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4" r:id="rId21"/>
    <p:sldId id="285" r:id="rId22"/>
    <p:sldId id="286" r:id="rId23"/>
    <p:sldId id="288" r:id="rId24"/>
    <p:sldId id="279" r:id="rId25"/>
    <p:sldId id="280" r:id="rId26"/>
    <p:sldId id="289" r:id="rId27"/>
    <p:sldId id="290" r:id="rId28"/>
    <p:sldId id="291" r:id="rId29"/>
  </p:sldIdLst>
  <p:sldSz cx="18288000" cy="10287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79F81-93F6-4A5A-9F9F-211922CAF0D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3E771B0-E948-44D6-B4D9-C5844F244CB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4E4680A-D612-4F1E-8A59-FF709F1FB05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F83DBE0-A582-46FB-A34F-C821A118A484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120C1E-77A1-4356-B0A4-EACAF65D445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FF90AF-2A08-469D-BDFF-0629BDE93B6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40B160A-2E6B-436B-904D-D9C43130436F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B45556-27B3-4677-B070-E385F7CC218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F838B29-E6E2-4970-A402-0279938FFB6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668BE-086A-45F1-A931-2355B2213FF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C0119E-CB6B-4AD7-9EBD-18CD0B3BDB7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A3A56D-B440-4898-8DEC-CB7846B9C48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E9F538-570E-4EA6-8B4F-9E069CEAF28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59EBDDD-9D42-4FD3-9618-8730F98F323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ABBCEB-12B7-426E-8771-AF32C461A15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4EA5ADA-A47E-40C9-A22C-BA7FF47B5A1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EC8BF2-F904-4D96-896F-72798376C97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&lt;date/time&gt;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&lt;footer&gt;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1FBCA1-6C8A-41FC-8123-2198C6355C6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87DD49-FD34-4AD0-B750-AFA75246296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Sixth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Seventh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399498-38D0-4A4D-B848-C3E23B7589D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312B41-697D-46D0-9308-9A9BF3C292D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B3021D-99B0-43DA-ABCA-26F5C514433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CA752B-0EF2-48FB-97A9-B9704CB5342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0FEC9B-B3A2-4124-8CC2-3DC2F4F36F0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B217C6-DB77-45DA-BBBA-FD085F7CB76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EBFD03-EBA6-4C06-A3D8-C56C65FA468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BF6C77-782F-4A5E-BDD7-DE7ADE7FA96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A71855-75B0-47A8-BFBA-5E1EB830CB5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title text format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Outline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Sixth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Seventh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76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77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78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79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80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1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82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3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84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5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86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7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88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9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90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1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92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3" name="Group 20"/>
          <p:cNvGrpSpPr/>
          <p:nvPr/>
        </p:nvGrpSpPr>
        <p:grpSpPr>
          <a:xfrm>
            <a:off x="0" y="-11880"/>
            <a:ext cx="1294920" cy="8546760"/>
            <a:chOff x="0" y="-11880"/>
            <a:chExt cx="1294920" cy="8546760"/>
          </a:xfrm>
        </p:grpSpPr>
        <p:sp>
          <p:nvSpPr>
            <p:cNvPr id="94" name="Freeform 21"/>
            <p:cNvSpPr/>
            <p:nvPr/>
          </p:nvSpPr>
          <p:spPr>
            <a:xfrm>
              <a:off x="0" y="-11880"/>
              <a:ext cx="1294920" cy="854676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8546760"/>
                <a:gd name="textAreaBottom" fmla="*/ 8547120 h 8546760"/>
              </a:gdLst>
              <a:ahLst/>
              <a:cxnLst/>
              <a:rect l="textAreaLeft" t="textAreaTop" r="textAreaRight" b="textAreaBottom"/>
              <a:pathLst>
                <a:path w="1727200" h="11396091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95" name="AutoShape 2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96" name="AutoShape 2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97" name="Group 2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98" name="Freeform 2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2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00" name="Freeform 2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1" name="Group 2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02" name="Freeform 2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3" name="Group 3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04" name="Freeform 3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5" name="Group 3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06" name="Freeform 3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7" name="Group 3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08" name="Freeform 3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9" name="Group 3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10" name="Freeform 3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11" name="TextBox 38"/>
          <p:cNvSpPr/>
          <p:nvPr/>
        </p:nvSpPr>
        <p:spPr>
          <a:xfrm>
            <a:off x="-426240" y="3995640"/>
            <a:ext cx="1734624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algn="r" defTabSz="914400">
              <a:lnSpc>
                <a:spcPts val="7130"/>
              </a:lnSpc>
            </a:pPr>
            <a:r>
              <a:rPr lang="en-US" sz="5940" b="1" u="none" strike="noStrike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SLEEP TRACKER ANDROID APPLICATION</a:t>
            </a:r>
            <a:endParaRPr lang="en-IN" sz="594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12" name="TextBox 39"/>
          <p:cNvSpPr/>
          <p:nvPr/>
        </p:nvSpPr>
        <p:spPr>
          <a:xfrm>
            <a:off x="12024245" y="6223865"/>
            <a:ext cx="6011280" cy="36899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5755"/>
              </a:lnSpc>
            </a:pPr>
            <a:r>
              <a:rPr lang="en-US" sz="3310" b="1" u="none" strike="noStrike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TEAM MEMBER’S</a:t>
            </a:r>
            <a:endParaRPr 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DHIVYA P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KEERTHANA S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JEEVADHARSHINI M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KIRUBADHARSHINI R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&lt;?xml version="1.0" encoding="utf-8"?&gt;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&lt;manifest xmlns:android="http://schemas.android.com/apk/res/android"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xmlns:tools="http://schemas.android.com/tools"&gt;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&lt;application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android:allowBackup="true"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android:dataExtractionRules="@xml/data_extraction_rules"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android:fullBackupContent="@xml/backup_rules"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android:icon="@mipmap/ic_launcher"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android:supportsRtl="true"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android:theme="@style/Theme.ProjectOne"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tools:targetApi="31"&gt;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android:name=".TrackActivity"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android:label="@string/title_activity_track"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993140" y="43243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Androidmainfest.xml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863185" y="31856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android:name=".MainActivity"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android:name=".MainActivity2"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android:label="RegisterActivity"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android:name=".LoginActivity"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&lt;intent-filter&gt;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&lt;action android:name="android.intent.action.MAIN"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          </a:t>
            </a: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863185" y="318565"/>
            <a:ext cx="17263800" cy="44786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</a:t>
            </a: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&lt;category android:name="android.intent.category.LAUNCHER"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&lt;/intent-filter&gt;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&lt;/activity&gt;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&lt;/application&gt;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&lt;/manifest&gt;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          </a:t>
            </a: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3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3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3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3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3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3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4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4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4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4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4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5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553" name="Text Box 552"/>
          <p:cNvSpPr txBox="1"/>
          <p:nvPr/>
        </p:nvSpPr>
        <p:spPr>
          <a:xfrm>
            <a:off x="2165760" y="320760"/>
            <a:ext cx="6269760" cy="9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5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Output :</a:t>
            </a:r>
            <a:endParaRPr lang="en-IN" sz="5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7755" y="916305"/>
            <a:ext cx="5851525" cy="8643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606425"/>
            <a:ext cx="5794375" cy="871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055" y="495935"/>
            <a:ext cx="5972810" cy="915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895" y="462915"/>
            <a:ext cx="6021705" cy="902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4774565" y="3847465"/>
            <a:ext cx="10071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8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GB" alt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1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1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1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1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1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1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2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2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2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2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2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3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31" name="TextBox 20"/>
          <p:cNvSpPr/>
          <p:nvPr/>
        </p:nvSpPr>
        <p:spPr>
          <a:xfrm>
            <a:off x="1107360" y="855360"/>
            <a:ext cx="1271160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6480"/>
              </a:lnSpc>
            </a:pPr>
            <a:r>
              <a:rPr lang="en-US" sz="5400" b="1" u="none" strike="noStrike">
                <a:solidFill>
                  <a:srgbClr val="5FCBEF"/>
                </a:solidFill>
                <a:uFillTx/>
                <a:latin typeface="Times New Roman Bold"/>
                <a:ea typeface="Times New Roman Bold"/>
              </a:rPr>
              <a:t>                      </a:t>
            </a:r>
            <a:r>
              <a:rPr lang="en-US" sz="5400" b="1" u="none" strike="noStrike">
                <a:solidFill>
                  <a:srgbClr val="5FCBEF"/>
                </a:solidFill>
                <a:uFillTx/>
                <a:latin typeface="Times New Roman Bold"/>
                <a:ea typeface="Times New Roman Bold"/>
              </a:rPr>
              <a:t>DESCRIPTION</a:t>
            </a:r>
            <a:endParaRPr lang="en-IN" sz="5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32" name="TextBox 21"/>
          <p:cNvSpPr/>
          <p:nvPr/>
        </p:nvSpPr>
        <p:spPr>
          <a:xfrm>
            <a:off x="1458595" y="1976120"/>
            <a:ext cx="14613890" cy="67487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490855" indent="-245745" defTabSz="914400">
              <a:lnSpc>
                <a:spcPts val="3255"/>
              </a:lnSpc>
              <a:tabLst>
                <a:tab pos="0" algn="l"/>
              </a:tabLst>
            </a:pP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The Sleep Tracker app utilizes Android Jetpack Compose to monitor and analyze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sleep quality, providing users with a comprehensive understanding of their sleep patterns.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By tracking sleep duration and rating sleep quality, users can gain valuable insights into their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restful nights and identify areas for improvement.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Through this project, you will gain hands-on experience in Android app development,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Android Jetpack Compose, and database integration. You will design and develop a sleep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tracking app, integrate a database to store user data and sleep records, and analyze sleep data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to provide meaningful feedback to users.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The app includes features such as user authentication, sleep timer functionality, sleep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quality rating, data analysis, and database integration. By completing this project, you will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create a valuable tool for monitoring and improving sleep quality, while gaining proficiency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in Android Studio and Android Jetpack Compose. Additionally, you will learn to design and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develop a user-friendly interface, integrate databases, and analyze data to provide meaningful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insights.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3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3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3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3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3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3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4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4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4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4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4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5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51" name="TextBox 20"/>
          <p:cNvSpPr/>
          <p:nvPr/>
        </p:nvSpPr>
        <p:spPr>
          <a:xfrm>
            <a:off x="358200" y="462765"/>
            <a:ext cx="4281840" cy="55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4320"/>
              </a:lnSpc>
            </a:pPr>
            <a:r>
              <a:rPr lang="en-US" sz="3600" b="0" u="sng" strike="noStrike"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</a:rPr>
              <a:t>Main Activity:</a:t>
            </a:r>
            <a:endParaRPr lang="en-IN" sz="3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52" name="TextBox 21"/>
          <p:cNvSpPr/>
          <p:nvPr/>
        </p:nvSpPr>
        <p:spPr>
          <a:xfrm>
            <a:off x="935455" y="1110895"/>
            <a:ext cx="9651240" cy="8436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package com.example.projectone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android.content.Context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android.content.Intent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android.icu.text.SimpleDateFormat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android.os.Bundle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androidx.activity.ComponentActivity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androidx.activity.compose.setContent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androidx.compose.foundation.Image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androidx.compose.foundation.layout.*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androidx.compose.material.Button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androidx.compose.material.MaterialTheme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androidx.compose.material.Surface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androidx.compose.material.Text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androidx.compose.runtime.*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androidx.compose.ui.Alignment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5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5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5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5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5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6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6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6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6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6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7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71" name="TextBox 20"/>
          <p:cNvSpPr/>
          <p:nvPr/>
        </p:nvSpPr>
        <p:spPr>
          <a:xfrm>
            <a:off x="1044755" y="319460"/>
            <a:ext cx="9713880" cy="93891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870"/>
              </a:lnSpc>
            </a:pPr>
            <a:r>
              <a:rPr lang="en-GB" alt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mport androidx.compose.ui.Modifier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androidx.compose.ui.draw.alpha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androidx.compose.ui.layout.ContentScale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androidx.compose.ui.res.painterResource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androidx.compose.ui.unit.dp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androidx.core.content.ContextCompat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com.example.projectone.ui.theme.ProjectOneTheme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java.util.*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class MainActivity : ComponentActivity()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private lateinit var databaseHelper: TimeLogDatabaseHelper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override fun onCreate(savedInstanceState: Bundle?)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super.onCreate(savedInstanceState)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databaseHelper = TimeLogDatabaseHelper(this)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databaseHelper.deleteAllData()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73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75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76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77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78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79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0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81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2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83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4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85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6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87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8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89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90" name="TextBox 20"/>
          <p:cNvSpPr/>
          <p:nvPr/>
        </p:nvSpPr>
        <p:spPr>
          <a:xfrm>
            <a:off x="668755" y="390940"/>
            <a:ext cx="17614440" cy="84289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setContent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ProjectOneTheme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// A surface container using the 'background' color from the 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Surface(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modifier = Modifier.fillMaxSize(),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color = MaterialTheme.colors.background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MyScreen(this,databaseHelper)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     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92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93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94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5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96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7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98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9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00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1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02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3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04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5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06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7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08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09" name="TextBox 20"/>
          <p:cNvSpPr/>
          <p:nvPr/>
        </p:nvSpPr>
        <p:spPr>
          <a:xfrm>
            <a:off x="935575" y="534600"/>
            <a:ext cx="17263800" cy="82962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@Composable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fun MyScreen(context: Context, databaseHelper: TimeLogDatabaseHelper)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startTime by remember { mutableStateOf(0L)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elapsedTime by remember { mutableStateOf(0L)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isRunning by remember { mutableStateOf(false)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val imageModifier = 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Image(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painterResource(id = R.drawable.tracking),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contentScale = ContentScale.FillHeight,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contentDescription = "",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modifier = imageModifier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.alpha(0.3F),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Column(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modifier = Modifier.fillMaxSize(),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horizontalAlignment = Alignment.CenterHorizontally,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verticalArrangement = Arrangement.Center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b="0" u="none" strike="noStrike">
                <a:solidFill>
                  <a:srgbClr val="000000"/>
                </a:solidFill>
                <a:uFillTx/>
              </a:rPr>
              <a:t>   </a:t>
            </a:r>
            <a:endParaRPr lang="en-IN" b="0" u="none" strike="noStrike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11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12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13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4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15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6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17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8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19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0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21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2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23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4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25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6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27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28" name="TextBox 20"/>
          <p:cNvSpPr/>
          <p:nvPr/>
        </p:nvSpPr>
        <p:spPr>
          <a:xfrm>
            <a:off x="1079085" y="823525"/>
            <a:ext cx="14356080" cy="960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(!isRunning)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Button(onClick =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startTime = System.currentTimeMillis()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isRunning = true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Text("Start")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//databaseHelper.addTimeLog(startTime)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 else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Button(onClick =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elapsedTime = System.currentTimeMillis()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isRunning = false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Text("Stop")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databaseHelper.addTimeLog(elapsedTime,startTime)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Spacer(modifier = Modifier.height(16.dp))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Text(text = "Elapsed Time: ${formatTime(elapsedTime - startTime)}")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40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Spacer(modifier = Modifier.height(16.dp))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Button(onClick = { context.startActivity(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Intent(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context,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TrackActivity::class.java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)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Text(text = "Track Sleep")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private fun startTrackActivity(context: Context)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val intent = Intent(context, TrackActivity::class.java)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ContextCompat.startActivity(context, intent, null)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65144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fun getCurrentDateTime(): String {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val dateFormat = SimpleDateFormat("yyyy-MM-dd HH:mm:ss", Locale.getDefault())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val currentTime = System.currentTimeMillis()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return dateFormat.format(Date(currentTime))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}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fun formatTime(timeInMillis: Long): String {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val hours = (timeInMillis / (1000 * 60 * 60)) % 24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val minutes = (timeInMillis / (1000 * 60)) % 60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val seconds = (timeInMillis / 1000) % 60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return String.format("%02d:%02d:%02d", hours, minutes, seconds)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}</a:t>
            </a: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6566</Words>
  <Application>WPS Presentation</Application>
  <PresentationFormat/>
  <Paragraphs>216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Times New Roman</vt:lpstr>
      <vt:lpstr>Arial</vt:lpstr>
      <vt:lpstr>Symbol</vt:lpstr>
      <vt:lpstr>Times New Roman Bold</vt:lpstr>
      <vt:lpstr>Times New Roman</vt:lpstr>
      <vt:lpstr>Microsoft YaHei</vt:lpstr>
      <vt:lpstr>Arial Unicode MS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PPT 07-sravani.pptx</dc:title>
  <dc:creator/>
  <cp:lastModifiedBy>Gova Dhivi</cp:lastModifiedBy>
  <cp:revision>4</cp:revision>
  <dcterms:created xsi:type="dcterms:W3CDTF">2006-08-16T00:00:00Z</dcterms:created>
  <dcterms:modified xsi:type="dcterms:W3CDTF">2024-11-23T19:13:26Z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ICV">
    <vt:lpwstr>50B288C4A2BE4166820AA1703E61E462_12</vt:lpwstr>
  </property>
  <property fmtid="{D5CDD505-2E9C-101B-9397-08002B2CF9AE}" pid="4" name="KSOProductBuildVer">
    <vt:lpwstr>2057-12.2.0.18283</vt:lpwstr>
  </property>
</Properties>
</file>