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notesMasterIdLst>
    <p:notesMasterId r:id="rId17"/>
  </p:notesMasterIdLst>
  <p:sldIdLst>
    <p:sldId id="4204" r:id="rId2"/>
    <p:sldId id="4205" r:id="rId3"/>
    <p:sldId id="4256" r:id="rId4"/>
    <p:sldId id="4264" r:id="rId5"/>
    <p:sldId id="4210" r:id="rId6"/>
    <p:sldId id="4257" r:id="rId7"/>
    <p:sldId id="4258" r:id="rId8"/>
    <p:sldId id="4259" r:id="rId9"/>
    <p:sldId id="4211" r:id="rId10"/>
    <p:sldId id="4260" r:id="rId11"/>
    <p:sldId id="4209" r:id="rId12"/>
    <p:sldId id="4261" r:id="rId13"/>
    <p:sldId id="4262" r:id="rId14"/>
    <p:sldId id="4215" r:id="rId15"/>
    <p:sldId id="4218" r:id="rId1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xmlns="">
        <p15:guide id="35" pos="14470" userDrawn="1">
          <p15:clr>
            <a:srgbClr val="A4A3A4"/>
          </p15:clr>
        </p15:guide>
        <p15:guide id="52" pos="7678" userDrawn="1">
          <p15:clr>
            <a:srgbClr val="A4A3A4"/>
          </p15:clr>
        </p15:guide>
        <p15:guide id="53" orient="horz" pos="4320" userDrawn="1">
          <p15:clr>
            <a:srgbClr val="A4A3A4"/>
          </p15:clr>
        </p15:guide>
        <p15:guide id="55" pos="12554" userDrawn="1">
          <p15:clr>
            <a:srgbClr val="A4A3A4"/>
          </p15:clr>
        </p15:guide>
        <p15:guide id="56" orient="horz" pos="698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F2F2F2"/>
    <a:srgbClr val="EFF1F8"/>
    <a:srgbClr val="373737"/>
    <a:srgbClr val="445469"/>
    <a:srgbClr val="5A5A66"/>
    <a:srgbClr val="626162"/>
    <a:srgbClr val="C4D4E2"/>
    <a:srgbClr val="CFCFCF"/>
    <a:srgbClr val="62555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41" autoAdjust="0"/>
    <p:restoredTop sz="95878" autoAdjust="0"/>
  </p:normalViewPr>
  <p:slideViewPr>
    <p:cSldViewPr snapToGrid="0" snapToObjects="1">
      <p:cViewPr varScale="1">
        <p:scale>
          <a:sx n="35" d="100"/>
          <a:sy n="35" d="100"/>
        </p:scale>
        <p:origin x="-684" y="-72"/>
      </p:cViewPr>
      <p:guideLst>
        <p:guide orient="horz" pos="4320"/>
        <p:guide orient="horz" pos="6984"/>
        <p:guide pos="14470"/>
        <p:guide pos="7678"/>
        <p:guide pos="12554"/>
      </p:guideLst>
    </p:cSldViewPr>
  </p:slideViewPr>
  <p:outlineViewPr>
    <p:cViewPr>
      <p:scale>
        <a:sx n="33" d="100"/>
        <a:sy n="33" d="100"/>
      </p:scale>
      <p:origin x="0" y="0"/>
    </p:cViewPr>
  </p:outlin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135BEF-1BC5-47D1-8696-C2C65C78A9A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B42225BE-BC03-48F8-980A-2B3AC24E0E07}">
      <dgm:prSet/>
      <dgm:spPr/>
      <dgm:t>
        <a:bodyPr/>
        <a:lstStyle/>
        <a:p>
          <a:pPr rtl="0"/>
          <a:r>
            <a:rPr lang="en-US" dirty="0" smtClean="0"/>
            <a:t>Region</a:t>
          </a:r>
          <a:endParaRPr lang="en-US" dirty="0"/>
        </a:p>
      </dgm:t>
    </dgm:pt>
    <dgm:pt modelId="{70ABADF4-1FD7-4936-9F0E-F48BDDCABD09}" type="parTrans" cxnId="{123FD349-B31A-41C2-A26C-A117791D3567}">
      <dgm:prSet/>
      <dgm:spPr/>
      <dgm:t>
        <a:bodyPr/>
        <a:lstStyle/>
        <a:p>
          <a:endParaRPr lang="en-US"/>
        </a:p>
      </dgm:t>
    </dgm:pt>
    <dgm:pt modelId="{8D271E93-93E7-48C1-B785-2D112C641628}" type="sibTrans" cxnId="{123FD349-B31A-41C2-A26C-A117791D3567}">
      <dgm:prSet/>
      <dgm:spPr/>
      <dgm:t>
        <a:bodyPr/>
        <a:lstStyle/>
        <a:p>
          <a:endParaRPr lang="en-US"/>
        </a:p>
      </dgm:t>
    </dgm:pt>
    <dgm:pt modelId="{490069A2-D460-4013-861F-E6FDC20BD07B}">
      <dgm:prSet/>
      <dgm:spPr/>
      <dgm:t>
        <a:bodyPr/>
        <a:lstStyle/>
        <a:p>
          <a:pPr rtl="0"/>
          <a:r>
            <a:rPr lang="en-US" dirty="0" smtClean="0"/>
            <a:t>Country</a:t>
          </a:r>
          <a:endParaRPr lang="en-US" dirty="0"/>
        </a:p>
      </dgm:t>
    </dgm:pt>
    <dgm:pt modelId="{C4229B0B-0973-4FC2-9324-059CA07C51CD}" type="parTrans" cxnId="{C91EBF8A-CE32-46A1-A004-1E2139772176}">
      <dgm:prSet/>
      <dgm:spPr/>
      <dgm:t>
        <a:bodyPr/>
        <a:lstStyle/>
        <a:p>
          <a:endParaRPr lang="en-US"/>
        </a:p>
      </dgm:t>
    </dgm:pt>
    <dgm:pt modelId="{04DC609D-E69F-4677-AAEC-B2B2888BD1F5}" type="sibTrans" cxnId="{C91EBF8A-CE32-46A1-A004-1E2139772176}">
      <dgm:prSet/>
      <dgm:spPr/>
      <dgm:t>
        <a:bodyPr/>
        <a:lstStyle/>
        <a:p>
          <a:endParaRPr lang="en-US"/>
        </a:p>
      </dgm:t>
    </dgm:pt>
    <dgm:pt modelId="{D2D27B51-B569-4E4D-96FB-80F463B63552}">
      <dgm:prSet/>
      <dgm:spPr/>
      <dgm:t>
        <a:bodyPr/>
        <a:lstStyle/>
        <a:p>
          <a:pPr rtl="0"/>
          <a:r>
            <a:rPr lang="en-US" dirty="0" smtClean="0"/>
            <a:t>Item Type</a:t>
          </a:r>
          <a:endParaRPr lang="en-US" dirty="0"/>
        </a:p>
      </dgm:t>
    </dgm:pt>
    <dgm:pt modelId="{2378F652-EC83-4DE6-B22A-7F869B35C8FC}" type="parTrans" cxnId="{61AEBE0F-73B4-4283-A0D4-C3F1DAB35E07}">
      <dgm:prSet/>
      <dgm:spPr/>
      <dgm:t>
        <a:bodyPr/>
        <a:lstStyle/>
        <a:p>
          <a:endParaRPr lang="en-US"/>
        </a:p>
      </dgm:t>
    </dgm:pt>
    <dgm:pt modelId="{6083500A-7B0C-478C-B890-D6D52584B026}" type="sibTrans" cxnId="{61AEBE0F-73B4-4283-A0D4-C3F1DAB35E07}">
      <dgm:prSet/>
      <dgm:spPr/>
      <dgm:t>
        <a:bodyPr/>
        <a:lstStyle/>
        <a:p>
          <a:endParaRPr lang="en-US"/>
        </a:p>
      </dgm:t>
    </dgm:pt>
    <dgm:pt modelId="{FFF5E844-BE41-4A18-B28E-39E146B876DC}">
      <dgm:prSet/>
      <dgm:spPr/>
      <dgm:t>
        <a:bodyPr/>
        <a:lstStyle/>
        <a:p>
          <a:pPr rtl="0"/>
          <a:r>
            <a:rPr lang="en-US" dirty="0" smtClean="0"/>
            <a:t>Sales Channel</a:t>
          </a:r>
          <a:endParaRPr lang="en-US" dirty="0"/>
        </a:p>
      </dgm:t>
    </dgm:pt>
    <dgm:pt modelId="{9ADCF79A-642B-41BB-A7ED-B1DE79DAB54F}" type="parTrans" cxnId="{FEC843B9-5EF7-4414-BD1D-AED5E764180B}">
      <dgm:prSet/>
      <dgm:spPr/>
      <dgm:t>
        <a:bodyPr/>
        <a:lstStyle/>
        <a:p>
          <a:endParaRPr lang="en-US"/>
        </a:p>
      </dgm:t>
    </dgm:pt>
    <dgm:pt modelId="{D6D54D2E-2A72-4286-A9D9-A74943C49021}" type="sibTrans" cxnId="{FEC843B9-5EF7-4414-BD1D-AED5E764180B}">
      <dgm:prSet/>
      <dgm:spPr/>
      <dgm:t>
        <a:bodyPr/>
        <a:lstStyle/>
        <a:p>
          <a:endParaRPr lang="en-US"/>
        </a:p>
      </dgm:t>
    </dgm:pt>
    <dgm:pt modelId="{295B699F-51AA-455F-9583-1F61E1B27D8F}">
      <dgm:prSet/>
      <dgm:spPr/>
      <dgm:t>
        <a:bodyPr/>
        <a:lstStyle/>
        <a:p>
          <a:pPr rtl="0"/>
          <a:r>
            <a:rPr lang="en-US" dirty="0" smtClean="0"/>
            <a:t>Order Priority</a:t>
          </a:r>
          <a:endParaRPr lang="en-US" dirty="0"/>
        </a:p>
      </dgm:t>
    </dgm:pt>
    <dgm:pt modelId="{76B8A938-6018-448A-93CE-9FFF930350A0}" type="parTrans" cxnId="{718FDB5B-AB6E-42A8-BFE8-962E09F70515}">
      <dgm:prSet/>
      <dgm:spPr/>
      <dgm:t>
        <a:bodyPr/>
        <a:lstStyle/>
        <a:p>
          <a:endParaRPr lang="en-US"/>
        </a:p>
      </dgm:t>
    </dgm:pt>
    <dgm:pt modelId="{EDA76F69-6F33-4753-9E64-12C61A560DBF}" type="sibTrans" cxnId="{718FDB5B-AB6E-42A8-BFE8-962E09F70515}">
      <dgm:prSet/>
      <dgm:spPr/>
      <dgm:t>
        <a:bodyPr/>
        <a:lstStyle/>
        <a:p>
          <a:endParaRPr lang="en-US"/>
        </a:p>
      </dgm:t>
    </dgm:pt>
    <dgm:pt modelId="{B5982835-8BD9-4E9E-B1D6-8FF9038EDE33}" type="pres">
      <dgm:prSet presAssocID="{19135BEF-1BC5-47D1-8696-C2C65C78A9AD}" presName="Name0" presStyleCnt="0">
        <dgm:presLayoutVars>
          <dgm:dir/>
          <dgm:animLvl val="lvl"/>
          <dgm:resizeHandles val="exact"/>
        </dgm:presLayoutVars>
      </dgm:prSet>
      <dgm:spPr/>
      <dgm:t>
        <a:bodyPr/>
        <a:lstStyle/>
        <a:p>
          <a:endParaRPr lang="en-US"/>
        </a:p>
      </dgm:t>
    </dgm:pt>
    <dgm:pt modelId="{F7D445AF-BE34-43C4-9748-A20E00D1CA73}" type="pres">
      <dgm:prSet presAssocID="{B42225BE-BC03-48F8-980A-2B3AC24E0E07}" presName="linNode" presStyleCnt="0"/>
      <dgm:spPr/>
    </dgm:pt>
    <dgm:pt modelId="{C24326EE-0B87-48EC-8F59-62B4F2E5C59E}" type="pres">
      <dgm:prSet presAssocID="{B42225BE-BC03-48F8-980A-2B3AC24E0E07}" presName="parentText" presStyleLbl="node1" presStyleIdx="0" presStyleCnt="5">
        <dgm:presLayoutVars>
          <dgm:chMax val="1"/>
          <dgm:bulletEnabled val="1"/>
        </dgm:presLayoutVars>
      </dgm:prSet>
      <dgm:spPr/>
      <dgm:t>
        <a:bodyPr/>
        <a:lstStyle/>
        <a:p>
          <a:endParaRPr lang="en-US"/>
        </a:p>
      </dgm:t>
    </dgm:pt>
    <dgm:pt modelId="{C2E33A8D-138A-4590-BCF8-0B54B3ED90E3}" type="pres">
      <dgm:prSet presAssocID="{8D271E93-93E7-48C1-B785-2D112C641628}" presName="sp" presStyleCnt="0"/>
      <dgm:spPr/>
    </dgm:pt>
    <dgm:pt modelId="{836BCFE4-BDAD-4E4A-ADB8-E807588EA049}" type="pres">
      <dgm:prSet presAssocID="{490069A2-D460-4013-861F-E6FDC20BD07B}" presName="linNode" presStyleCnt="0"/>
      <dgm:spPr/>
    </dgm:pt>
    <dgm:pt modelId="{956B1C94-CB68-40D4-863F-C7859D3842BC}" type="pres">
      <dgm:prSet presAssocID="{490069A2-D460-4013-861F-E6FDC20BD07B}" presName="parentText" presStyleLbl="node1" presStyleIdx="1" presStyleCnt="5" custLinFactNeighborY="10091">
        <dgm:presLayoutVars>
          <dgm:chMax val="1"/>
          <dgm:bulletEnabled val="1"/>
        </dgm:presLayoutVars>
      </dgm:prSet>
      <dgm:spPr/>
      <dgm:t>
        <a:bodyPr/>
        <a:lstStyle/>
        <a:p>
          <a:endParaRPr lang="en-US"/>
        </a:p>
      </dgm:t>
    </dgm:pt>
    <dgm:pt modelId="{647C902D-1246-4112-8238-C0E8C90DE47F}" type="pres">
      <dgm:prSet presAssocID="{04DC609D-E69F-4677-AAEC-B2B2888BD1F5}" presName="sp" presStyleCnt="0"/>
      <dgm:spPr/>
    </dgm:pt>
    <dgm:pt modelId="{DE944D20-61F5-4786-8E0C-A2B222A9EACE}" type="pres">
      <dgm:prSet presAssocID="{D2D27B51-B569-4E4D-96FB-80F463B63552}" presName="linNode" presStyleCnt="0"/>
      <dgm:spPr/>
    </dgm:pt>
    <dgm:pt modelId="{ED8E665F-B8DA-4FEA-A13F-1F401F2CBE52}" type="pres">
      <dgm:prSet presAssocID="{D2D27B51-B569-4E4D-96FB-80F463B63552}" presName="parentText" presStyleLbl="node1" presStyleIdx="2" presStyleCnt="5">
        <dgm:presLayoutVars>
          <dgm:chMax val="1"/>
          <dgm:bulletEnabled val="1"/>
        </dgm:presLayoutVars>
      </dgm:prSet>
      <dgm:spPr/>
      <dgm:t>
        <a:bodyPr/>
        <a:lstStyle/>
        <a:p>
          <a:endParaRPr lang="en-US"/>
        </a:p>
      </dgm:t>
    </dgm:pt>
    <dgm:pt modelId="{3CF869BD-83E1-4FB6-B0AF-CF41DF0A41E3}" type="pres">
      <dgm:prSet presAssocID="{6083500A-7B0C-478C-B890-D6D52584B026}" presName="sp" presStyleCnt="0"/>
      <dgm:spPr/>
    </dgm:pt>
    <dgm:pt modelId="{24CAFE2B-3444-405E-8366-261B0C10D384}" type="pres">
      <dgm:prSet presAssocID="{FFF5E844-BE41-4A18-B28E-39E146B876DC}" presName="linNode" presStyleCnt="0"/>
      <dgm:spPr/>
    </dgm:pt>
    <dgm:pt modelId="{8A0FB280-A3F3-4D6B-91E2-EDF99DE74D7E}" type="pres">
      <dgm:prSet presAssocID="{FFF5E844-BE41-4A18-B28E-39E146B876DC}" presName="parentText" presStyleLbl="node1" presStyleIdx="3" presStyleCnt="5">
        <dgm:presLayoutVars>
          <dgm:chMax val="1"/>
          <dgm:bulletEnabled val="1"/>
        </dgm:presLayoutVars>
      </dgm:prSet>
      <dgm:spPr/>
      <dgm:t>
        <a:bodyPr/>
        <a:lstStyle/>
        <a:p>
          <a:endParaRPr lang="en-US"/>
        </a:p>
      </dgm:t>
    </dgm:pt>
    <dgm:pt modelId="{7C5FAC4B-088F-45DC-BD65-655B9CDF7F37}" type="pres">
      <dgm:prSet presAssocID="{D6D54D2E-2A72-4286-A9D9-A74943C49021}" presName="sp" presStyleCnt="0"/>
      <dgm:spPr/>
    </dgm:pt>
    <dgm:pt modelId="{70A14469-5E16-4335-80AB-FBD577F9C191}" type="pres">
      <dgm:prSet presAssocID="{295B699F-51AA-455F-9583-1F61E1B27D8F}" presName="linNode" presStyleCnt="0"/>
      <dgm:spPr/>
    </dgm:pt>
    <dgm:pt modelId="{E7C96630-675B-4571-A98A-6787324640C0}" type="pres">
      <dgm:prSet presAssocID="{295B699F-51AA-455F-9583-1F61E1B27D8F}" presName="parentText" presStyleLbl="node1" presStyleIdx="4" presStyleCnt="5">
        <dgm:presLayoutVars>
          <dgm:chMax val="1"/>
          <dgm:bulletEnabled val="1"/>
        </dgm:presLayoutVars>
      </dgm:prSet>
      <dgm:spPr/>
      <dgm:t>
        <a:bodyPr/>
        <a:lstStyle/>
        <a:p>
          <a:endParaRPr lang="en-US"/>
        </a:p>
      </dgm:t>
    </dgm:pt>
  </dgm:ptLst>
  <dgm:cxnLst>
    <dgm:cxn modelId="{718FDB5B-AB6E-42A8-BFE8-962E09F70515}" srcId="{19135BEF-1BC5-47D1-8696-C2C65C78A9AD}" destId="{295B699F-51AA-455F-9583-1F61E1B27D8F}" srcOrd="4" destOrd="0" parTransId="{76B8A938-6018-448A-93CE-9FFF930350A0}" sibTransId="{EDA76F69-6F33-4753-9E64-12C61A560DBF}"/>
    <dgm:cxn modelId="{FEC843B9-5EF7-4414-BD1D-AED5E764180B}" srcId="{19135BEF-1BC5-47D1-8696-C2C65C78A9AD}" destId="{FFF5E844-BE41-4A18-B28E-39E146B876DC}" srcOrd="3" destOrd="0" parTransId="{9ADCF79A-642B-41BB-A7ED-B1DE79DAB54F}" sibTransId="{D6D54D2E-2A72-4286-A9D9-A74943C49021}"/>
    <dgm:cxn modelId="{FBEDFAD7-F235-4FED-9BDF-2368C6996430}" type="presOf" srcId="{FFF5E844-BE41-4A18-B28E-39E146B876DC}" destId="{8A0FB280-A3F3-4D6B-91E2-EDF99DE74D7E}" srcOrd="0" destOrd="0" presId="urn:microsoft.com/office/officeart/2005/8/layout/vList5"/>
    <dgm:cxn modelId="{61AEBE0F-73B4-4283-A0D4-C3F1DAB35E07}" srcId="{19135BEF-1BC5-47D1-8696-C2C65C78A9AD}" destId="{D2D27B51-B569-4E4D-96FB-80F463B63552}" srcOrd="2" destOrd="0" parTransId="{2378F652-EC83-4DE6-B22A-7F869B35C8FC}" sibTransId="{6083500A-7B0C-478C-B890-D6D52584B026}"/>
    <dgm:cxn modelId="{A6C10DEF-C6DB-42BF-8081-B29CA8DF641A}" type="presOf" srcId="{19135BEF-1BC5-47D1-8696-C2C65C78A9AD}" destId="{B5982835-8BD9-4E9E-B1D6-8FF9038EDE33}" srcOrd="0" destOrd="0" presId="urn:microsoft.com/office/officeart/2005/8/layout/vList5"/>
    <dgm:cxn modelId="{123FD349-B31A-41C2-A26C-A117791D3567}" srcId="{19135BEF-1BC5-47D1-8696-C2C65C78A9AD}" destId="{B42225BE-BC03-48F8-980A-2B3AC24E0E07}" srcOrd="0" destOrd="0" parTransId="{70ABADF4-1FD7-4936-9F0E-F48BDDCABD09}" sibTransId="{8D271E93-93E7-48C1-B785-2D112C641628}"/>
    <dgm:cxn modelId="{0A1EFAC2-4B00-40D4-9FBF-101E9114BC54}" type="presOf" srcId="{B42225BE-BC03-48F8-980A-2B3AC24E0E07}" destId="{C24326EE-0B87-48EC-8F59-62B4F2E5C59E}" srcOrd="0" destOrd="0" presId="urn:microsoft.com/office/officeart/2005/8/layout/vList5"/>
    <dgm:cxn modelId="{B431D842-6CFD-427B-8F2A-F2A43F684383}" type="presOf" srcId="{490069A2-D460-4013-861F-E6FDC20BD07B}" destId="{956B1C94-CB68-40D4-863F-C7859D3842BC}" srcOrd="0" destOrd="0" presId="urn:microsoft.com/office/officeart/2005/8/layout/vList5"/>
    <dgm:cxn modelId="{C823BA41-92DC-4FC5-ADA9-BD3EEE8AA71A}" type="presOf" srcId="{D2D27B51-B569-4E4D-96FB-80F463B63552}" destId="{ED8E665F-B8DA-4FEA-A13F-1F401F2CBE52}" srcOrd="0" destOrd="0" presId="urn:microsoft.com/office/officeart/2005/8/layout/vList5"/>
    <dgm:cxn modelId="{C91EBF8A-CE32-46A1-A004-1E2139772176}" srcId="{19135BEF-1BC5-47D1-8696-C2C65C78A9AD}" destId="{490069A2-D460-4013-861F-E6FDC20BD07B}" srcOrd="1" destOrd="0" parTransId="{C4229B0B-0973-4FC2-9324-059CA07C51CD}" sibTransId="{04DC609D-E69F-4677-AAEC-B2B2888BD1F5}"/>
    <dgm:cxn modelId="{AD08456D-6FC5-4185-8C9F-C4E3161BF013}" type="presOf" srcId="{295B699F-51AA-455F-9583-1F61E1B27D8F}" destId="{E7C96630-675B-4571-A98A-6787324640C0}" srcOrd="0" destOrd="0" presId="urn:microsoft.com/office/officeart/2005/8/layout/vList5"/>
    <dgm:cxn modelId="{EECB0737-31D8-4B26-A105-1BD9B7F73A40}" type="presParOf" srcId="{B5982835-8BD9-4E9E-B1D6-8FF9038EDE33}" destId="{F7D445AF-BE34-43C4-9748-A20E00D1CA73}" srcOrd="0" destOrd="0" presId="urn:microsoft.com/office/officeart/2005/8/layout/vList5"/>
    <dgm:cxn modelId="{39D8D33A-48DF-4212-A08B-658C558476F4}" type="presParOf" srcId="{F7D445AF-BE34-43C4-9748-A20E00D1CA73}" destId="{C24326EE-0B87-48EC-8F59-62B4F2E5C59E}" srcOrd="0" destOrd="0" presId="urn:microsoft.com/office/officeart/2005/8/layout/vList5"/>
    <dgm:cxn modelId="{5508E51E-7F78-4C56-8EE7-FFE29271784F}" type="presParOf" srcId="{B5982835-8BD9-4E9E-B1D6-8FF9038EDE33}" destId="{C2E33A8D-138A-4590-BCF8-0B54B3ED90E3}" srcOrd="1" destOrd="0" presId="urn:microsoft.com/office/officeart/2005/8/layout/vList5"/>
    <dgm:cxn modelId="{DAC276E7-AC74-4293-9ADA-4ADAD37DB034}" type="presParOf" srcId="{B5982835-8BD9-4E9E-B1D6-8FF9038EDE33}" destId="{836BCFE4-BDAD-4E4A-ADB8-E807588EA049}" srcOrd="2" destOrd="0" presId="urn:microsoft.com/office/officeart/2005/8/layout/vList5"/>
    <dgm:cxn modelId="{403CC429-037B-4896-A891-912CA23A0659}" type="presParOf" srcId="{836BCFE4-BDAD-4E4A-ADB8-E807588EA049}" destId="{956B1C94-CB68-40D4-863F-C7859D3842BC}" srcOrd="0" destOrd="0" presId="urn:microsoft.com/office/officeart/2005/8/layout/vList5"/>
    <dgm:cxn modelId="{C51A45E7-A593-4D59-9344-B8BE3300A949}" type="presParOf" srcId="{B5982835-8BD9-4E9E-B1D6-8FF9038EDE33}" destId="{647C902D-1246-4112-8238-C0E8C90DE47F}" srcOrd="3" destOrd="0" presId="urn:microsoft.com/office/officeart/2005/8/layout/vList5"/>
    <dgm:cxn modelId="{91A7F005-3EA8-4341-BFF5-CCE42265AE04}" type="presParOf" srcId="{B5982835-8BD9-4E9E-B1D6-8FF9038EDE33}" destId="{DE944D20-61F5-4786-8E0C-A2B222A9EACE}" srcOrd="4" destOrd="0" presId="urn:microsoft.com/office/officeart/2005/8/layout/vList5"/>
    <dgm:cxn modelId="{2F7D16F8-6E41-4221-AC7D-B29C26DDBC4D}" type="presParOf" srcId="{DE944D20-61F5-4786-8E0C-A2B222A9EACE}" destId="{ED8E665F-B8DA-4FEA-A13F-1F401F2CBE52}" srcOrd="0" destOrd="0" presId="urn:microsoft.com/office/officeart/2005/8/layout/vList5"/>
    <dgm:cxn modelId="{405CA0EB-A712-4412-9200-8EE6CAD62F5E}" type="presParOf" srcId="{B5982835-8BD9-4E9E-B1D6-8FF9038EDE33}" destId="{3CF869BD-83E1-4FB6-B0AF-CF41DF0A41E3}" srcOrd="5" destOrd="0" presId="urn:microsoft.com/office/officeart/2005/8/layout/vList5"/>
    <dgm:cxn modelId="{AE2A89E9-6F28-4E69-91EF-1E9D0804E393}" type="presParOf" srcId="{B5982835-8BD9-4E9E-B1D6-8FF9038EDE33}" destId="{24CAFE2B-3444-405E-8366-261B0C10D384}" srcOrd="6" destOrd="0" presId="urn:microsoft.com/office/officeart/2005/8/layout/vList5"/>
    <dgm:cxn modelId="{3D469262-4767-40FF-9E7C-EBAE0E03DFED}" type="presParOf" srcId="{24CAFE2B-3444-405E-8366-261B0C10D384}" destId="{8A0FB280-A3F3-4D6B-91E2-EDF99DE74D7E}" srcOrd="0" destOrd="0" presId="urn:microsoft.com/office/officeart/2005/8/layout/vList5"/>
    <dgm:cxn modelId="{45C43DA1-B790-49D6-BC47-64E6073E0EF6}" type="presParOf" srcId="{B5982835-8BD9-4E9E-B1D6-8FF9038EDE33}" destId="{7C5FAC4B-088F-45DC-BD65-655B9CDF7F37}" srcOrd="7" destOrd="0" presId="urn:microsoft.com/office/officeart/2005/8/layout/vList5"/>
    <dgm:cxn modelId="{CFD3D149-F0CE-4F1E-B7BE-B31A0083394A}" type="presParOf" srcId="{B5982835-8BD9-4E9E-B1D6-8FF9038EDE33}" destId="{70A14469-5E16-4335-80AB-FBD577F9C191}" srcOrd="8" destOrd="0" presId="urn:microsoft.com/office/officeart/2005/8/layout/vList5"/>
    <dgm:cxn modelId="{89F9B596-5067-4B8D-AF17-502A551BD3BC}" type="presParOf" srcId="{70A14469-5E16-4335-80AB-FBD577F9C191}" destId="{E7C96630-675B-4571-A98A-6787324640C0}" srcOrd="0"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06C0E286-92B6-4322-97D0-ABDF8F6096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BBCB6C5-97EE-4A53-A9EC-B38D1E3E9DA5}">
      <dgm:prSet/>
      <dgm:spPr/>
      <dgm:t>
        <a:bodyPr/>
        <a:lstStyle/>
        <a:p>
          <a:pPr rtl="0"/>
          <a:r>
            <a:rPr lang="en-US" dirty="0" smtClean="0"/>
            <a:t>Order Id</a:t>
          </a:r>
          <a:endParaRPr lang="en-US" dirty="0"/>
        </a:p>
      </dgm:t>
    </dgm:pt>
    <dgm:pt modelId="{389ED5CE-0B1F-4647-A1AE-2F1C66A11EA3}" type="parTrans" cxnId="{177D1C96-3913-49F6-AC7F-5A617026441A}">
      <dgm:prSet/>
      <dgm:spPr/>
      <dgm:t>
        <a:bodyPr/>
        <a:lstStyle/>
        <a:p>
          <a:endParaRPr lang="en-US"/>
        </a:p>
      </dgm:t>
    </dgm:pt>
    <dgm:pt modelId="{479E2CE7-651E-4942-89BF-48811A4BD55F}" type="sibTrans" cxnId="{177D1C96-3913-49F6-AC7F-5A617026441A}">
      <dgm:prSet/>
      <dgm:spPr/>
      <dgm:t>
        <a:bodyPr/>
        <a:lstStyle/>
        <a:p>
          <a:endParaRPr lang="en-US"/>
        </a:p>
      </dgm:t>
    </dgm:pt>
    <dgm:pt modelId="{589761FE-C345-42AC-9824-37D68F8FAB07}">
      <dgm:prSet/>
      <dgm:spPr/>
      <dgm:t>
        <a:bodyPr/>
        <a:lstStyle/>
        <a:p>
          <a:pPr rtl="0"/>
          <a:r>
            <a:rPr lang="en-US" dirty="0" smtClean="0"/>
            <a:t>Units Sold</a:t>
          </a:r>
          <a:endParaRPr lang="en-US" dirty="0"/>
        </a:p>
      </dgm:t>
    </dgm:pt>
    <dgm:pt modelId="{53358F7C-1D07-42AE-A5BB-FF6E0BB5A00E}" type="parTrans" cxnId="{C742686B-4C7C-430F-9948-D514573B1EB4}">
      <dgm:prSet/>
      <dgm:spPr/>
      <dgm:t>
        <a:bodyPr/>
        <a:lstStyle/>
        <a:p>
          <a:endParaRPr lang="en-US"/>
        </a:p>
      </dgm:t>
    </dgm:pt>
    <dgm:pt modelId="{524670CC-B27F-4A52-A981-DEA2FFCEA21D}" type="sibTrans" cxnId="{C742686B-4C7C-430F-9948-D514573B1EB4}">
      <dgm:prSet/>
      <dgm:spPr/>
      <dgm:t>
        <a:bodyPr/>
        <a:lstStyle/>
        <a:p>
          <a:endParaRPr lang="en-US"/>
        </a:p>
      </dgm:t>
    </dgm:pt>
    <dgm:pt modelId="{B58EF962-20DF-4C28-8496-160A2CD8E49A}">
      <dgm:prSet/>
      <dgm:spPr/>
      <dgm:t>
        <a:bodyPr/>
        <a:lstStyle/>
        <a:p>
          <a:pPr rtl="0"/>
          <a:r>
            <a:rPr lang="en-US" dirty="0" smtClean="0"/>
            <a:t>Unit Price</a:t>
          </a:r>
          <a:endParaRPr lang="en-US" dirty="0"/>
        </a:p>
      </dgm:t>
    </dgm:pt>
    <dgm:pt modelId="{BB970C6F-B69B-4CBA-9007-7241EC97694C}" type="parTrans" cxnId="{1B362E80-28E8-48EF-8A71-12E5614067B1}">
      <dgm:prSet/>
      <dgm:spPr/>
      <dgm:t>
        <a:bodyPr/>
        <a:lstStyle/>
        <a:p>
          <a:endParaRPr lang="en-US"/>
        </a:p>
      </dgm:t>
    </dgm:pt>
    <dgm:pt modelId="{DDFF8E9D-B872-46C3-ADBF-079A4AEB0C0C}" type="sibTrans" cxnId="{1B362E80-28E8-48EF-8A71-12E5614067B1}">
      <dgm:prSet/>
      <dgm:spPr/>
      <dgm:t>
        <a:bodyPr/>
        <a:lstStyle/>
        <a:p>
          <a:endParaRPr lang="en-US"/>
        </a:p>
      </dgm:t>
    </dgm:pt>
    <dgm:pt modelId="{9388B18E-DACA-4C02-ADEF-93C0AD0BA5D7}">
      <dgm:prSet/>
      <dgm:spPr/>
      <dgm:t>
        <a:bodyPr/>
        <a:lstStyle/>
        <a:p>
          <a:pPr rtl="0"/>
          <a:r>
            <a:rPr lang="en-US" dirty="0" smtClean="0"/>
            <a:t>Unit Cost</a:t>
          </a:r>
          <a:endParaRPr lang="en-US" dirty="0"/>
        </a:p>
      </dgm:t>
    </dgm:pt>
    <dgm:pt modelId="{F8735F24-674F-4FC3-93DC-E2AAA1987879}" type="parTrans" cxnId="{E0DE6C3B-E80A-4A72-8AEB-4A3151531231}">
      <dgm:prSet/>
      <dgm:spPr/>
      <dgm:t>
        <a:bodyPr/>
        <a:lstStyle/>
        <a:p>
          <a:endParaRPr lang="en-US"/>
        </a:p>
      </dgm:t>
    </dgm:pt>
    <dgm:pt modelId="{94E8AB1E-98C2-49DC-82B6-9846C1817053}" type="sibTrans" cxnId="{E0DE6C3B-E80A-4A72-8AEB-4A3151531231}">
      <dgm:prSet/>
      <dgm:spPr/>
      <dgm:t>
        <a:bodyPr/>
        <a:lstStyle/>
        <a:p>
          <a:endParaRPr lang="en-US"/>
        </a:p>
      </dgm:t>
    </dgm:pt>
    <dgm:pt modelId="{CA36DDD4-50E6-4F5A-94AB-3AEC453FB45A}">
      <dgm:prSet/>
      <dgm:spPr/>
      <dgm:t>
        <a:bodyPr/>
        <a:lstStyle/>
        <a:p>
          <a:pPr rtl="0"/>
          <a:r>
            <a:rPr lang="en-US" dirty="0" smtClean="0"/>
            <a:t>Total Revenue</a:t>
          </a:r>
          <a:endParaRPr lang="en-US" dirty="0"/>
        </a:p>
      </dgm:t>
    </dgm:pt>
    <dgm:pt modelId="{C38A1C8F-500E-48BF-BCC6-1E80699CB37E}" type="parTrans" cxnId="{8E22AE3F-A697-4F8B-83D6-301611DFBAE2}">
      <dgm:prSet/>
      <dgm:spPr/>
      <dgm:t>
        <a:bodyPr/>
        <a:lstStyle/>
        <a:p>
          <a:endParaRPr lang="en-US"/>
        </a:p>
      </dgm:t>
    </dgm:pt>
    <dgm:pt modelId="{9A4C7568-AD72-4388-9AC9-2C791B0F83FE}" type="sibTrans" cxnId="{8E22AE3F-A697-4F8B-83D6-301611DFBAE2}">
      <dgm:prSet/>
      <dgm:spPr/>
      <dgm:t>
        <a:bodyPr/>
        <a:lstStyle/>
        <a:p>
          <a:endParaRPr lang="en-US"/>
        </a:p>
      </dgm:t>
    </dgm:pt>
    <dgm:pt modelId="{7F7039F8-8182-4942-B9F7-E26E19FC1BEA}">
      <dgm:prSet/>
      <dgm:spPr/>
      <dgm:t>
        <a:bodyPr/>
        <a:lstStyle/>
        <a:p>
          <a:pPr rtl="0"/>
          <a:r>
            <a:rPr lang="en-US" dirty="0" smtClean="0"/>
            <a:t>Total Cost</a:t>
          </a:r>
          <a:endParaRPr lang="en-US" dirty="0"/>
        </a:p>
      </dgm:t>
    </dgm:pt>
    <dgm:pt modelId="{5A0FCCE0-88ED-42D7-B82F-2EF0EC9B066C}" type="parTrans" cxnId="{33E25358-23C7-4F6B-A498-73FF36104F1C}">
      <dgm:prSet/>
      <dgm:spPr/>
      <dgm:t>
        <a:bodyPr/>
        <a:lstStyle/>
        <a:p>
          <a:endParaRPr lang="en-US"/>
        </a:p>
      </dgm:t>
    </dgm:pt>
    <dgm:pt modelId="{C0926B33-F35C-44B6-9842-052A57F58517}" type="sibTrans" cxnId="{33E25358-23C7-4F6B-A498-73FF36104F1C}">
      <dgm:prSet/>
      <dgm:spPr/>
      <dgm:t>
        <a:bodyPr/>
        <a:lstStyle/>
        <a:p>
          <a:endParaRPr lang="en-US"/>
        </a:p>
      </dgm:t>
    </dgm:pt>
    <dgm:pt modelId="{CB70200B-327F-44C9-9D0E-D13BC3E88490}">
      <dgm:prSet/>
      <dgm:spPr/>
      <dgm:t>
        <a:bodyPr/>
        <a:lstStyle/>
        <a:p>
          <a:pPr rtl="0"/>
          <a:r>
            <a:rPr lang="en-US" dirty="0" smtClean="0"/>
            <a:t>Total Profit</a:t>
          </a:r>
          <a:endParaRPr lang="en-US" dirty="0"/>
        </a:p>
      </dgm:t>
    </dgm:pt>
    <dgm:pt modelId="{270A932A-F2E8-4FE1-8B0B-98F52A93A07B}" type="parTrans" cxnId="{0CA8C1EF-AA75-4278-87C4-C6A975AD4341}">
      <dgm:prSet/>
      <dgm:spPr/>
      <dgm:t>
        <a:bodyPr/>
        <a:lstStyle/>
        <a:p>
          <a:endParaRPr lang="en-US"/>
        </a:p>
      </dgm:t>
    </dgm:pt>
    <dgm:pt modelId="{42ACD3A2-496D-4E98-B351-B03F5C865EEA}" type="sibTrans" cxnId="{0CA8C1EF-AA75-4278-87C4-C6A975AD4341}">
      <dgm:prSet/>
      <dgm:spPr/>
      <dgm:t>
        <a:bodyPr/>
        <a:lstStyle/>
        <a:p>
          <a:endParaRPr lang="en-US"/>
        </a:p>
      </dgm:t>
    </dgm:pt>
    <dgm:pt modelId="{5EB808D3-1BD0-4D67-8D9A-3D902E2A6B59}" type="pres">
      <dgm:prSet presAssocID="{06C0E286-92B6-4322-97D0-ABDF8F6096D5}" presName="Name0" presStyleCnt="0">
        <dgm:presLayoutVars>
          <dgm:dir/>
          <dgm:animLvl val="lvl"/>
          <dgm:resizeHandles val="exact"/>
        </dgm:presLayoutVars>
      </dgm:prSet>
      <dgm:spPr/>
      <dgm:t>
        <a:bodyPr/>
        <a:lstStyle/>
        <a:p>
          <a:endParaRPr lang="en-US"/>
        </a:p>
      </dgm:t>
    </dgm:pt>
    <dgm:pt modelId="{5A4F250F-DB1C-4EA5-B9ED-F120211A9106}" type="pres">
      <dgm:prSet presAssocID="{FBBCB6C5-97EE-4A53-A9EC-B38D1E3E9DA5}" presName="linNode" presStyleCnt="0"/>
      <dgm:spPr/>
    </dgm:pt>
    <dgm:pt modelId="{D757116F-DC82-416E-AD28-B8B8251FC726}" type="pres">
      <dgm:prSet presAssocID="{FBBCB6C5-97EE-4A53-A9EC-B38D1E3E9DA5}" presName="parentText" presStyleLbl="node1" presStyleIdx="0" presStyleCnt="7" custLinFactNeighborX="2131" custLinFactNeighborY="-62">
        <dgm:presLayoutVars>
          <dgm:chMax val="1"/>
          <dgm:bulletEnabled val="1"/>
        </dgm:presLayoutVars>
      </dgm:prSet>
      <dgm:spPr/>
      <dgm:t>
        <a:bodyPr/>
        <a:lstStyle/>
        <a:p>
          <a:endParaRPr lang="en-US"/>
        </a:p>
      </dgm:t>
    </dgm:pt>
    <dgm:pt modelId="{73D490ED-849F-481D-8632-51A36C465A33}" type="pres">
      <dgm:prSet presAssocID="{479E2CE7-651E-4942-89BF-48811A4BD55F}" presName="sp" presStyleCnt="0"/>
      <dgm:spPr/>
    </dgm:pt>
    <dgm:pt modelId="{04F0EA12-85EE-44E2-9325-56358173BF58}" type="pres">
      <dgm:prSet presAssocID="{589761FE-C345-42AC-9824-37D68F8FAB07}" presName="linNode" presStyleCnt="0"/>
      <dgm:spPr/>
    </dgm:pt>
    <dgm:pt modelId="{73FDA3F3-E124-49B8-ADDE-221B46C85291}" type="pres">
      <dgm:prSet presAssocID="{589761FE-C345-42AC-9824-37D68F8FAB07}" presName="parentText" presStyleLbl="node1" presStyleIdx="1" presStyleCnt="7">
        <dgm:presLayoutVars>
          <dgm:chMax val="1"/>
          <dgm:bulletEnabled val="1"/>
        </dgm:presLayoutVars>
      </dgm:prSet>
      <dgm:spPr/>
      <dgm:t>
        <a:bodyPr/>
        <a:lstStyle/>
        <a:p>
          <a:endParaRPr lang="en-US"/>
        </a:p>
      </dgm:t>
    </dgm:pt>
    <dgm:pt modelId="{64631058-57EC-48EC-B4E1-DCE525FD386D}" type="pres">
      <dgm:prSet presAssocID="{524670CC-B27F-4A52-A981-DEA2FFCEA21D}" presName="sp" presStyleCnt="0"/>
      <dgm:spPr/>
    </dgm:pt>
    <dgm:pt modelId="{08D52B05-F636-4EA7-AB4E-3365D1ACEDA7}" type="pres">
      <dgm:prSet presAssocID="{B58EF962-20DF-4C28-8496-160A2CD8E49A}" presName="linNode" presStyleCnt="0"/>
      <dgm:spPr/>
    </dgm:pt>
    <dgm:pt modelId="{60D2DB94-4695-4541-AD24-23AC3EE4076D}" type="pres">
      <dgm:prSet presAssocID="{B58EF962-20DF-4C28-8496-160A2CD8E49A}" presName="parentText" presStyleLbl="node1" presStyleIdx="2" presStyleCnt="7">
        <dgm:presLayoutVars>
          <dgm:chMax val="1"/>
          <dgm:bulletEnabled val="1"/>
        </dgm:presLayoutVars>
      </dgm:prSet>
      <dgm:spPr/>
      <dgm:t>
        <a:bodyPr/>
        <a:lstStyle/>
        <a:p>
          <a:endParaRPr lang="en-US"/>
        </a:p>
      </dgm:t>
    </dgm:pt>
    <dgm:pt modelId="{227EFE16-ED5C-4101-A660-C41E4AF0C005}" type="pres">
      <dgm:prSet presAssocID="{DDFF8E9D-B872-46C3-ADBF-079A4AEB0C0C}" presName="sp" presStyleCnt="0"/>
      <dgm:spPr/>
    </dgm:pt>
    <dgm:pt modelId="{E8F616BE-28BF-414C-841C-2AF4D0FA663A}" type="pres">
      <dgm:prSet presAssocID="{9388B18E-DACA-4C02-ADEF-93C0AD0BA5D7}" presName="linNode" presStyleCnt="0"/>
      <dgm:spPr/>
    </dgm:pt>
    <dgm:pt modelId="{E307BC26-0194-4B97-911B-0ABA93735A31}" type="pres">
      <dgm:prSet presAssocID="{9388B18E-DACA-4C02-ADEF-93C0AD0BA5D7}" presName="parentText" presStyleLbl="node1" presStyleIdx="3" presStyleCnt="7">
        <dgm:presLayoutVars>
          <dgm:chMax val="1"/>
          <dgm:bulletEnabled val="1"/>
        </dgm:presLayoutVars>
      </dgm:prSet>
      <dgm:spPr/>
      <dgm:t>
        <a:bodyPr/>
        <a:lstStyle/>
        <a:p>
          <a:endParaRPr lang="en-US"/>
        </a:p>
      </dgm:t>
    </dgm:pt>
    <dgm:pt modelId="{CFD078E7-DB8E-4F57-869E-7372BE134AF9}" type="pres">
      <dgm:prSet presAssocID="{94E8AB1E-98C2-49DC-82B6-9846C1817053}" presName="sp" presStyleCnt="0"/>
      <dgm:spPr/>
    </dgm:pt>
    <dgm:pt modelId="{4F570997-D0EC-4704-9579-8626DD879A90}" type="pres">
      <dgm:prSet presAssocID="{CA36DDD4-50E6-4F5A-94AB-3AEC453FB45A}" presName="linNode" presStyleCnt="0"/>
      <dgm:spPr/>
    </dgm:pt>
    <dgm:pt modelId="{3023E737-CD25-45EC-853C-6970C3B28C4C}" type="pres">
      <dgm:prSet presAssocID="{CA36DDD4-50E6-4F5A-94AB-3AEC453FB45A}" presName="parentText" presStyleLbl="node1" presStyleIdx="4" presStyleCnt="7">
        <dgm:presLayoutVars>
          <dgm:chMax val="1"/>
          <dgm:bulletEnabled val="1"/>
        </dgm:presLayoutVars>
      </dgm:prSet>
      <dgm:spPr/>
      <dgm:t>
        <a:bodyPr/>
        <a:lstStyle/>
        <a:p>
          <a:endParaRPr lang="en-US"/>
        </a:p>
      </dgm:t>
    </dgm:pt>
    <dgm:pt modelId="{B5812919-4B33-4F95-9ADA-518938EEBFC8}" type="pres">
      <dgm:prSet presAssocID="{9A4C7568-AD72-4388-9AC9-2C791B0F83FE}" presName="sp" presStyleCnt="0"/>
      <dgm:spPr/>
    </dgm:pt>
    <dgm:pt modelId="{6B8C705D-6FCE-487E-B2C1-9C2529BD6A26}" type="pres">
      <dgm:prSet presAssocID="{7F7039F8-8182-4942-B9F7-E26E19FC1BEA}" presName="linNode" presStyleCnt="0"/>
      <dgm:spPr/>
    </dgm:pt>
    <dgm:pt modelId="{A9A0FC66-114E-4FDE-8A03-F7B86B21ED10}" type="pres">
      <dgm:prSet presAssocID="{7F7039F8-8182-4942-B9F7-E26E19FC1BEA}" presName="parentText" presStyleLbl="node1" presStyleIdx="5" presStyleCnt="7">
        <dgm:presLayoutVars>
          <dgm:chMax val="1"/>
          <dgm:bulletEnabled val="1"/>
        </dgm:presLayoutVars>
      </dgm:prSet>
      <dgm:spPr/>
      <dgm:t>
        <a:bodyPr/>
        <a:lstStyle/>
        <a:p>
          <a:endParaRPr lang="en-US"/>
        </a:p>
      </dgm:t>
    </dgm:pt>
    <dgm:pt modelId="{3BA6E1C3-7A24-4F71-AE60-09FA82BAADCF}" type="pres">
      <dgm:prSet presAssocID="{C0926B33-F35C-44B6-9842-052A57F58517}" presName="sp" presStyleCnt="0"/>
      <dgm:spPr/>
    </dgm:pt>
    <dgm:pt modelId="{FDC36A8B-BC84-469B-B64E-0415086F9BCE}" type="pres">
      <dgm:prSet presAssocID="{CB70200B-327F-44C9-9D0E-D13BC3E88490}" presName="linNode" presStyleCnt="0"/>
      <dgm:spPr/>
    </dgm:pt>
    <dgm:pt modelId="{4C646005-5B7D-4F8F-B3A9-BA009D2125BC}" type="pres">
      <dgm:prSet presAssocID="{CB70200B-327F-44C9-9D0E-D13BC3E88490}" presName="parentText" presStyleLbl="node1" presStyleIdx="6" presStyleCnt="7">
        <dgm:presLayoutVars>
          <dgm:chMax val="1"/>
          <dgm:bulletEnabled val="1"/>
        </dgm:presLayoutVars>
      </dgm:prSet>
      <dgm:spPr/>
      <dgm:t>
        <a:bodyPr/>
        <a:lstStyle/>
        <a:p>
          <a:endParaRPr lang="en-US"/>
        </a:p>
      </dgm:t>
    </dgm:pt>
  </dgm:ptLst>
  <dgm:cxnLst>
    <dgm:cxn modelId="{F2583B1A-7FAB-4077-9B14-F03CB517C37F}" type="presOf" srcId="{CB70200B-327F-44C9-9D0E-D13BC3E88490}" destId="{4C646005-5B7D-4F8F-B3A9-BA009D2125BC}" srcOrd="0" destOrd="0" presId="urn:microsoft.com/office/officeart/2005/8/layout/vList5"/>
    <dgm:cxn modelId="{3F430EC6-32BD-425D-A387-A7726CDCB554}" type="presOf" srcId="{06C0E286-92B6-4322-97D0-ABDF8F6096D5}" destId="{5EB808D3-1BD0-4D67-8D9A-3D902E2A6B59}" srcOrd="0" destOrd="0" presId="urn:microsoft.com/office/officeart/2005/8/layout/vList5"/>
    <dgm:cxn modelId="{8E22AE3F-A697-4F8B-83D6-301611DFBAE2}" srcId="{06C0E286-92B6-4322-97D0-ABDF8F6096D5}" destId="{CA36DDD4-50E6-4F5A-94AB-3AEC453FB45A}" srcOrd="4" destOrd="0" parTransId="{C38A1C8F-500E-48BF-BCC6-1E80699CB37E}" sibTransId="{9A4C7568-AD72-4388-9AC9-2C791B0F83FE}"/>
    <dgm:cxn modelId="{177D1C96-3913-49F6-AC7F-5A617026441A}" srcId="{06C0E286-92B6-4322-97D0-ABDF8F6096D5}" destId="{FBBCB6C5-97EE-4A53-A9EC-B38D1E3E9DA5}" srcOrd="0" destOrd="0" parTransId="{389ED5CE-0B1F-4647-A1AE-2F1C66A11EA3}" sibTransId="{479E2CE7-651E-4942-89BF-48811A4BD55F}"/>
    <dgm:cxn modelId="{0CA8C1EF-AA75-4278-87C4-C6A975AD4341}" srcId="{06C0E286-92B6-4322-97D0-ABDF8F6096D5}" destId="{CB70200B-327F-44C9-9D0E-D13BC3E88490}" srcOrd="6" destOrd="0" parTransId="{270A932A-F2E8-4FE1-8B0B-98F52A93A07B}" sibTransId="{42ACD3A2-496D-4E98-B351-B03F5C865EEA}"/>
    <dgm:cxn modelId="{926568C0-310B-40B2-B3FD-B5C70EB6265C}" type="presOf" srcId="{9388B18E-DACA-4C02-ADEF-93C0AD0BA5D7}" destId="{E307BC26-0194-4B97-911B-0ABA93735A31}" srcOrd="0" destOrd="0" presId="urn:microsoft.com/office/officeart/2005/8/layout/vList5"/>
    <dgm:cxn modelId="{30DD081E-9F8E-421B-AA17-7CC16652D506}" type="presOf" srcId="{7F7039F8-8182-4942-B9F7-E26E19FC1BEA}" destId="{A9A0FC66-114E-4FDE-8A03-F7B86B21ED10}" srcOrd="0" destOrd="0" presId="urn:microsoft.com/office/officeart/2005/8/layout/vList5"/>
    <dgm:cxn modelId="{6E98C4CF-5B9D-45AF-89DC-955FA34671B6}" type="presOf" srcId="{CA36DDD4-50E6-4F5A-94AB-3AEC453FB45A}" destId="{3023E737-CD25-45EC-853C-6970C3B28C4C}" srcOrd="0" destOrd="0" presId="urn:microsoft.com/office/officeart/2005/8/layout/vList5"/>
    <dgm:cxn modelId="{33E25358-23C7-4F6B-A498-73FF36104F1C}" srcId="{06C0E286-92B6-4322-97D0-ABDF8F6096D5}" destId="{7F7039F8-8182-4942-B9F7-E26E19FC1BEA}" srcOrd="5" destOrd="0" parTransId="{5A0FCCE0-88ED-42D7-B82F-2EF0EC9B066C}" sibTransId="{C0926B33-F35C-44B6-9842-052A57F58517}"/>
    <dgm:cxn modelId="{058C558B-DBA8-42FD-9D9D-C090EB3CCC78}" type="presOf" srcId="{589761FE-C345-42AC-9824-37D68F8FAB07}" destId="{73FDA3F3-E124-49B8-ADDE-221B46C85291}" srcOrd="0" destOrd="0" presId="urn:microsoft.com/office/officeart/2005/8/layout/vList5"/>
    <dgm:cxn modelId="{1B362E80-28E8-48EF-8A71-12E5614067B1}" srcId="{06C0E286-92B6-4322-97D0-ABDF8F6096D5}" destId="{B58EF962-20DF-4C28-8496-160A2CD8E49A}" srcOrd="2" destOrd="0" parTransId="{BB970C6F-B69B-4CBA-9007-7241EC97694C}" sibTransId="{DDFF8E9D-B872-46C3-ADBF-079A4AEB0C0C}"/>
    <dgm:cxn modelId="{7B018D9A-C6C9-48F3-921A-B6027DCD0493}" type="presOf" srcId="{B58EF962-20DF-4C28-8496-160A2CD8E49A}" destId="{60D2DB94-4695-4541-AD24-23AC3EE4076D}" srcOrd="0" destOrd="0" presId="urn:microsoft.com/office/officeart/2005/8/layout/vList5"/>
    <dgm:cxn modelId="{C742686B-4C7C-430F-9948-D514573B1EB4}" srcId="{06C0E286-92B6-4322-97D0-ABDF8F6096D5}" destId="{589761FE-C345-42AC-9824-37D68F8FAB07}" srcOrd="1" destOrd="0" parTransId="{53358F7C-1D07-42AE-A5BB-FF6E0BB5A00E}" sibTransId="{524670CC-B27F-4A52-A981-DEA2FFCEA21D}"/>
    <dgm:cxn modelId="{E0DE6C3B-E80A-4A72-8AEB-4A3151531231}" srcId="{06C0E286-92B6-4322-97D0-ABDF8F6096D5}" destId="{9388B18E-DACA-4C02-ADEF-93C0AD0BA5D7}" srcOrd="3" destOrd="0" parTransId="{F8735F24-674F-4FC3-93DC-E2AAA1987879}" sibTransId="{94E8AB1E-98C2-49DC-82B6-9846C1817053}"/>
    <dgm:cxn modelId="{249BE8D5-3544-43AB-AC82-57BA697EA290}" type="presOf" srcId="{FBBCB6C5-97EE-4A53-A9EC-B38D1E3E9DA5}" destId="{D757116F-DC82-416E-AD28-B8B8251FC726}" srcOrd="0" destOrd="0" presId="urn:microsoft.com/office/officeart/2005/8/layout/vList5"/>
    <dgm:cxn modelId="{32382C52-7D25-4794-8105-30154F71435E}" type="presParOf" srcId="{5EB808D3-1BD0-4D67-8D9A-3D902E2A6B59}" destId="{5A4F250F-DB1C-4EA5-B9ED-F120211A9106}" srcOrd="0" destOrd="0" presId="urn:microsoft.com/office/officeart/2005/8/layout/vList5"/>
    <dgm:cxn modelId="{71D50830-7FCD-44E2-85F2-CE01FCDCA511}" type="presParOf" srcId="{5A4F250F-DB1C-4EA5-B9ED-F120211A9106}" destId="{D757116F-DC82-416E-AD28-B8B8251FC726}" srcOrd="0" destOrd="0" presId="urn:microsoft.com/office/officeart/2005/8/layout/vList5"/>
    <dgm:cxn modelId="{45E139DF-68A5-45D9-B238-D2C8B4E06EE2}" type="presParOf" srcId="{5EB808D3-1BD0-4D67-8D9A-3D902E2A6B59}" destId="{73D490ED-849F-481D-8632-51A36C465A33}" srcOrd="1" destOrd="0" presId="urn:microsoft.com/office/officeart/2005/8/layout/vList5"/>
    <dgm:cxn modelId="{2BE3C2C7-E1B8-4F81-A9EB-86DBF2BE2C9A}" type="presParOf" srcId="{5EB808D3-1BD0-4D67-8D9A-3D902E2A6B59}" destId="{04F0EA12-85EE-44E2-9325-56358173BF58}" srcOrd="2" destOrd="0" presId="urn:microsoft.com/office/officeart/2005/8/layout/vList5"/>
    <dgm:cxn modelId="{20053365-6B3A-4524-8F1D-FDAED6A5E15A}" type="presParOf" srcId="{04F0EA12-85EE-44E2-9325-56358173BF58}" destId="{73FDA3F3-E124-49B8-ADDE-221B46C85291}" srcOrd="0" destOrd="0" presId="urn:microsoft.com/office/officeart/2005/8/layout/vList5"/>
    <dgm:cxn modelId="{1237CE26-1EC2-4D9E-8D45-CAA4FF5783F5}" type="presParOf" srcId="{5EB808D3-1BD0-4D67-8D9A-3D902E2A6B59}" destId="{64631058-57EC-48EC-B4E1-DCE525FD386D}" srcOrd="3" destOrd="0" presId="urn:microsoft.com/office/officeart/2005/8/layout/vList5"/>
    <dgm:cxn modelId="{F94AF3E1-A3DD-4AFD-A054-F2EE06FEB319}" type="presParOf" srcId="{5EB808D3-1BD0-4D67-8D9A-3D902E2A6B59}" destId="{08D52B05-F636-4EA7-AB4E-3365D1ACEDA7}" srcOrd="4" destOrd="0" presId="urn:microsoft.com/office/officeart/2005/8/layout/vList5"/>
    <dgm:cxn modelId="{7869D2BE-5FE3-45F5-BBDE-E1411DEC3342}" type="presParOf" srcId="{08D52B05-F636-4EA7-AB4E-3365D1ACEDA7}" destId="{60D2DB94-4695-4541-AD24-23AC3EE4076D}" srcOrd="0" destOrd="0" presId="urn:microsoft.com/office/officeart/2005/8/layout/vList5"/>
    <dgm:cxn modelId="{2B83B4BF-F646-4758-B000-EA9463D39454}" type="presParOf" srcId="{5EB808D3-1BD0-4D67-8D9A-3D902E2A6B59}" destId="{227EFE16-ED5C-4101-A660-C41E4AF0C005}" srcOrd="5" destOrd="0" presId="urn:microsoft.com/office/officeart/2005/8/layout/vList5"/>
    <dgm:cxn modelId="{6EA96FFD-87B0-445F-AFA3-D27F4857C652}" type="presParOf" srcId="{5EB808D3-1BD0-4D67-8D9A-3D902E2A6B59}" destId="{E8F616BE-28BF-414C-841C-2AF4D0FA663A}" srcOrd="6" destOrd="0" presId="urn:microsoft.com/office/officeart/2005/8/layout/vList5"/>
    <dgm:cxn modelId="{C8BD2044-D307-4972-AC69-1C5F16CB0E3C}" type="presParOf" srcId="{E8F616BE-28BF-414C-841C-2AF4D0FA663A}" destId="{E307BC26-0194-4B97-911B-0ABA93735A31}" srcOrd="0" destOrd="0" presId="urn:microsoft.com/office/officeart/2005/8/layout/vList5"/>
    <dgm:cxn modelId="{CAE108CA-69B3-42D4-8088-1BC489BF4CF3}" type="presParOf" srcId="{5EB808D3-1BD0-4D67-8D9A-3D902E2A6B59}" destId="{CFD078E7-DB8E-4F57-869E-7372BE134AF9}" srcOrd="7" destOrd="0" presId="urn:microsoft.com/office/officeart/2005/8/layout/vList5"/>
    <dgm:cxn modelId="{FEED5069-C8A4-4C62-8203-77BDBE915C5F}" type="presParOf" srcId="{5EB808D3-1BD0-4D67-8D9A-3D902E2A6B59}" destId="{4F570997-D0EC-4704-9579-8626DD879A90}" srcOrd="8" destOrd="0" presId="urn:microsoft.com/office/officeart/2005/8/layout/vList5"/>
    <dgm:cxn modelId="{AD6E7BB4-E11A-4875-AD3D-93DC1A5CCC91}" type="presParOf" srcId="{4F570997-D0EC-4704-9579-8626DD879A90}" destId="{3023E737-CD25-45EC-853C-6970C3B28C4C}" srcOrd="0" destOrd="0" presId="urn:microsoft.com/office/officeart/2005/8/layout/vList5"/>
    <dgm:cxn modelId="{C8F7DD08-81D6-4551-8D63-6B66A2365633}" type="presParOf" srcId="{5EB808D3-1BD0-4D67-8D9A-3D902E2A6B59}" destId="{B5812919-4B33-4F95-9ADA-518938EEBFC8}" srcOrd="9" destOrd="0" presId="urn:microsoft.com/office/officeart/2005/8/layout/vList5"/>
    <dgm:cxn modelId="{1747D3E9-CCB9-48DB-86EC-D0A368BB7F4B}" type="presParOf" srcId="{5EB808D3-1BD0-4D67-8D9A-3D902E2A6B59}" destId="{6B8C705D-6FCE-487E-B2C1-9C2529BD6A26}" srcOrd="10" destOrd="0" presId="urn:microsoft.com/office/officeart/2005/8/layout/vList5"/>
    <dgm:cxn modelId="{9BC12FB2-FE44-467C-A7A7-C5B510726CF5}" type="presParOf" srcId="{6B8C705D-6FCE-487E-B2C1-9C2529BD6A26}" destId="{A9A0FC66-114E-4FDE-8A03-F7B86B21ED10}" srcOrd="0" destOrd="0" presId="urn:microsoft.com/office/officeart/2005/8/layout/vList5"/>
    <dgm:cxn modelId="{8F8DB8F1-0183-4AC4-B172-695FE504C903}" type="presParOf" srcId="{5EB808D3-1BD0-4D67-8D9A-3D902E2A6B59}" destId="{3BA6E1C3-7A24-4F71-AE60-09FA82BAADCF}" srcOrd="11" destOrd="0" presId="urn:microsoft.com/office/officeart/2005/8/layout/vList5"/>
    <dgm:cxn modelId="{704EB94A-07F8-4F39-8A7C-D342925100AB}" type="presParOf" srcId="{5EB808D3-1BD0-4D67-8D9A-3D902E2A6B59}" destId="{FDC36A8B-BC84-469B-B64E-0415086F9BCE}" srcOrd="12" destOrd="0" presId="urn:microsoft.com/office/officeart/2005/8/layout/vList5"/>
    <dgm:cxn modelId="{C77091CE-C3CE-448B-814A-1491A276869C}" type="presParOf" srcId="{FDC36A8B-BC84-469B-B64E-0415086F9BCE}" destId="{4C646005-5B7D-4F8F-B3A9-BA009D2125BC}" srcOrd="0" destOrd="0" presId="urn:microsoft.com/office/officeart/2005/8/layout/vList5"/>
  </dgm:cxnLst>
  <dgm:bg/>
  <dgm:whole/>
</dgm:dataModel>
</file>

<file path=ppt/diagrams/data3.xml><?xml version="1.0" encoding="utf-8"?>
<dgm:dataModel xmlns:dgm="http://schemas.openxmlformats.org/drawingml/2006/diagram" xmlns:a="http://schemas.openxmlformats.org/drawingml/2006/main">
  <dgm:ptLst>
    <dgm:pt modelId="{19135BEF-1BC5-47D1-8696-C2C65C78A9A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B42225BE-BC03-48F8-980A-2B3AC24E0E07}">
      <dgm:prSet/>
      <dgm:spPr/>
      <dgm:t>
        <a:bodyPr/>
        <a:lstStyle/>
        <a:p>
          <a:pPr rtl="0"/>
          <a:r>
            <a:rPr lang="en-US" dirty="0" smtClean="0"/>
            <a:t>Region</a:t>
          </a:r>
          <a:endParaRPr lang="en-US" dirty="0"/>
        </a:p>
      </dgm:t>
    </dgm:pt>
    <dgm:pt modelId="{70ABADF4-1FD7-4936-9F0E-F48BDDCABD09}" type="parTrans" cxnId="{123FD349-B31A-41C2-A26C-A117791D3567}">
      <dgm:prSet/>
      <dgm:spPr/>
      <dgm:t>
        <a:bodyPr/>
        <a:lstStyle/>
        <a:p>
          <a:endParaRPr lang="en-US"/>
        </a:p>
      </dgm:t>
    </dgm:pt>
    <dgm:pt modelId="{8D271E93-93E7-48C1-B785-2D112C641628}" type="sibTrans" cxnId="{123FD349-B31A-41C2-A26C-A117791D3567}">
      <dgm:prSet/>
      <dgm:spPr/>
      <dgm:t>
        <a:bodyPr/>
        <a:lstStyle/>
        <a:p>
          <a:endParaRPr lang="en-US"/>
        </a:p>
      </dgm:t>
    </dgm:pt>
    <dgm:pt modelId="{490069A2-D460-4013-861F-E6FDC20BD07B}">
      <dgm:prSet/>
      <dgm:spPr/>
      <dgm:t>
        <a:bodyPr/>
        <a:lstStyle/>
        <a:p>
          <a:pPr rtl="0"/>
          <a:r>
            <a:rPr lang="en-US" dirty="0" smtClean="0"/>
            <a:t>Country</a:t>
          </a:r>
          <a:endParaRPr lang="en-US" dirty="0"/>
        </a:p>
      </dgm:t>
    </dgm:pt>
    <dgm:pt modelId="{C4229B0B-0973-4FC2-9324-059CA07C51CD}" type="parTrans" cxnId="{C91EBF8A-CE32-46A1-A004-1E2139772176}">
      <dgm:prSet/>
      <dgm:spPr/>
      <dgm:t>
        <a:bodyPr/>
        <a:lstStyle/>
        <a:p>
          <a:endParaRPr lang="en-US"/>
        </a:p>
      </dgm:t>
    </dgm:pt>
    <dgm:pt modelId="{04DC609D-E69F-4677-AAEC-B2B2888BD1F5}" type="sibTrans" cxnId="{C91EBF8A-CE32-46A1-A004-1E2139772176}">
      <dgm:prSet/>
      <dgm:spPr/>
      <dgm:t>
        <a:bodyPr/>
        <a:lstStyle/>
        <a:p>
          <a:endParaRPr lang="en-US"/>
        </a:p>
      </dgm:t>
    </dgm:pt>
    <dgm:pt modelId="{D2D27B51-B569-4E4D-96FB-80F463B63552}">
      <dgm:prSet/>
      <dgm:spPr/>
      <dgm:t>
        <a:bodyPr/>
        <a:lstStyle/>
        <a:p>
          <a:pPr rtl="0"/>
          <a:r>
            <a:rPr lang="en-US" dirty="0" smtClean="0"/>
            <a:t>Item Type</a:t>
          </a:r>
          <a:endParaRPr lang="en-US" dirty="0"/>
        </a:p>
      </dgm:t>
    </dgm:pt>
    <dgm:pt modelId="{2378F652-EC83-4DE6-B22A-7F869B35C8FC}" type="parTrans" cxnId="{61AEBE0F-73B4-4283-A0D4-C3F1DAB35E07}">
      <dgm:prSet/>
      <dgm:spPr/>
      <dgm:t>
        <a:bodyPr/>
        <a:lstStyle/>
        <a:p>
          <a:endParaRPr lang="en-US"/>
        </a:p>
      </dgm:t>
    </dgm:pt>
    <dgm:pt modelId="{6083500A-7B0C-478C-B890-D6D52584B026}" type="sibTrans" cxnId="{61AEBE0F-73B4-4283-A0D4-C3F1DAB35E07}">
      <dgm:prSet/>
      <dgm:spPr/>
      <dgm:t>
        <a:bodyPr/>
        <a:lstStyle/>
        <a:p>
          <a:endParaRPr lang="en-US"/>
        </a:p>
      </dgm:t>
    </dgm:pt>
    <dgm:pt modelId="{FFF5E844-BE41-4A18-B28E-39E146B876DC}">
      <dgm:prSet/>
      <dgm:spPr/>
      <dgm:t>
        <a:bodyPr/>
        <a:lstStyle/>
        <a:p>
          <a:pPr rtl="0"/>
          <a:r>
            <a:rPr lang="en-US" dirty="0" smtClean="0"/>
            <a:t>Sales Channel</a:t>
          </a:r>
          <a:endParaRPr lang="en-US" dirty="0"/>
        </a:p>
      </dgm:t>
    </dgm:pt>
    <dgm:pt modelId="{9ADCF79A-642B-41BB-A7ED-B1DE79DAB54F}" type="parTrans" cxnId="{FEC843B9-5EF7-4414-BD1D-AED5E764180B}">
      <dgm:prSet/>
      <dgm:spPr/>
      <dgm:t>
        <a:bodyPr/>
        <a:lstStyle/>
        <a:p>
          <a:endParaRPr lang="en-US"/>
        </a:p>
      </dgm:t>
    </dgm:pt>
    <dgm:pt modelId="{D6D54D2E-2A72-4286-A9D9-A74943C49021}" type="sibTrans" cxnId="{FEC843B9-5EF7-4414-BD1D-AED5E764180B}">
      <dgm:prSet/>
      <dgm:spPr/>
      <dgm:t>
        <a:bodyPr/>
        <a:lstStyle/>
        <a:p>
          <a:endParaRPr lang="en-US"/>
        </a:p>
      </dgm:t>
    </dgm:pt>
    <dgm:pt modelId="{295B699F-51AA-455F-9583-1F61E1B27D8F}">
      <dgm:prSet/>
      <dgm:spPr/>
      <dgm:t>
        <a:bodyPr/>
        <a:lstStyle/>
        <a:p>
          <a:pPr rtl="0"/>
          <a:r>
            <a:rPr lang="en-US" dirty="0" smtClean="0"/>
            <a:t>Order Priority</a:t>
          </a:r>
          <a:endParaRPr lang="en-US" dirty="0"/>
        </a:p>
      </dgm:t>
    </dgm:pt>
    <dgm:pt modelId="{76B8A938-6018-448A-93CE-9FFF930350A0}" type="parTrans" cxnId="{718FDB5B-AB6E-42A8-BFE8-962E09F70515}">
      <dgm:prSet/>
      <dgm:spPr/>
      <dgm:t>
        <a:bodyPr/>
        <a:lstStyle/>
        <a:p>
          <a:endParaRPr lang="en-US"/>
        </a:p>
      </dgm:t>
    </dgm:pt>
    <dgm:pt modelId="{EDA76F69-6F33-4753-9E64-12C61A560DBF}" type="sibTrans" cxnId="{718FDB5B-AB6E-42A8-BFE8-962E09F70515}">
      <dgm:prSet/>
      <dgm:spPr/>
      <dgm:t>
        <a:bodyPr/>
        <a:lstStyle/>
        <a:p>
          <a:endParaRPr lang="en-US"/>
        </a:p>
      </dgm:t>
    </dgm:pt>
    <dgm:pt modelId="{B5982835-8BD9-4E9E-B1D6-8FF9038EDE33}" type="pres">
      <dgm:prSet presAssocID="{19135BEF-1BC5-47D1-8696-C2C65C78A9AD}" presName="Name0" presStyleCnt="0">
        <dgm:presLayoutVars>
          <dgm:dir/>
          <dgm:animLvl val="lvl"/>
          <dgm:resizeHandles val="exact"/>
        </dgm:presLayoutVars>
      </dgm:prSet>
      <dgm:spPr/>
      <dgm:t>
        <a:bodyPr/>
        <a:lstStyle/>
        <a:p>
          <a:endParaRPr lang="en-US"/>
        </a:p>
      </dgm:t>
    </dgm:pt>
    <dgm:pt modelId="{F7D445AF-BE34-43C4-9748-A20E00D1CA73}" type="pres">
      <dgm:prSet presAssocID="{B42225BE-BC03-48F8-980A-2B3AC24E0E07}" presName="linNode" presStyleCnt="0"/>
      <dgm:spPr/>
    </dgm:pt>
    <dgm:pt modelId="{C24326EE-0B87-48EC-8F59-62B4F2E5C59E}" type="pres">
      <dgm:prSet presAssocID="{B42225BE-BC03-48F8-980A-2B3AC24E0E07}" presName="parentText" presStyleLbl="node1" presStyleIdx="0" presStyleCnt="5">
        <dgm:presLayoutVars>
          <dgm:chMax val="1"/>
          <dgm:bulletEnabled val="1"/>
        </dgm:presLayoutVars>
      </dgm:prSet>
      <dgm:spPr/>
      <dgm:t>
        <a:bodyPr/>
        <a:lstStyle/>
        <a:p>
          <a:endParaRPr lang="en-US"/>
        </a:p>
      </dgm:t>
    </dgm:pt>
    <dgm:pt modelId="{C2E33A8D-138A-4590-BCF8-0B54B3ED90E3}" type="pres">
      <dgm:prSet presAssocID="{8D271E93-93E7-48C1-B785-2D112C641628}" presName="sp" presStyleCnt="0"/>
      <dgm:spPr/>
    </dgm:pt>
    <dgm:pt modelId="{836BCFE4-BDAD-4E4A-ADB8-E807588EA049}" type="pres">
      <dgm:prSet presAssocID="{490069A2-D460-4013-861F-E6FDC20BD07B}" presName="linNode" presStyleCnt="0"/>
      <dgm:spPr/>
    </dgm:pt>
    <dgm:pt modelId="{956B1C94-CB68-40D4-863F-C7859D3842BC}" type="pres">
      <dgm:prSet presAssocID="{490069A2-D460-4013-861F-E6FDC20BD07B}" presName="parentText" presStyleLbl="node1" presStyleIdx="1" presStyleCnt="5" custLinFactNeighborY="10091">
        <dgm:presLayoutVars>
          <dgm:chMax val="1"/>
          <dgm:bulletEnabled val="1"/>
        </dgm:presLayoutVars>
      </dgm:prSet>
      <dgm:spPr/>
      <dgm:t>
        <a:bodyPr/>
        <a:lstStyle/>
        <a:p>
          <a:endParaRPr lang="en-US"/>
        </a:p>
      </dgm:t>
    </dgm:pt>
    <dgm:pt modelId="{647C902D-1246-4112-8238-C0E8C90DE47F}" type="pres">
      <dgm:prSet presAssocID="{04DC609D-E69F-4677-AAEC-B2B2888BD1F5}" presName="sp" presStyleCnt="0"/>
      <dgm:spPr/>
    </dgm:pt>
    <dgm:pt modelId="{DE944D20-61F5-4786-8E0C-A2B222A9EACE}" type="pres">
      <dgm:prSet presAssocID="{D2D27B51-B569-4E4D-96FB-80F463B63552}" presName="linNode" presStyleCnt="0"/>
      <dgm:spPr/>
    </dgm:pt>
    <dgm:pt modelId="{ED8E665F-B8DA-4FEA-A13F-1F401F2CBE52}" type="pres">
      <dgm:prSet presAssocID="{D2D27B51-B569-4E4D-96FB-80F463B63552}" presName="parentText" presStyleLbl="node1" presStyleIdx="2" presStyleCnt="5">
        <dgm:presLayoutVars>
          <dgm:chMax val="1"/>
          <dgm:bulletEnabled val="1"/>
        </dgm:presLayoutVars>
      </dgm:prSet>
      <dgm:spPr/>
      <dgm:t>
        <a:bodyPr/>
        <a:lstStyle/>
        <a:p>
          <a:endParaRPr lang="en-US"/>
        </a:p>
      </dgm:t>
    </dgm:pt>
    <dgm:pt modelId="{3CF869BD-83E1-4FB6-B0AF-CF41DF0A41E3}" type="pres">
      <dgm:prSet presAssocID="{6083500A-7B0C-478C-B890-D6D52584B026}" presName="sp" presStyleCnt="0"/>
      <dgm:spPr/>
    </dgm:pt>
    <dgm:pt modelId="{24CAFE2B-3444-405E-8366-261B0C10D384}" type="pres">
      <dgm:prSet presAssocID="{FFF5E844-BE41-4A18-B28E-39E146B876DC}" presName="linNode" presStyleCnt="0"/>
      <dgm:spPr/>
    </dgm:pt>
    <dgm:pt modelId="{8A0FB280-A3F3-4D6B-91E2-EDF99DE74D7E}" type="pres">
      <dgm:prSet presAssocID="{FFF5E844-BE41-4A18-B28E-39E146B876DC}" presName="parentText" presStyleLbl="node1" presStyleIdx="3" presStyleCnt="5">
        <dgm:presLayoutVars>
          <dgm:chMax val="1"/>
          <dgm:bulletEnabled val="1"/>
        </dgm:presLayoutVars>
      </dgm:prSet>
      <dgm:spPr/>
      <dgm:t>
        <a:bodyPr/>
        <a:lstStyle/>
        <a:p>
          <a:endParaRPr lang="en-US"/>
        </a:p>
      </dgm:t>
    </dgm:pt>
    <dgm:pt modelId="{7C5FAC4B-088F-45DC-BD65-655B9CDF7F37}" type="pres">
      <dgm:prSet presAssocID="{D6D54D2E-2A72-4286-A9D9-A74943C49021}" presName="sp" presStyleCnt="0"/>
      <dgm:spPr/>
    </dgm:pt>
    <dgm:pt modelId="{70A14469-5E16-4335-80AB-FBD577F9C191}" type="pres">
      <dgm:prSet presAssocID="{295B699F-51AA-455F-9583-1F61E1B27D8F}" presName="linNode" presStyleCnt="0"/>
      <dgm:spPr/>
    </dgm:pt>
    <dgm:pt modelId="{E7C96630-675B-4571-A98A-6787324640C0}" type="pres">
      <dgm:prSet presAssocID="{295B699F-51AA-455F-9583-1F61E1B27D8F}" presName="parentText" presStyleLbl="node1" presStyleIdx="4" presStyleCnt="5">
        <dgm:presLayoutVars>
          <dgm:chMax val="1"/>
          <dgm:bulletEnabled val="1"/>
        </dgm:presLayoutVars>
      </dgm:prSet>
      <dgm:spPr/>
      <dgm:t>
        <a:bodyPr/>
        <a:lstStyle/>
        <a:p>
          <a:endParaRPr lang="en-US"/>
        </a:p>
      </dgm:t>
    </dgm:pt>
  </dgm:ptLst>
  <dgm:cxnLst>
    <dgm:cxn modelId="{40FF29FD-D693-4558-9CE4-EC978CFE69E9}" type="presOf" srcId="{295B699F-51AA-455F-9583-1F61E1B27D8F}" destId="{E7C96630-675B-4571-A98A-6787324640C0}" srcOrd="0" destOrd="0" presId="urn:microsoft.com/office/officeart/2005/8/layout/vList5"/>
    <dgm:cxn modelId="{7F422B31-01EC-44E9-AE11-F5C87F2F4234}" type="presOf" srcId="{D2D27B51-B569-4E4D-96FB-80F463B63552}" destId="{ED8E665F-B8DA-4FEA-A13F-1F401F2CBE52}" srcOrd="0" destOrd="0" presId="urn:microsoft.com/office/officeart/2005/8/layout/vList5"/>
    <dgm:cxn modelId="{098315D5-4968-4BE5-9F88-67E5C7927C57}" type="presOf" srcId="{490069A2-D460-4013-861F-E6FDC20BD07B}" destId="{956B1C94-CB68-40D4-863F-C7859D3842BC}" srcOrd="0" destOrd="0" presId="urn:microsoft.com/office/officeart/2005/8/layout/vList5"/>
    <dgm:cxn modelId="{3A334ADB-4D5C-46BF-8C9E-278EC3C4C305}" type="presOf" srcId="{FFF5E844-BE41-4A18-B28E-39E146B876DC}" destId="{8A0FB280-A3F3-4D6B-91E2-EDF99DE74D7E}" srcOrd="0" destOrd="0" presId="urn:microsoft.com/office/officeart/2005/8/layout/vList5"/>
    <dgm:cxn modelId="{718FDB5B-AB6E-42A8-BFE8-962E09F70515}" srcId="{19135BEF-1BC5-47D1-8696-C2C65C78A9AD}" destId="{295B699F-51AA-455F-9583-1F61E1B27D8F}" srcOrd="4" destOrd="0" parTransId="{76B8A938-6018-448A-93CE-9FFF930350A0}" sibTransId="{EDA76F69-6F33-4753-9E64-12C61A560DBF}"/>
    <dgm:cxn modelId="{C91EBF8A-CE32-46A1-A004-1E2139772176}" srcId="{19135BEF-1BC5-47D1-8696-C2C65C78A9AD}" destId="{490069A2-D460-4013-861F-E6FDC20BD07B}" srcOrd="1" destOrd="0" parTransId="{C4229B0B-0973-4FC2-9324-059CA07C51CD}" sibTransId="{04DC609D-E69F-4677-AAEC-B2B2888BD1F5}"/>
    <dgm:cxn modelId="{A6542B40-687F-4F33-9727-43E677243AF7}" type="presOf" srcId="{19135BEF-1BC5-47D1-8696-C2C65C78A9AD}" destId="{B5982835-8BD9-4E9E-B1D6-8FF9038EDE33}" srcOrd="0" destOrd="0" presId="urn:microsoft.com/office/officeart/2005/8/layout/vList5"/>
    <dgm:cxn modelId="{FEC843B9-5EF7-4414-BD1D-AED5E764180B}" srcId="{19135BEF-1BC5-47D1-8696-C2C65C78A9AD}" destId="{FFF5E844-BE41-4A18-B28E-39E146B876DC}" srcOrd="3" destOrd="0" parTransId="{9ADCF79A-642B-41BB-A7ED-B1DE79DAB54F}" sibTransId="{D6D54D2E-2A72-4286-A9D9-A74943C49021}"/>
    <dgm:cxn modelId="{F687CE8B-FF0B-4CE8-8FE5-27BADF55A0CC}" type="presOf" srcId="{B42225BE-BC03-48F8-980A-2B3AC24E0E07}" destId="{C24326EE-0B87-48EC-8F59-62B4F2E5C59E}" srcOrd="0" destOrd="0" presId="urn:microsoft.com/office/officeart/2005/8/layout/vList5"/>
    <dgm:cxn modelId="{123FD349-B31A-41C2-A26C-A117791D3567}" srcId="{19135BEF-1BC5-47D1-8696-C2C65C78A9AD}" destId="{B42225BE-BC03-48F8-980A-2B3AC24E0E07}" srcOrd="0" destOrd="0" parTransId="{70ABADF4-1FD7-4936-9F0E-F48BDDCABD09}" sibTransId="{8D271E93-93E7-48C1-B785-2D112C641628}"/>
    <dgm:cxn modelId="{61AEBE0F-73B4-4283-A0D4-C3F1DAB35E07}" srcId="{19135BEF-1BC5-47D1-8696-C2C65C78A9AD}" destId="{D2D27B51-B569-4E4D-96FB-80F463B63552}" srcOrd="2" destOrd="0" parTransId="{2378F652-EC83-4DE6-B22A-7F869B35C8FC}" sibTransId="{6083500A-7B0C-478C-B890-D6D52584B026}"/>
    <dgm:cxn modelId="{C5876D05-2B8E-43A4-96E1-3E98D3322CE6}" type="presParOf" srcId="{B5982835-8BD9-4E9E-B1D6-8FF9038EDE33}" destId="{F7D445AF-BE34-43C4-9748-A20E00D1CA73}" srcOrd="0" destOrd="0" presId="urn:microsoft.com/office/officeart/2005/8/layout/vList5"/>
    <dgm:cxn modelId="{E27B4F37-4EA5-4419-A460-B5218FA28DB4}" type="presParOf" srcId="{F7D445AF-BE34-43C4-9748-A20E00D1CA73}" destId="{C24326EE-0B87-48EC-8F59-62B4F2E5C59E}" srcOrd="0" destOrd="0" presId="urn:microsoft.com/office/officeart/2005/8/layout/vList5"/>
    <dgm:cxn modelId="{BB16195A-F87E-4DA1-9F23-29183854567A}" type="presParOf" srcId="{B5982835-8BD9-4E9E-B1D6-8FF9038EDE33}" destId="{C2E33A8D-138A-4590-BCF8-0B54B3ED90E3}" srcOrd="1" destOrd="0" presId="urn:microsoft.com/office/officeart/2005/8/layout/vList5"/>
    <dgm:cxn modelId="{76B47090-2C0E-45D4-8B1F-A199FB2CEAA6}" type="presParOf" srcId="{B5982835-8BD9-4E9E-B1D6-8FF9038EDE33}" destId="{836BCFE4-BDAD-4E4A-ADB8-E807588EA049}" srcOrd="2" destOrd="0" presId="urn:microsoft.com/office/officeart/2005/8/layout/vList5"/>
    <dgm:cxn modelId="{A914D005-C98A-4A3B-8776-E21A4C1A21C6}" type="presParOf" srcId="{836BCFE4-BDAD-4E4A-ADB8-E807588EA049}" destId="{956B1C94-CB68-40D4-863F-C7859D3842BC}" srcOrd="0" destOrd="0" presId="urn:microsoft.com/office/officeart/2005/8/layout/vList5"/>
    <dgm:cxn modelId="{13B2CE60-AEBB-45ED-99D9-F35F071568D6}" type="presParOf" srcId="{B5982835-8BD9-4E9E-B1D6-8FF9038EDE33}" destId="{647C902D-1246-4112-8238-C0E8C90DE47F}" srcOrd="3" destOrd="0" presId="urn:microsoft.com/office/officeart/2005/8/layout/vList5"/>
    <dgm:cxn modelId="{3F098CEB-799C-4AB7-B806-D3982D1C348C}" type="presParOf" srcId="{B5982835-8BD9-4E9E-B1D6-8FF9038EDE33}" destId="{DE944D20-61F5-4786-8E0C-A2B222A9EACE}" srcOrd="4" destOrd="0" presId="urn:microsoft.com/office/officeart/2005/8/layout/vList5"/>
    <dgm:cxn modelId="{DD9BCA20-8E7C-4D94-A581-525D8CC6997B}" type="presParOf" srcId="{DE944D20-61F5-4786-8E0C-A2B222A9EACE}" destId="{ED8E665F-B8DA-4FEA-A13F-1F401F2CBE52}" srcOrd="0" destOrd="0" presId="urn:microsoft.com/office/officeart/2005/8/layout/vList5"/>
    <dgm:cxn modelId="{CD586F00-84F5-414B-BF56-F2EB7DFB2822}" type="presParOf" srcId="{B5982835-8BD9-4E9E-B1D6-8FF9038EDE33}" destId="{3CF869BD-83E1-4FB6-B0AF-CF41DF0A41E3}" srcOrd="5" destOrd="0" presId="urn:microsoft.com/office/officeart/2005/8/layout/vList5"/>
    <dgm:cxn modelId="{2D841320-C8A1-4053-9DC3-A6B78E7D4A95}" type="presParOf" srcId="{B5982835-8BD9-4E9E-B1D6-8FF9038EDE33}" destId="{24CAFE2B-3444-405E-8366-261B0C10D384}" srcOrd="6" destOrd="0" presId="urn:microsoft.com/office/officeart/2005/8/layout/vList5"/>
    <dgm:cxn modelId="{1DD45272-19F3-44DA-9EB1-6AE35A1EDFD2}" type="presParOf" srcId="{24CAFE2B-3444-405E-8366-261B0C10D384}" destId="{8A0FB280-A3F3-4D6B-91E2-EDF99DE74D7E}" srcOrd="0" destOrd="0" presId="urn:microsoft.com/office/officeart/2005/8/layout/vList5"/>
    <dgm:cxn modelId="{EC00128C-1F0A-47BC-A58E-641A3F7AF845}" type="presParOf" srcId="{B5982835-8BD9-4E9E-B1D6-8FF9038EDE33}" destId="{7C5FAC4B-088F-45DC-BD65-655B9CDF7F37}" srcOrd="7" destOrd="0" presId="urn:microsoft.com/office/officeart/2005/8/layout/vList5"/>
    <dgm:cxn modelId="{8EC3F52E-176A-41F1-B1E0-6EF246FCF962}" type="presParOf" srcId="{B5982835-8BD9-4E9E-B1D6-8FF9038EDE33}" destId="{70A14469-5E16-4335-80AB-FBD577F9C191}" srcOrd="8" destOrd="0" presId="urn:microsoft.com/office/officeart/2005/8/layout/vList5"/>
    <dgm:cxn modelId="{7B33E2E2-6F72-4A98-9A73-16D707B136E5}" type="presParOf" srcId="{70A14469-5E16-4335-80AB-FBD577F9C191}" destId="{E7C96630-675B-4571-A98A-6787324640C0}" srcOrd="0" destOrd="0" presId="urn:microsoft.com/office/officeart/2005/8/layout/vList5"/>
  </dgm:cxnLst>
  <dgm:bg/>
  <dgm:whole/>
</dgm:dataModel>
</file>

<file path=ppt/diagrams/data4.xml><?xml version="1.0" encoding="utf-8"?>
<dgm:dataModel xmlns:dgm="http://schemas.openxmlformats.org/drawingml/2006/diagram" xmlns:a="http://schemas.openxmlformats.org/drawingml/2006/main">
  <dgm:ptLst>
    <dgm:pt modelId="{7AF788DC-1BA0-46AB-A8B0-1C85CE8F7C7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3B13FA2-3166-47E1-AECC-03F372F801C6}">
      <dgm:prSet/>
      <dgm:spPr/>
      <dgm:t>
        <a:bodyPr/>
        <a:lstStyle/>
        <a:p>
          <a:pPr rtl="0"/>
          <a:r>
            <a:rPr lang="en-US" dirty="0" smtClean="0"/>
            <a:t>Order Date</a:t>
          </a:r>
          <a:endParaRPr lang="en-US" dirty="0"/>
        </a:p>
      </dgm:t>
    </dgm:pt>
    <dgm:pt modelId="{EF41D0E0-343E-469C-819F-6681F5EC8571}" type="parTrans" cxnId="{744C6803-61F7-4C0A-A99F-556E7D1AB65C}">
      <dgm:prSet/>
      <dgm:spPr/>
      <dgm:t>
        <a:bodyPr/>
        <a:lstStyle/>
        <a:p>
          <a:endParaRPr lang="en-US"/>
        </a:p>
      </dgm:t>
    </dgm:pt>
    <dgm:pt modelId="{59586BA7-8A14-4B26-830C-91DA36852EBC}" type="sibTrans" cxnId="{744C6803-61F7-4C0A-A99F-556E7D1AB65C}">
      <dgm:prSet/>
      <dgm:spPr/>
      <dgm:t>
        <a:bodyPr/>
        <a:lstStyle/>
        <a:p>
          <a:endParaRPr lang="en-US"/>
        </a:p>
      </dgm:t>
    </dgm:pt>
    <dgm:pt modelId="{994C2D79-A61A-4F06-B4CE-E259F003AD25}">
      <dgm:prSet/>
      <dgm:spPr/>
      <dgm:t>
        <a:bodyPr/>
        <a:lstStyle/>
        <a:p>
          <a:pPr rtl="0"/>
          <a:r>
            <a:rPr lang="en-US" dirty="0" smtClean="0"/>
            <a:t>Ship Date</a:t>
          </a:r>
          <a:endParaRPr lang="en-US" dirty="0"/>
        </a:p>
      </dgm:t>
    </dgm:pt>
    <dgm:pt modelId="{EF984CC8-4037-4554-8570-66C566BACB59}" type="parTrans" cxnId="{16D582EA-D717-4052-A17B-E11BCB929A6F}">
      <dgm:prSet/>
      <dgm:spPr/>
      <dgm:t>
        <a:bodyPr/>
        <a:lstStyle/>
        <a:p>
          <a:endParaRPr lang="en-US"/>
        </a:p>
      </dgm:t>
    </dgm:pt>
    <dgm:pt modelId="{DE507F2C-8AE2-424E-A3AF-3B9C6DC7E0F1}" type="sibTrans" cxnId="{16D582EA-D717-4052-A17B-E11BCB929A6F}">
      <dgm:prSet/>
      <dgm:spPr/>
      <dgm:t>
        <a:bodyPr/>
        <a:lstStyle/>
        <a:p>
          <a:endParaRPr lang="en-US"/>
        </a:p>
      </dgm:t>
    </dgm:pt>
    <dgm:pt modelId="{AE288DC3-F016-4AF9-B5FF-848B7F49A395}" type="pres">
      <dgm:prSet presAssocID="{7AF788DC-1BA0-46AB-A8B0-1C85CE8F7C7C}" presName="Name0" presStyleCnt="0">
        <dgm:presLayoutVars>
          <dgm:dir/>
          <dgm:animLvl val="lvl"/>
          <dgm:resizeHandles val="exact"/>
        </dgm:presLayoutVars>
      </dgm:prSet>
      <dgm:spPr/>
      <dgm:t>
        <a:bodyPr/>
        <a:lstStyle/>
        <a:p>
          <a:endParaRPr lang="en-US"/>
        </a:p>
      </dgm:t>
    </dgm:pt>
    <dgm:pt modelId="{35EF02B7-9BDC-4D03-8178-EE4DC45673A9}" type="pres">
      <dgm:prSet presAssocID="{E3B13FA2-3166-47E1-AECC-03F372F801C6}" presName="linNode" presStyleCnt="0"/>
      <dgm:spPr/>
    </dgm:pt>
    <dgm:pt modelId="{8E2431D8-12BB-488A-86C9-FC3EF8ADA58D}" type="pres">
      <dgm:prSet presAssocID="{E3B13FA2-3166-47E1-AECC-03F372F801C6}" presName="parentText" presStyleLbl="node1" presStyleIdx="0" presStyleCnt="2" custScaleX="195952" custScaleY="40718">
        <dgm:presLayoutVars>
          <dgm:chMax val="1"/>
          <dgm:bulletEnabled val="1"/>
        </dgm:presLayoutVars>
      </dgm:prSet>
      <dgm:spPr/>
      <dgm:t>
        <a:bodyPr/>
        <a:lstStyle/>
        <a:p>
          <a:endParaRPr lang="en-US"/>
        </a:p>
      </dgm:t>
    </dgm:pt>
    <dgm:pt modelId="{D83BC956-D0DE-4787-8DBC-3B16AB6E4DBC}" type="pres">
      <dgm:prSet presAssocID="{59586BA7-8A14-4B26-830C-91DA36852EBC}" presName="sp" presStyleCnt="0"/>
      <dgm:spPr/>
    </dgm:pt>
    <dgm:pt modelId="{FF43DEAB-66B7-4B4E-ADC6-AE576315DE9F}" type="pres">
      <dgm:prSet presAssocID="{994C2D79-A61A-4F06-B4CE-E259F003AD25}" presName="linNode" presStyleCnt="0"/>
      <dgm:spPr/>
    </dgm:pt>
    <dgm:pt modelId="{680D592B-E7DB-490D-B058-6B47A9D96F28}" type="pres">
      <dgm:prSet presAssocID="{994C2D79-A61A-4F06-B4CE-E259F003AD25}" presName="parentText" presStyleLbl="node1" presStyleIdx="1" presStyleCnt="2" custScaleX="191645" custScaleY="38136">
        <dgm:presLayoutVars>
          <dgm:chMax val="1"/>
          <dgm:bulletEnabled val="1"/>
        </dgm:presLayoutVars>
      </dgm:prSet>
      <dgm:spPr/>
      <dgm:t>
        <a:bodyPr/>
        <a:lstStyle/>
        <a:p>
          <a:endParaRPr lang="en-US"/>
        </a:p>
      </dgm:t>
    </dgm:pt>
  </dgm:ptLst>
  <dgm:cxnLst>
    <dgm:cxn modelId="{16D582EA-D717-4052-A17B-E11BCB929A6F}" srcId="{7AF788DC-1BA0-46AB-A8B0-1C85CE8F7C7C}" destId="{994C2D79-A61A-4F06-B4CE-E259F003AD25}" srcOrd="1" destOrd="0" parTransId="{EF984CC8-4037-4554-8570-66C566BACB59}" sibTransId="{DE507F2C-8AE2-424E-A3AF-3B9C6DC7E0F1}"/>
    <dgm:cxn modelId="{5B311879-63FE-4DB1-B13F-9050001A0DCB}" type="presOf" srcId="{994C2D79-A61A-4F06-B4CE-E259F003AD25}" destId="{680D592B-E7DB-490D-B058-6B47A9D96F28}" srcOrd="0" destOrd="0" presId="urn:microsoft.com/office/officeart/2005/8/layout/vList5"/>
    <dgm:cxn modelId="{0167D62F-3C17-47AB-BBB3-9C912AE7EA58}" type="presOf" srcId="{7AF788DC-1BA0-46AB-A8B0-1C85CE8F7C7C}" destId="{AE288DC3-F016-4AF9-B5FF-848B7F49A395}" srcOrd="0" destOrd="0" presId="urn:microsoft.com/office/officeart/2005/8/layout/vList5"/>
    <dgm:cxn modelId="{744C6803-61F7-4C0A-A99F-556E7D1AB65C}" srcId="{7AF788DC-1BA0-46AB-A8B0-1C85CE8F7C7C}" destId="{E3B13FA2-3166-47E1-AECC-03F372F801C6}" srcOrd="0" destOrd="0" parTransId="{EF41D0E0-343E-469C-819F-6681F5EC8571}" sibTransId="{59586BA7-8A14-4B26-830C-91DA36852EBC}"/>
    <dgm:cxn modelId="{3582ACD3-154F-461C-8477-45C1B732F204}" type="presOf" srcId="{E3B13FA2-3166-47E1-AECC-03F372F801C6}" destId="{8E2431D8-12BB-488A-86C9-FC3EF8ADA58D}" srcOrd="0" destOrd="0" presId="urn:microsoft.com/office/officeart/2005/8/layout/vList5"/>
    <dgm:cxn modelId="{35C4AC22-7D02-4DD5-9964-D3F950FF5915}" type="presParOf" srcId="{AE288DC3-F016-4AF9-B5FF-848B7F49A395}" destId="{35EF02B7-9BDC-4D03-8178-EE4DC45673A9}" srcOrd="0" destOrd="0" presId="urn:microsoft.com/office/officeart/2005/8/layout/vList5"/>
    <dgm:cxn modelId="{E1228F55-8988-4249-9ED6-A9EDACA77FB5}" type="presParOf" srcId="{35EF02B7-9BDC-4D03-8178-EE4DC45673A9}" destId="{8E2431D8-12BB-488A-86C9-FC3EF8ADA58D}" srcOrd="0" destOrd="0" presId="urn:microsoft.com/office/officeart/2005/8/layout/vList5"/>
    <dgm:cxn modelId="{79620327-9623-4180-BF27-11C326DE62F3}" type="presParOf" srcId="{AE288DC3-F016-4AF9-B5FF-848B7F49A395}" destId="{D83BC956-D0DE-4787-8DBC-3B16AB6E4DBC}" srcOrd="1" destOrd="0" presId="urn:microsoft.com/office/officeart/2005/8/layout/vList5"/>
    <dgm:cxn modelId="{DCDA1CAC-F351-4923-8B3C-91171EA1321B}" type="presParOf" srcId="{AE288DC3-F016-4AF9-B5FF-848B7F49A395}" destId="{FF43DEAB-66B7-4B4E-ADC6-AE576315DE9F}" srcOrd="2" destOrd="0" presId="urn:microsoft.com/office/officeart/2005/8/layout/vList5"/>
    <dgm:cxn modelId="{DE742DD4-2A23-4D97-B2CC-BC3F7E101AFD}" type="presParOf" srcId="{FF43DEAB-66B7-4B4E-ADC6-AE576315DE9F}" destId="{680D592B-E7DB-490D-B058-6B47A9D96F28}" srcOrd="0"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4/30/2024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xmlns=""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4" y="9328294"/>
            <a:ext cx="2439654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extLst/>
          </a:lstStyle>
          <a:p>
            <a:pPr algn="ctr" eaLnBrk="1" latinLnBrk="0" hangingPunct="1"/>
            <a:endParaRPr kumimoji="0" lang="en-US"/>
          </a:p>
        </p:txBody>
      </p:sp>
      <p:sp>
        <p:nvSpPr>
          <p:cNvPr id="9" name="Title 8"/>
          <p:cNvSpPr>
            <a:spLocks noGrp="1"/>
          </p:cNvSpPr>
          <p:nvPr>
            <p:ph type="ctrTitle"/>
          </p:nvPr>
        </p:nvSpPr>
        <p:spPr>
          <a:xfrm>
            <a:off x="1828324" y="3505203"/>
            <a:ext cx="20721003" cy="3659522"/>
          </a:xfrm>
        </p:spPr>
        <p:txBody>
          <a:bodyPr vert="horz" anchor="b">
            <a:normAutofit/>
            <a:scene3d>
              <a:camera prst="orthographicFront"/>
              <a:lightRig rig="soft" dir="t"/>
            </a:scene3d>
            <a:sp3d prstMaterial="softEdge">
              <a:bevelT w="25400" h="25400"/>
            </a:sp3d>
          </a:bodyPr>
          <a:lstStyle>
            <a:lvl1pPr algn="r">
              <a:defRPr sz="114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828324" y="7223214"/>
            <a:ext cx="20721003" cy="2399408"/>
          </a:xfrm>
        </p:spPr>
        <p:txBody>
          <a:bodyPr lIns="108836" rIns="108836"/>
          <a:lstStyle>
            <a:lvl1pPr marL="0" marR="152371" indent="0" algn="r">
              <a:buNone/>
              <a:defRPr>
                <a:solidFill>
                  <a:schemeClr val="tx2"/>
                </a:solidFill>
              </a:defRPr>
            </a:lvl1pPr>
            <a:lvl2pPr marL="1088365" indent="0" algn="ctr">
              <a:buNone/>
            </a:lvl2pPr>
            <a:lvl3pPr marL="2176729" indent="0" algn="ctr">
              <a:buNone/>
            </a:lvl3pPr>
            <a:lvl4pPr marL="3265094" indent="0" algn="ctr">
              <a:buNone/>
            </a:lvl4pPr>
            <a:lvl5pPr marL="4353458" indent="0" algn="ctr">
              <a:buNone/>
            </a:lvl5pPr>
            <a:lvl6pPr marL="5441823" indent="0" algn="ctr">
              <a:buNone/>
            </a:lvl6pPr>
            <a:lvl7pPr marL="6530188" indent="0" algn="ctr">
              <a:buNone/>
            </a:lvl7pPr>
            <a:lvl8pPr marL="7618552" indent="0" algn="ctr">
              <a:buNone/>
            </a:lvl8pPr>
            <a:lvl9pPr marL="8706917" indent="0" algn="ctr">
              <a:buNone/>
            </a:lvl9pPr>
            <a:extLst/>
          </a:lstStyle>
          <a:p>
            <a:r>
              <a:rPr kumimoji="0" lang="en-US" smtClean="0"/>
              <a:t>Click to edit Master subtitle style</a:t>
            </a:r>
            <a:endParaRPr kumimoji="0" lang="en-US"/>
          </a:p>
        </p:txBody>
      </p:sp>
      <p:grpSp>
        <p:nvGrpSpPr>
          <p:cNvPr id="2" name="Group 1"/>
          <p:cNvGrpSpPr/>
          <p:nvPr/>
        </p:nvGrpSpPr>
        <p:grpSpPr>
          <a:xfrm>
            <a:off x="-10036" y="9906000"/>
            <a:ext cx="24387687" cy="382417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764DE79-268F-4C1A-8933-263129D2AF90}" type="datetimeFigureOut">
              <a:rPr lang="en-US" smtClean="0"/>
              <a:pPr/>
              <a:t>4/30/2024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8F63A3B-78C7-47BE-AE5E-E10140E04643}" type="slidenum">
              <a:rPr lang="en-US" smtClean="0"/>
              <a:pPr/>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8883" y="2962659"/>
            <a:ext cx="21939885" cy="877214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64DE79-268F-4C1A-8933-263129D2AF90}" type="datetimeFigureOut">
              <a:rPr lang="en-US" smtClean="0"/>
              <a:pPr/>
              <a:t>4/30/2024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45948" y="549281"/>
            <a:ext cx="4738686" cy="11185522"/>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8882" y="549282"/>
            <a:ext cx="16861208" cy="1118552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64DE79-268F-4C1A-8933-263129D2AF90}" type="datetimeFigureOut">
              <a:rPr lang="en-US" smtClean="0"/>
              <a:pPr/>
              <a:t>4/30/2024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xmlns=""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346040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xmlns="" id="{3AF8D21A-6CCE-CD43-8AE8-35782B027FA3}"/>
              </a:ext>
            </a:extLst>
          </p:cNvPr>
          <p:cNvSpPr>
            <a:spLocks noGrp="1"/>
          </p:cNvSpPr>
          <p:nvPr>
            <p:ph type="pic" sz="quarter" idx="14"/>
          </p:nvPr>
        </p:nvSpPr>
        <p:spPr>
          <a:xfrm>
            <a:off x="-276644" y="-261256"/>
            <a:ext cx="24930938" cy="900779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1418628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xmlns="" id="{3AF8D21A-6CCE-CD43-8AE8-35782B027FA3}"/>
              </a:ext>
            </a:extLst>
          </p:cNvPr>
          <p:cNvSpPr>
            <a:spLocks noGrp="1"/>
          </p:cNvSpPr>
          <p:nvPr>
            <p:ph type="pic" sz="quarter" idx="14"/>
          </p:nvPr>
        </p:nvSpPr>
        <p:spPr>
          <a:xfrm>
            <a:off x="12134836" y="1485901"/>
            <a:ext cx="10744200" cy="107442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1332476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xmlns="" id="{3AF8D21A-6CCE-CD43-8AE8-35782B027FA3}"/>
              </a:ext>
            </a:extLst>
          </p:cNvPr>
          <p:cNvSpPr>
            <a:spLocks noGrp="1"/>
          </p:cNvSpPr>
          <p:nvPr>
            <p:ph type="pic" sz="quarter" idx="15"/>
          </p:nvPr>
        </p:nvSpPr>
        <p:spPr>
          <a:xfrm>
            <a:off x="6094412" y="0"/>
            <a:ext cx="6094412" cy="11288111"/>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xmlns="" id="{3AF8D21A-6CCE-CD43-8AE8-35782B027FA3}"/>
              </a:ext>
            </a:extLst>
          </p:cNvPr>
          <p:cNvSpPr>
            <a:spLocks noGrp="1"/>
          </p:cNvSpPr>
          <p:nvPr>
            <p:ph type="pic" sz="quarter" idx="14"/>
          </p:nvPr>
        </p:nvSpPr>
        <p:spPr>
          <a:xfrm>
            <a:off x="-1" y="-1"/>
            <a:ext cx="6094412" cy="112881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2083887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xmlns="" id="{3AF8D21A-6CCE-CD43-8AE8-35782B027FA3}"/>
              </a:ext>
            </a:extLst>
          </p:cNvPr>
          <p:cNvSpPr>
            <a:spLocks noGrp="1"/>
          </p:cNvSpPr>
          <p:nvPr>
            <p:ph type="pic" sz="quarter" idx="15"/>
          </p:nvPr>
        </p:nvSpPr>
        <p:spPr>
          <a:xfrm>
            <a:off x="18283238" y="1"/>
            <a:ext cx="6094412" cy="11288111"/>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xmlns="" id="{3AF8D21A-6CCE-CD43-8AE8-35782B027FA3}"/>
              </a:ext>
            </a:extLst>
          </p:cNvPr>
          <p:cNvSpPr>
            <a:spLocks noGrp="1"/>
          </p:cNvSpPr>
          <p:nvPr>
            <p:ph type="pic" sz="quarter" idx="14"/>
          </p:nvPr>
        </p:nvSpPr>
        <p:spPr>
          <a:xfrm>
            <a:off x="12188825" y="0"/>
            <a:ext cx="6094412" cy="112881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863704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xmlns="" id="{3AF8D21A-6CCE-CD43-8AE8-35782B027FA3}"/>
              </a:ext>
            </a:extLst>
          </p:cNvPr>
          <p:cNvSpPr>
            <a:spLocks noGrp="1"/>
          </p:cNvSpPr>
          <p:nvPr>
            <p:ph type="pic" sz="quarter" idx="16"/>
          </p:nvPr>
        </p:nvSpPr>
        <p:spPr>
          <a:xfrm>
            <a:off x="5763078" y="-292608"/>
            <a:ext cx="18889146" cy="1437436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xmlns="" id="{3AF8D21A-6CCE-CD43-8AE8-35782B027FA3}"/>
              </a:ext>
            </a:extLst>
          </p:cNvPr>
          <p:cNvSpPr>
            <a:spLocks noGrp="1"/>
          </p:cNvSpPr>
          <p:nvPr>
            <p:ph type="pic" sz="quarter" idx="15"/>
          </p:nvPr>
        </p:nvSpPr>
        <p:spPr>
          <a:xfrm>
            <a:off x="3019879" y="4114800"/>
            <a:ext cx="5486400" cy="54864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5392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xmlns="" id="{3AF8D21A-6CCE-CD43-8AE8-35782B027FA3}"/>
              </a:ext>
            </a:extLst>
          </p:cNvPr>
          <p:cNvSpPr>
            <a:spLocks noGrp="1"/>
          </p:cNvSpPr>
          <p:nvPr>
            <p:ph type="pic" sz="quarter" idx="14"/>
          </p:nvPr>
        </p:nvSpPr>
        <p:spPr>
          <a:xfrm>
            <a:off x="1354364" y="1240971"/>
            <a:ext cx="21668922" cy="112340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1802426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64DE79-268F-4C1A-8933-263129D2AF90}" type="datetimeFigureOut">
              <a:rPr lang="en-US" smtClean="0"/>
              <a:pPr/>
              <a:t>4/30/2024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xmlns="" id="{3AF8D21A-6CCE-CD43-8AE8-35782B027FA3}"/>
              </a:ext>
            </a:extLst>
          </p:cNvPr>
          <p:cNvSpPr>
            <a:spLocks noGrp="1"/>
          </p:cNvSpPr>
          <p:nvPr>
            <p:ph type="pic" sz="quarter" idx="15"/>
          </p:nvPr>
        </p:nvSpPr>
        <p:spPr>
          <a:xfrm>
            <a:off x="11605846" y="1384951"/>
            <a:ext cx="11394831" cy="5936775"/>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xmlns="" id="{3AF8D21A-6CCE-CD43-8AE8-35782B027FA3}"/>
              </a:ext>
            </a:extLst>
          </p:cNvPr>
          <p:cNvSpPr>
            <a:spLocks noGrp="1"/>
          </p:cNvSpPr>
          <p:nvPr>
            <p:ph type="pic" sz="quarter" idx="14"/>
          </p:nvPr>
        </p:nvSpPr>
        <p:spPr>
          <a:xfrm>
            <a:off x="0" y="7321726"/>
            <a:ext cx="7737231" cy="63942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1839755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xmlns="" id="{3AF8D21A-6CCE-CD43-8AE8-35782B027FA3}"/>
              </a:ext>
            </a:extLst>
          </p:cNvPr>
          <p:cNvSpPr>
            <a:spLocks noGrp="1"/>
          </p:cNvSpPr>
          <p:nvPr>
            <p:ph type="pic" sz="quarter" idx="14"/>
          </p:nvPr>
        </p:nvSpPr>
        <p:spPr>
          <a:xfrm>
            <a:off x="7315199" y="1696624"/>
            <a:ext cx="9116291" cy="1032274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735299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3AF8D21A-6CCE-CD43-8AE8-35782B027FA3}"/>
              </a:ext>
            </a:extLst>
          </p:cNvPr>
          <p:cNvSpPr>
            <a:spLocks noGrp="1"/>
          </p:cNvSpPr>
          <p:nvPr>
            <p:ph type="pic" sz="quarter" idx="15"/>
          </p:nvPr>
        </p:nvSpPr>
        <p:spPr>
          <a:xfrm>
            <a:off x="2571294" y="4450214"/>
            <a:ext cx="3968754" cy="3968754"/>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xmlns="" id="{3AF8D21A-6CCE-CD43-8AE8-35782B027FA3}"/>
              </a:ext>
            </a:extLst>
          </p:cNvPr>
          <p:cNvSpPr>
            <a:spLocks noGrp="1"/>
          </p:cNvSpPr>
          <p:nvPr>
            <p:ph type="pic" sz="quarter" idx="16"/>
          </p:nvPr>
        </p:nvSpPr>
        <p:spPr>
          <a:xfrm>
            <a:off x="17837598" y="4450214"/>
            <a:ext cx="3968754" cy="3968754"/>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xmlns="" id="{3AF8D21A-6CCE-CD43-8AE8-35782B027FA3}"/>
              </a:ext>
            </a:extLst>
          </p:cNvPr>
          <p:cNvSpPr>
            <a:spLocks noGrp="1"/>
          </p:cNvSpPr>
          <p:nvPr>
            <p:ph type="pic" sz="quarter" idx="14"/>
          </p:nvPr>
        </p:nvSpPr>
        <p:spPr>
          <a:xfrm>
            <a:off x="10204446" y="4450215"/>
            <a:ext cx="3968754" cy="39687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1676096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xmlns="" id="{3AF8D21A-6CCE-CD43-8AE8-35782B027FA3}"/>
              </a:ext>
            </a:extLst>
          </p:cNvPr>
          <p:cNvSpPr>
            <a:spLocks noGrp="1"/>
          </p:cNvSpPr>
          <p:nvPr>
            <p:ph type="pic" sz="quarter" idx="16"/>
          </p:nvPr>
        </p:nvSpPr>
        <p:spPr>
          <a:xfrm>
            <a:off x="11192255" y="5406611"/>
            <a:ext cx="6600735" cy="2902778"/>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xmlns="" id="{3AF8D21A-6CCE-CD43-8AE8-35782B027FA3}"/>
              </a:ext>
            </a:extLst>
          </p:cNvPr>
          <p:cNvSpPr>
            <a:spLocks noGrp="1"/>
          </p:cNvSpPr>
          <p:nvPr>
            <p:ph type="pic" sz="quarter" idx="17"/>
          </p:nvPr>
        </p:nvSpPr>
        <p:spPr>
          <a:xfrm>
            <a:off x="11192255" y="9422588"/>
            <a:ext cx="6600735" cy="290277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xmlns="" id="{3AF8D21A-6CCE-CD43-8AE8-35782B027FA3}"/>
              </a:ext>
            </a:extLst>
          </p:cNvPr>
          <p:cNvSpPr>
            <a:spLocks noGrp="1"/>
          </p:cNvSpPr>
          <p:nvPr>
            <p:ph type="pic" sz="quarter" idx="15"/>
          </p:nvPr>
        </p:nvSpPr>
        <p:spPr>
          <a:xfrm>
            <a:off x="11192255" y="1390634"/>
            <a:ext cx="6600735" cy="290277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18128454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xmlns="" id="{3AF8D21A-6CCE-CD43-8AE8-35782B027FA3}"/>
              </a:ext>
            </a:extLst>
          </p:cNvPr>
          <p:cNvSpPr>
            <a:spLocks noGrp="1"/>
          </p:cNvSpPr>
          <p:nvPr>
            <p:ph type="pic" sz="quarter" idx="18"/>
          </p:nvPr>
        </p:nvSpPr>
        <p:spPr>
          <a:xfrm>
            <a:off x="7516114" y="6944668"/>
            <a:ext cx="9345422" cy="541802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xmlns="" id="{3AF8D21A-6CCE-CD43-8AE8-35782B027FA3}"/>
              </a:ext>
            </a:extLst>
          </p:cNvPr>
          <p:cNvSpPr>
            <a:spLocks noGrp="1"/>
          </p:cNvSpPr>
          <p:nvPr>
            <p:ph type="pic" sz="quarter" idx="17"/>
          </p:nvPr>
        </p:nvSpPr>
        <p:spPr>
          <a:xfrm>
            <a:off x="7516114" y="1353312"/>
            <a:ext cx="9345422" cy="54180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249493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xmlns="" id="{3AF8D21A-6CCE-CD43-8AE8-35782B027FA3}"/>
              </a:ext>
            </a:extLst>
          </p:cNvPr>
          <p:cNvSpPr>
            <a:spLocks noGrp="1"/>
          </p:cNvSpPr>
          <p:nvPr>
            <p:ph type="pic" sz="quarter" idx="17"/>
          </p:nvPr>
        </p:nvSpPr>
        <p:spPr>
          <a:xfrm>
            <a:off x="-330200" y="4277034"/>
            <a:ext cx="25038050" cy="98453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15433279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xmlns="" id="{3AF8D21A-6CCE-CD43-8AE8-35782B027FA3}"/>
              </a:ext>
            </a:extLst>
          </p:cNvPr>
          <p:cNvSpPr>
            <a:spLocks noGrp="1"/>
          </p:cNvSpPr>
          <p:nvPr>
            <p:ph type="pic" sz="quarter" idx="17"/>
          </p:nvPr>
        </p:nvSpPr>
        <p:spPr>
          <a:xfrm>
            <a:off x="-330201" y="-1"/>
            <a:ext cx="25038050" cy="874653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3964287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3AF8D21A-6CCE-CD43-8AE8-35782B027FA3}"/>
              </a:ext>
            </a:extLst>
          </p:cNvPr>
          <p:cNvSpPr>
            <a:spLocks noGrp="1"/>
          </p:cNvSpPr>
          <p:nvPr>
            <p:ph type="pic" sz="quarter" idx="18"/>
          </p:nvPr>
        </p:nvSpPr>
        <p:spPr>
          <a:xfrm>
            <a:off x="8729652" y="1353311"/>
            <a:ext cx="6918342" cy="10925775"/>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xmlns="" id="{3AF8D21A-6CCE-CD43-8AE8-35782B027FA3}"/>
              </a:ext>
            </a:extLst>
          </p:cNvPr>
          <p:cNvSpPr>
            <a:spLocks noGrp="1"/>
          </p:cNvSpPr>
          <p:nvPr>
            <p:ph type="pic" sz="quarter" idx="19"/>
          </p:nvPr>
        </p:nvSpPr>
        <p:spPr>
          <a:xfrm>
            <a:off x="16046558" y="1353311"/>
            <a:ext cx="6918342" cy="10925775"/>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xmlns="" id="{3AF8D21A-6CCE-CD43-8AE8-35782B027FA3}"/>
              </a:ext>
            </a:extLst>
          </p:cNvPr>
          <p:cNvSpPr>
            <a:spLocks noGrp="1"/>
          </p:cNvSpPr>
          <p:nvPr>
            <p:ph type="pic" sz="quarter" idx="17"/>
          </p:nvPr>
        </p:nvSpPr>
        <p:spPr>
          <a:xfrm>
            <a:off x="1441886" y="1353311"/>
            <a:ext cx="6918342" cy="1092577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1514673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xmlns="" id="{3AF8D21A-6CCE-CD43-8AE8-35782B027FA3}"/>
              </a:ext>
            </a:extLst>
          </p:cNvPr>
          <p:cNvSpPr>
            <a:spLocks noGrp="1"/>
          </p:cNvSpPr>
          <p:nvPr>
            <p:ph type="pic" sz="quarter" idx="19"/>
          </p:nvPr>
        </p:nvSpPr>
        <p:spPr>
          <a:xfrm>
            <a:off x="-1" y="4969467"/>
            <a:ext cx="24377649" cy="87465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3390406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xmlns="" id="{3AF8D21A-6CCE-CD43-8AE8-35782B027FA3}"/>
              </a:ext>
            </a:extLst>
          </p:cNvPr>
          <p:cNvSpPr>
            <a:spLocks noGrp="1"/>
          </p:cNvSpPr>
          <p:nvPr>
            <p:ph type="pic" sz="quarter" idx="20"/>
          </p:nvPr>
        </p:nvSpPr>
        <p:spPr>
          <a:xfrm>
            <a:off x="1441885" y="1353312"/>
            <a:ext cx="10746940" cy="5507019"/>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xmlns="" id="{3AF8D21A-6CCE-CD43-8AE8-35782B027FA3}"/>
              </a:ext>
            </a:extLst>
          </p:cNvPr>
          <p:cNvSpPr>
            <a:spLocks noGrp="1"/>
          </p:cNvSpPr>
          <p:nvPr>
            <p:ph type="pic" sz="quarter" idx="21"/>
          </p:nvPr>
        </p:nvSpPr>
        <p:spPr>
          <a:xfrm>
            <a:off x="12188824" y="1353312"/>
            <a:ext cx="10746940" cy="5507019"/>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xmlns="" id="{3AF8D21A-6CCE-CD43-8AE8-35782B027FA3}"/>
              </a:ext>
            </a:extLst>
          </p:cNvPr>
          <p:cNvSpPr>
            <a:spLocks noGrp="1"/>
          </p:cNvSpPr>
          <p:nvPr>
            <p:ph type="pic" sz="quarter" idx="19"/>
          </p:nvPr>
        </p:nvSpPr>
        <p:spPr>
          <a:xfrm>
            <a:off x="1441886" y="6855669"/>
            <a:ext cx="10746940" cy="5507019"/>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xmlns="" id="{3AF8D21A-6CCE-CD43-8AE8-35782B027FA3}"/>
              </a:ext>
            </a:extLst>
          </p:cNvPr>
          <p:cNvSpPr>
            <a:spLocks noGrp="1"/>
          </p:cNvSpPr>
          <p:nvPr>
            <p:ph type="pic" sz="quarter" idx="22"/>
          </p:nvPr>
        </p:nvSpPr>
        <p:spPr>
          <a:xfrm>
            <a:off x="12188824" y="6855669"/>
            <a:ext cx="10746940" cy="550701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11904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925834" y="2119424"/>
            <a:ext cx="20721003" cy="3657600"/>
          </a:xfrm>
        </p:spPr>
        <p:txBody>
          <a:bodyPr vert="horz" anchor="b">
            <a:normAutofit/>
            <a:scene3d>
              <a:camera prst="orthographicFront"/>
              <a:lightRig rig="soft" dir="t"/>
            </a:scene3d>
            <a:sp3d prstMaterial="softEdge">
              <a:bevelT w="25400" h="25400"/>
            </a:sp3d>
          </a:bodyPr>
          <a:lstStyle>
            <a:lvl1pPr algn="r">
              <a:buNone/>
              <a:defRPr sz="114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457844" y="5863424"/>
            <a:ext cx="12188825" cy="2909776"/>
          </a:xfrm>
        </p:spPr>
        <p:txBody>
          <a:bodyPr lIns="217673" rIns="217673" anchor="t"/>
          <a:lstStyle>
            <a:lvl1pPr marL="0" indent="0" algn="l">
              <a:buNone/>
              <a:defRPr sz="5500">
                <a:solidFill>
                  <a:schemeClr val="tx1"/>
                </a:solidFill>
              </a:defRPr>
            </a:lvl1pPr>
            <a:lvl2pPr>
              <a:buNone/>
              <a:defRPr sz="4300">
                <a:solidFill>
                  <a:schemeClr val="tx1">
                    <a:tint val="75000"/>
                  </a:schemeClr>
                </a:solidFill>
              </a:defRPr>
            </a:lvl2pPr>
            <a:lvl3pPr>
              <a:buNone/>
              <a:defRPr sz="3800">
                <a:solidFill>
                  <a:schemeClr val="tx1">
                    <a:tint val="75000"/>
                  </a:schemeClr>
                </a:solidFill>
              </a:defRPr>
            </a:lvl3pPr>
            <a:lvl4pPr>
              <a:buNone/>
              <a:defRPr sz="3300">
                <a:solidFill>
                  <a:schemeClr val="tx1">
                    <a:tint val="75000"/>
                  </a:schemeClr>
                </a:solidFill>
              </a:defRPr>
            </a:lvl4pPr>
            <a:lvl5pPr>
              <a:buNone/>
              <a:defRPr sz="33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64DE79-268F-4C1A-8933-263129D2AF90}" type="datetimeFigureOut">
              <a:rPr lang="en-US" smtClean="0"/>
              <a:pPr/>
              <a:t>4/30/2024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7" name="Chevron 6"/>
          <p:cNvSpPr/>
          <p:nvPr/>
        </p:nvSpPr>
        <p:spPr>
          <a:xfrm>
            <a:off x="9695288" y="6010944"/>
            <a:ext cx="487553" cy="4572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217673" tIns="108836" rIns="217673" bIns="108836" anchor="ctr"/>
          <a:lstStyle>
            <a:extLst/>
          </a:lstStyle>
          <a:p>
            <a:pPr algn="l" eaLnBrk="1" latinLnBrk="0" hangingPunct="1"/>
            <a:endParaRPr kumimoji="0" lang="en-US"/>
          </a:p>
        </p:txBody>
      </p:sp>
      <p:sp>
        <p:nvSpPr>
          <p:cNvPr id="8" name="Chevron 7"/>
          <p:cNvSpPr/>
          <p:nvPr/>
        </p:nvSpPr>
        <p:spPr>
          <a:xfrm>
            <a:off x="9198308" y="6010944"/>
            <a:ext cx="487553" cy="4572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217673" tIns="108836" rIns="217673" bIns="108836"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xmlns="" id="{3AF8D21A-6CCE-CD43-8AE8-35782B027FA3}"/>
              </a:ext>
            </a:extLst>
          </p:cNvPr>
          <p:cNvSpPr>
            <a:spLocks noGrp="1"/>
          </p:cNvSpPr>
          <p:nvPr>
            <p:ph type="pic" sz="quarter" idx="23"/>
          </p:nvPr>
        </p:nvSpPr>
        <p:spPr>
          <a:xfrm>
            <a:off x="1" y="1353312"/>
            <a:ext cx="10199076" cy="1092577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xmlns="" id="{3AF8D21A-6CCE-CD43-8AE8-35782B027FA3}"/>
              </a:ext>
            </a:extLst>
          </p:cNvPr>
          <p:cNvSpPr>
            <a:spLocks noGrp="1"/>
          </p:cNvSpPr>
          <p:nvPr>
            <p:ph type="pic" sz="quarter" idx="22"/>
          </p:nvPr>
        </p:nvSpPr>
        <p:spPr>
          <a:xfrm>
            <a:off x="20116799" y="1353312"/>
            <a:ext cx="4260851" cy="109257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1050997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xmlns="" id="{3AF8D21A-6CCE-CD43-8AE8-35782B027FA3}"/>
              </a:ext>
            </a:extLst>
          </p:cNvPr>
          <p:cNvSpPr>
            <a:spLocks noGrp="1"/>
          </p:cNvSpPr>
          <p:nvPr>
            <p:ph type="pic" sz="quarter" idx="22"/>
          </p:nvPr>
        </p:nvSpPr>
        <p:spPr>
          <a:xfrm>
            <a:off x="0" y="1353312"/>
            <a:ext cx="14630399" cy="109257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6428375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5" name="Freeform 31">
            <a:extLst>
              <a:ext uri="{FF2B5EF4-FFF2-40B4-BE49-F238E27FC236}">
                <a16:creationId xmlns:a16="http://schemas.microsoft.com/office/drawing/2014/main" xmlns="" id="{090B5575-571E-0742-A6AE-80FF35BF3EB1}"/>
              </a:ext>
            </a:extLst>
          </p:cNvPr>
          <p:cNvSpPr>
            <a:spLocks noGrp="1"/>
          </p:cNvSpPr>
          <p:nvPr>
            <p:ph type="pic" sz="quarter" idx="14"/>
          </p:nvPr>
        </p:nvSpPr>
        <p:spPr>
          <a:xfrm>
            <a:off x="11237330" y="4461329"/>
            <a:ext cx="4789720" cy="10343112"/>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6" name="Freeform 31">
            <a:extLst>
              <a:ext uri="{FF2B5EF4-FFF2-40B4-BE49-F238E27FC236}">
                <a16:creationId xmlns:a16="http://schemas.microsoft.com/office/drawing/2014/main" xmlns="" id="{090B5575-571E-0742-A6AE-80FF35BF3EB1}"/>
              </a:ext>
            </a:extLst>
          </p:cNvPr>
          <p:cNvSpPr>
            <a:spLocks noGrp="1"/>
          </p:cNvSpPr>
          <p:nvPr>
            <p:ph type="pic" sz="quarter" idx="15"/>
          </p:nvPr>
        </p:nvSpPr>
        <p:spPr>
          <a:xfrm>
            <a:off x="17525619" y="4461329"/>
            <a:ext cx="4789720" cy="10343112"/>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xmlns="" val="6865654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3AF8D21A-6CCE-CD43-8AE8-35782B027FA3}"/>
              </a:ext>
            </a:extLst>
          </p:cNvPr>
          <p:cNvSpPr>
            <a:spLocks noGrp="1"/>
          </p:cNvSpPr>
          <p:nvPr>
            <p:ph type="pic" sz="quarter" idx="23"/>
          </p:nvPr>
        </p:nvSpPr>
        <p:spPr>
          <a:xfrm>
            <a:off x="5763078" y="-326571"/>
            <a:ext cx="19274065" cy="14369143"/>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xmlns="" id="{3AF8D21A-6CCE-CD43-8AE8-35782B027FA3}"/>
              </a:ext>
            </a:extLst>
          </p:cNvPr>
          <p:cNvSpPr>
            <a:spLocks noGrp="1"/>
          </p:cNvSpPr>
          <p:nvPr>
            <p:ph type="pic" sz="quarter" idx="22"/>
          </p:nvPr>
        </p:nvSpPr>
        <p:spPr>
          <a:xfrm>
            <a:off x="-1747674" y="3739254"/>
            <a:ext cx="10115422" cy="634759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20019436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3AF8D21A-6CCE-CD43-8AE8-35782B027FA3}"/>
              </a:ext>
            </a:extLst>
          </p:cNvPr>
          <p:cNvSpPr>
            <a:spLocks noGrp="1"/>
          </p:cNvSpPr>
          <p:nvPr>
            <p:ph type="pic" sz="quarter" idx="23"/>
          </p:nvPr>
        </p:nvSpPr>
        <p:spPr>
          <a:xfrm>
            <a:off x="-351518" y="-391886"/>
            <a:ext cx="25080686" cy="9138422"/>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xmlns="" id="{3AF8D21A-6CCE-CD43-8AE8-35782B027FA3}"/>
              </a:ext>
            </a:extLst>
          </p:cNvPr>
          <p:cNvSpPr>
            <a:spLocks noGrp="1"/>
          </p:cNvSpPr>
          <p:nvPr>
            <p:ph type="pic" sz="quarter" idx="22"/>
          </p:nvPr>
        </p:nvSpPr>
        <p:spPr>
          <a:xfrm>
            <a:off x="13565866" y="3801311"/>
            <a:ext cx="8513758" cy="1129599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xmlns="" val="162124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8883" y="2962657"/>
            <a:ext cx="10766795" cy="9051926"/>
          </a:xfrm>
        </p:spPr>
        <p:txBody>
          <a:bodyPr/>
          <a:lstStyle>
            <a:lvl1pPr>
              <a:defRPr sz="6700"/>
            </a:lvl1pPr>
            <a:lvl2pPr>
              <a:defRPr sz="5700"/>
            </a:lvl2pPr>
            <a:lvl3pPr>
              <a:defRPr sz="4800"/>
            </a:lvl3pPr>
            <a:lvl4pPr>
              <a:defRPr sz="4300"/>
            </a:lvl4pPr>
            <a:lvl5pPr>
              <a:defRPr sz="4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12391972" y="2962657"/>
            <a:ext cx="10766795" cy="9051926"/>
          </a:xfrm>
        </p:spPr>
        <p:txBody>
          <a:bodyPr/>
          <a:lstStyle>
            <a:lvl1pPr>
              <a:defRPr sz="6700"/>
            </a:lvl1pPr>
            <a:lvl2pPr>
              <a:defRPr sz="5700"/>
            </a:lvl2pPr>
            <a:lvl3pPr>
              <a:defRPr sz="4800"/>
            </a:lvl3pPr>
            <a:lvl4pPr>
              <a:defRPr sz="4300"/>
            </a:lvl4pPr>
            <a:lvl5pPr>
              <a:defRPr sz="4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64DE79-268F-4C1A-8933-263129D2AF90}" type="datetimeFigureOut">
              <a:rPr lang="en-US" smtClean="0"/>
              <a:pPr/>
              <a:t>4/30/2024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8883" y="546100"/>
            <a:ext cx="21939885" cy="2286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218882" y="10820400"/>
            <a:ext cx="10771029" cy="1524000"/>
          </a:xfrm>
          <a:solidFill>
            <a:schemeClr val="accent1"/>
          </a:solidFill>
          <a:ln w="9652">
            <a:solidFill>
              <a:schemeClr val="accent1"/>
            </a:solidFill>
            <a:miter lim="800000"/>
          </a:ln>
        </p:spPr>
        <p:txBody>
          <a:bodyPr lIns="435346" anchor="ctr"/>
          <a:lstStyle>
            <a:lvl1pPr marL="0" indent="0">
              <a:buNone/>
              <a:defRPr sz="5700" b="0">
                <a:solidFill>
                  <a:schemeClr val="bg1"/>
                </a:solidFill>
              </a:defRPr>
            </a:lvl1pPr>
            <a:lvl2pPr>
              <a:buNone/>
              <a:defRPr sz="4800" b="1"/>
            </a:lvl2pPr>
            <a:lvl3pPr>
              <a:buNone/>
              <a:defRPr sz="4300" b="1"/>
            </a:lvl3pPr>
            <a:lvl4pPr>
              <a:buNone/>
              <a:defRPr sz="3800" b="1"/>
            </a:lvl4pPr>
            <a:lvl5pPr>
              <a:buNone/>
              <a:defRPr sz="38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2383512" y="10820400"/>
            <a:ext cx="10775260" cy="1524000"/>
          </a:xfrm>
          <a:solidFill>
            <a:schemeClr val="accent1"/>
          </a:solidFill>
          <a:ln w="9652">
            <a:solidFill>
              <a:schemeClr val="accent1"/>
            </a:solidFill>
            <a:miter lim="800000"/>
          </a:ln>
        </p:spPr>
        <p:txBody>
          <a:bodyPr lIns="435346" anchor="ctr"/>
          <a:lstStyle>
            <a:lvl1pPr marL="0" indent="0">
              <a:buNone/>
              <a:defRPr sz="5700" b="0">
                <a:solidFill>
                  <a:schemeClr val="bg1"/>
                </a:solidFill>
              </a:defRPr>
            </a:lvl1pPr>
            <a:lvl2pPr>
              <a:buNone/>
              <a:defRPr sz="4800" b="1"/>
            </a:lvl2pPr>
            <a:lvl3pPr>
              <a:buNone/>
              <a:defRPr sz="4300" b="1"/>
            </a:lvl3pPr>
            <a:lvl4pPr>
              <a:buNone/>
              <a:defRPr sz="3800" b="1"/>
            </a:lvl4pPr>
            <a:lvl5pPr>
              <a:buNone/>
              <a:defRPr sz="38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1218882" y="2888589"/>
            <a:ext cx="10771029" cy="7883526"/>
          </a:xfrm>
          <a:ln>
            <a:noFill/>
            <a:prstDash val="sysDash"/>
            <a:miter lim="800000"/>
          </a:ln>
        </p:spPr>
        <p:txBody>
          <a:bodyPr/>
          <a:lstStyle>
            <a:lvl1pPr>
              <a:defRPr sz="5700"/>
            </a:lvl1pPr>
            <a:lvl2pPr>
              <a:defRPr sz="4800"/>
            </a:lvl2pPr>
            <a:lvl3pPr>
              <a:defRPr sz="4300"/>
            </a:lvl3pPr>
            <a:lvl4pPr>
              <a:defRPr sz="3800"/>
            </a:lvl4pPr>
            <a:lvl5pPr>
              <a:defRPr sz="3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12383509" y="2888589"/>
            <a:ext cx="10775260" cy="7883526"/>
          </a:xfrm>
          <a:ln>
            <a:noFill/>
            <a:prstDash val="sysDash"/>
            <a:miter lim="800000"/>
          </a:ln>
        </p:spPr>
        <p:txBody>
          <a:bodyPr/>
          <a:lstStyle>
            <a:lvl1pPr>
              <a:spcBef>
                <a:spcPts val="0"/>
              </a:spcBef>
              <a:defRPr sz="5700"/>
            </a:lvl1pPr>
            <a:lvl2pPr>
              <a:defRPr sz="4800"/>
            </a:lvl2pPr>
            <a:lvl3pPr>
              <a:defRPr sz="4300"/>
            </a:lvl3pPr>
            <a:lvl4pPr>
              <a:defRPr sz="3800"/>
            </a:lvl4pPr>
            <a:lvl5pPr>
              <a:defRPr sz="3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64DE79-268F-4C1A-8933-263129D2AF90}" type="datetimeFigureOut">
              <a:rPr lang="en-US" smtClean="0"/>
              <a:pPr/>
              <a:t>4/30/2024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764DE79-268F-4C1A-8933-263129D2AF90}" type="datetimeFigureOut">
              <a:rPr lang="en-US" smtClean="0"/>
              <a:pPr/>
              <a:t>4/30/2024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4/30/2024</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37765" y="9753600"/>
            <a:ext cx="19946207" cy="914400"/>
          </a:xfrm>
        </p:spPr>
        <p:txBody>
          <a:bodyPr vert="horz" anchor="t">
            <a:noAutofit/>
            <a:sp3d prstMaterial="softEdge">
              <a:bevelT w="0" h="0"/>
            </a:sp3d>
          </a:bodyPr>
          <a:lstStyle>
            <a:lvl1pPr algn="r">
              <a:buNone/>
              <a:defRPr sz="60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11782531" y="10710204"/>
            <a:ext cx="10596152" cy="1828800"/>
          </a:xfrm>
        </p:spPr>
        <p:txBody>
          <a:bodyPr/>
          <a:lstStyle>
            <a:lvl1pPr marL="0" indent="0" algn="r">
              <a:buNone/>
              <a:defRPr sz="3800"/>
            </a:lvl1pPr>
            <a:lvl2pPr>
              <a:buNone/>
              <a:defRPr sz="2900"/>
            </a:lvl2pPr>
            <a:lvl3pPr>
              <a:buNone/>
              <a:defRPr sz="2400"/>
            </a:lvl3pPr>
            <a:lvl4pPr>
              <a:buNone/>
              <a:defRPr sz="2100"/>
            </a:lvl4pPr>
            <a:lvl5pPr>
              <a:buNone/>
              <a:defRPr sz="2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437765" y="548640"/>
            <a:ext cx="19940918" cy="9144000"/>
          </a:xfrm>
        </p:spPr>
        <p:txBody>
          <a:bodyPr/>
          <a:lstStyle>
            <a:lvl1pPr>
              <a:defRPr sz="7600"/>
            </a:lvl1pPr>
            <a:lvl2pPr>
              <a:defRPr sz="6700"/>
            </a:lvl2pPr>
            <a:lvl3pPr>
              <a:defRPr sz="5700"/>
            </a:lvl3pPr>
            <a:lvl4pPr>
              <a:defRPr sz="4800"/>
            </a:lvl4pPr>
            <a:lvl5pPr>
              <a:defRPr sz="4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7934080" y="12815888"/>
            <a:ext cx="5119307" cy="731520"/>
          </a:xfrm>
        </p:spPr>
        <p:txBody>
          <a:bodyPr/>
          <a:lstStyle>
            <a:extLst/>
          </a:lstStyle>
          <a:p>
            <a:fld id="{C764DE79-268F-4C1A-8933-263129D2AF90}" type="datetimeFigureOut">
              <a:rPr lang="en-US" smtClean="0"/>
              <a:pPr/>
              <a:t>4/30/2024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042493" y="10886804"/>
            <a:ext cx="19095826" cy="1296464"/>
          </a:xfrm>
          <a:noFill/>
        </p:spPr>
        <p:txBody>
          <a:bodyPr lIns="217673" tIns="0" rIns="217673" anchor="t"/>
          <a:lstStyle>
            <a:lvl1pPr marL="0" marR="43535" indent="0" algn="r">
              <a:buNone/>
              <a:defRPr sz="3300"/>
            </a:lvl1pPr>
            <a:lvl2pPr>
              <a:defRPr sz="2900"/>
            </a:lvl2pPr>
            <a:lvl3pPr>
              <a:defRPr sz="2400"/>
            </a:lvl3pPr>
            <a:lvl4pPr>
              <a:defRPr sz="2100"/>
            </a:lvl4pPr>
            <a:lvl5pPr>
              <a:defRPr sz="21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609441" y="379936"/>
            <a:ext cx="23158768" cy="87782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7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764DE79-268F-4C1A-8933-263129D2AF90}" type="datetimeFigureOut">
              <a:rPr lang="en-US" smtClean="0"/>
              <a:pPr/>
              <a:t>4/30/2024</a:t>
            </a:fld>
            <a:endParaRPr lang="en-US" dirty="0"/>
          </a:p>
        </p:txBody>
      </p:sp>
      <p:sp>
        <p:nvSpPr>
          <p:cNvPr id="6" name="Footer Placeholder 5"/>
          <p:cNvSpPr>
            <a:spLocks noGrp="1"/>
          </p:cNvSpPr>
          <p:nvPr>
            <p:ph type="ftr" sz="quarter" idx="11"/>
          </p:nvPr>
        </p:nvSpPr>
        <p:spPr>
          <a:xfrm>
            <a:off x="11677152" y="12815889"/>
            <a:ext cx="6266850" cy="730250"/>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8F63A3B-78C7-47BE-AE5E-E10140E04643}" type="slidenum">
              <a:rPr lang="en-US" smtClean="0"/>
              <a:pPr/>
              <a:t>‹#›</a:t>
            </a:fld>
            <a:endParaRPr lang="en-US" dirty="0"/>
          </a:p>
        </p:txBody>
      </p:sp>
      <p:sp>
        <p:nvSpPr>
          <p:cNvPr id="2" name="Title 1"/>
          <p:cNvSpPr>
            <a:spLocks noGrp="1"/>
          </p:cNvSpPr>
          <p:nvPr>
            <p:ph type="title"/>
          </p:nvPr>
        </p:nvSpPr>
        <p:spPr>
          <a:xfrm>
            <a:off x="609441" y="9730244"/>
            <a:ext cx="21528877" cy="1125344"/>
          </a:xfrm>
          <a:noFill/>
        </p:spPr>
        <p:txBody>
          <a:bodyPr anchor="t">
            <a:sp3d prstMaterial="softEdge"/>
          </a:bodyPr>
          <a:lstStyle>
            <a:lvl1pPr marR="0" algn="r">
              <a:buNone/>
              <a:defRPr sz="71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1910000" y="10003987"/>
            <a:ext cx="10136034" cy="288622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217673" tIns="108836" rIns="217673" bIns="108836" anchor="t" compatLnSpc="1"/>
          <a:lstStyle>
            <a:extLst/>
          </a:lstStyle>
          <a:p>
            <a:endParaRPr kumimoji="0" lang="en-US"/>
          </a:p>
        </p:txBody>
      </p:sp>
      <p:sp>
        <p:nvSpPr>
          <p:cNvPr id="9" name="Freeform 8"/>
          <p:cNvSpPr>
            <a:spLocks/>
          </p:cNvSpPr>
          <p:nvPr/>
        </p:nvSpPr>
        <p:spPr bwMode="auto">
          <a:xfrm>
            <a:off x="-142791" y="11570046"/>
            <a:ext cx="10136034" cy="16764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217673" tIns="108836" rIns="217673" bIns="108836" anchor="t" compatLnSpc="1"/>
          <a:lstStyle>
            <a:extLst/>
          </a:lstStyle>
          <a:p>
            <a:endParaRPr kumimoji="0" lang="en-US"/>
          </a:p>
        </p:txBody>
      </p:sp>
      <p:sp>
        <p:nvSpPr>
          <p:cNvPr id="10" name="Right Triangle 9"/>
          <p:cNvSpPr>
            <a:spLocks/>
          </p:cNvSpPr>
          <p:nvPr/>
        </p:nvSpPr>
        <p:spPr bwMode="auto">
          <a:xfrm>
            <a:off x="-16108" y="11582506"/>
            <a:ext cx="9070475" cy="2161736"/>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217673" tIns="108836" rIns="217673" bIns="108836" anchor="ctr" compatLnSpc="1"/>
          <a:lstStyle>
            <a:extLst/>
          </a:lstStyle>
          <a:p>
            <a:pPr algn="ctr" eaLnBrk="1" latinLnBrk="0" hangingPunct="1"/>
            <a:endParaRPr kumimoji="0" lang="en-US"/>
          </a:p>
        </p:txBody>
      </p:sp>
      <p:cxnSp>
        <p:nvCxnSpPr>
          <p:cNvPr id="11" name="Straight Connector 10"/>
          <p:cNvCxnSpPr/>
          <p:nvPr/>
        </p:nvCxnSpPr>
        <p:spPr>
          <a:xfrm>
            <a:off x="-24624" y="11575477"/>
            <a:ext cx="9078992" cy="2168766"/>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23098282" y="9976880"/>
            <a:ext cx="487553" cy="4572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217673" tIns="108836" rIns="217673" bIns="108836" anchor="ctr"/>
          <a:lstStyle>
            <a:extLst/>
          </a:lstStyle>
          <a:p>
            <a:pPr algn="l" eaLnBrk="1" latinLnBrk="0" hangingPunct="1"/>
            <a:endParaRPr kumimoji="0" lang="en-US"/>
          </a:p>
        </p:txBody>
      </p:sp>
      <p:sp>
        <p:nvSpPr>
          <p:cNvPr id="13" name="Chevron 12"/>
          <p:cNvSpPr/>
          <p:nvPr/>
        </p:nvSpPr>
        <p:spPr>
          <a:xfrm>
            <a:off x="22601302" y="9976880"/>
            <a:ext cx="487553" cy="4572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217673" tIns="108836" rIns="217673" bIns="108836"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1910000" y="10003987"/>
            <a:ext cx="10136034" cy="288622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217673" tIns="108836" rIns="217673" bIns="108836" anchor="t" compatLnSpc="1"/>
          <a:lstStyle>
            <a:extLst/>
          </a:lstStyle>
          <a:p>
            <a:endParaRPr kumimoji="0" lang="en-US"/>
          </a:p>
        </p:txBody>
      </p:sp>
      <p:sp>
        <p:nvSpPr>
          <p:cNvPr id="12" name="Freeform 11"/>
          <p:cNvSpPr>
            <a:spLocks/>
          </p:cNvSpPr>
          <p:nvPr/>
        </p:nvSpPr>
        <p:spPr bwMode="auto">
          <a:xfrm>
            <a:off x="-142791" y="11570046"/>
            <a:ext cx="10136034" cy="16764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217673" tIns="108836" rIns="217673" bIns="108836" anchor="t" compatLnSpc="1"/>
          <a:lstStyle>
            <a:extLst/>
          </a:lstStyle>
          <a:p>
            <a:endParaRPr kumimoji="0" lang="en-US"/>
          </a:p>
        </p:txBody>
      </p:sp>
      <p:sp>
        <p:nvSpPr>
          <p:cNvPr id="14" name="Right Triangle 13"/>
          <p:cNvSpPr>
            <a:spLocks/>
          </p:cNvSpPr>
          <p:nvPr/>
        </p:nvSpPr>
        <p:spPr bwMode="auto">
          <a:xfrm>
            <a:off x="-16108" y="11582506"/>
            <a:ext cx="9070475" cy="2161736"/>
          </a:xfrm>
          <a:prstGeom prst="rtTriangle">
            <a:avLst/>
          </a:prstGeom>
          <a:blipFill>
            <a:blip r:embed="rId3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217673" tIns="108836" rIns="217673" bIns="108836" anchor="ctr" compatLnSpc="1"/>
          <a:lstStyle>
            <a:extLst/>
          </a:lstStyle>
          <a:p>
            <a:pPr algn="ctr" eaLnBrk="1" latinLnBrk="0" hangingPunct="1"/>
            <a:endParaRPr kumimoji="0" lang="en-US"/>
          </a:p>
        </p:txBody>
      </p:sp>
      <p:cxnSp>
        <p:nvCxnSpPr>
          <p:cNvPr id="15" name="Straight Connector 14"/>
          <p:cNvCxnSpPr/>
          <p:nvPr/>
        </p:nvCxnSpPr>
        <p:spPr>
          <a:xfrm>
            <a:off x="-24624" y="11575477"/>
            <a:ext cx="9078992" cy="2168766"/>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1218883" y="549276"/>
            <a:ext cx="21939885" cy="2286000"/>
          </a:xfrm>
          <a:prstGeom prst="rect">
            <a:avLst/>
          </a:prstGeom>
        </p:spPr>
        <p:txBody>
          <a:bodyPr vert="horz" lIns="217673" tIns="108836" rIns="217673" bIns="108836"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1218883" y="2962657"/>
            <a:ext cx="21939885" cy="9051926"/>
          </a:xfrm>
          <a:prstGeom prst="rect">
            <a:avLst/>
          </a:prstGeom>
        </p:spPr>
        <p:txBody>
          <a:bodyPr vert="horz" lIns="217673" tIns="108836" rIns="217673" bIns="108836">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7934080" y="12815888"/>
            <a:ext cx="5119307" cy="731520"/>
          </a:xfrm>
          <a:prstGeom prst="rect">
            <a:avLst/>
          </a:prstGeom>
        </p:spPr>
        <p:txBody>
          <a:bodyPr vert="horz" lIns="217673" tIns="108836" rIns="217673" bIns="108836" anchor="b"/>
          <a:lstStyle>
            <a:lvl1pPr algn="l" eaLnBrk="1" latinLnBrk="0" hangingPunct="1">
              <a:defRPr kumimoji="0" sz="2400">
                <a:solidFill>
                  <a:schemeClr val="tx1"/>
                </a:solidFill>
              </a:defRPr>
            </a:lvl1pPr>
            <a:extLst/>
          </a:lstStyle>
          <a:p>
            <a:fld id="{C764DE79-268F-4C1A-8933-263129D2AF90}" type="datetimeFigureOut">
              <a:rPr lang="en-US" smtClean="0"/>
              <a:pPr/>
              <a:t>4/30/2024</a:t>
            </a:fld>
            <a:endParaRPr lang="en-US" dirty="0"/>
          </a:p>
        </p:txBody>
      </p:sp>
      <p:sp>
        <p:nvSpPr>
          <p:cNvPr id="22" name="Footer Placeholder 21"/>
          <p:cNvSpPr>
            <a:spLocks noGrp="1"/>
          </p:cNvSpPr>
          <p:nvPr>
            <p:ph type="ftr" sz="quarter" idx="3"/>
          </p:nvPr>
        </p:nvSpPr>
        <p:spPr>
          <a:xfrm>
            <a:off x="11677152" y="12815889"/>
            <a:ext cx="6266850" cy="730250"/>
          </a:xfrm>
          <a:prstGeom prst="rect">
            <a:avLst/>
          </a:prstGeom>
        </p:spPr>
        <p:txBody>
          <a:bodyPr vert="horz" lIns="217673" tIns="108836" rIns="217673" bIns="108836" anchor="b"/>
          <a:lstStyle>
            <a:lvl1pPr algn="r" eaLnBrk="1" latinLnBrk="0" hangingPunct="1">
              <a:defRPr kumimoji="0" sz="24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23053387" y="12815889"/>
            <a:ext cx="975106" cy="730250"/>
          </a:xfrm>
          <a:prstGeom prst="rect">
            <a:avLst/>
          </a:prstGeom>
        </p:spPr>
        <p:txBody>
          <a:bodyPr vert="horz" lIns="217673" tIns="108836" rIns="217673" bIns="108836" anchor="b"/>
          <a:lstStyle>
            <a:lvl1pPr algn="r" eaLnBrk="1" latinLnBrk="0" hangingPunct="1">
              <a:defRPr kumimoji="0" sz="2400" b="0">
                <a:solidFill>
                  <a:schemeClr val="tx1"/>
                </a:solidFill>
              </a:defRPr>
            </a:lvl1pPr>
            <a:extLst/>
          </a:lstStyle>
          <a:p>
            <a:fld id="{48F63A3B-78C7-47BE-AE5E-E10140E04643}" type="slidenum">
              <a:rPr lang="en-US" smtClean="0"/>
              <a:pPr/>
              <a:t>‹#›</a:t>
            </a:fld>
            <a:endParaRPr lang="en-US" dirty="0"/>
          </a:p>
        </p:txBody>
      </p:sp>
      <p:sp>
        <p:nvSpPr>
          <p:cNvPr id="11" name="TextBox 10">
            <a:extLst>
              <a:ext uri="{FF2B5EF4-FFF2-40B4-BE49-F238E27FC236}">
                <a16:creationId xmlns:a16="http://schemas.microsoft.com/office/drawing/2014/main" xmlns="" id="{6510EC9C-7AA6-034B-8A74-39E46AF9908C}"/>
              </a:ext>
            </a:extLst>
          </p:cNvPr>
          <p:cNvSpPr txBox="1"/>
          <p:nvPr userDrawn="1"/>
        </p:nvSpPr>
        <p:spPr>
          <a:xfrm>
            <a:off x="23660100"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 id="2147484018" r:id="rId18"/>
    <p:sldLayoutId id="2147483977" r:id="rId19"/>
    <p:sldLayoutId id="2147483984" r:id="rId20"/>
    <p:sldLayoutId id="2147483985" r:id="rId21"/>
    <p:sldLayoutId id="2147483986" r:id="rId22"/>
    <p:sldLayoutId id="2147483988" r:id="rId23"/>
    <p:sldLayoutId id="2147483989" r:id="rId24"/>
    <p:sldLayoutId id="2147483990" r:id="rId25"/>
    <p:sldLayoutId id="2147483991" r:id="rId26"/>
    <p:sldLayoutId id="2147483992" r:id="rId27"/>
    <p:sldLayoutId id="2147483993" r:id="rId28"/>
    <p:sldLayoutId id="2147483994" r:id="rId29"/>
    <p:sldLayoutId id="2147483995" r:id="rId30"/>
    <p:sldLayoutId id="2147483996" r:id="rId31"/>
    <p:sldLayoutId id="2147483997" r:id="rId32"/>
    <p:sldLayoutId id="2147483998" r:id="rId33"/>
    <p:sldLayoutId id="2147483999" r:id="rId34"/>
  </p:sldLayoutIdLst>
  <p:hf hdr="0" ftr="0" dt="0"/>
  <p:txStyles>
    <p:titleStyle>
      <a:lvl1pPr algn="l" rtl="0" eaLnBrk="1" latinLnBrk="0" hangingPunct="1">
        <a:spcBef>
          <a:spcPct val="0"/>
        </a:spcBef>
        <a:buNone/>
        <a:defRPr kumimoji="0" sz="98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870692" indent="-609484" algn="l" rtl="0" eaLnBrk="1" latinLnBrk="0" hangingPunct="1">
        <a:spcBef>
          <a:spcPts val="952"/>
        </a:spcBef>
        <a:spcAft>
          <a:spcPts val="0"/>
        </a:spcAft>
        <a:buClr>
          <a:schemeClr val="accent1"/>
        </a:buClr>
        <a:buSzPct val="68000"/>
        <a:buFont typeface="Wingdings 3"/>
        <a:buChar char=""/>
        <a:defRPr kumimoji="0" sz="6400" kern="1200">
          <a:solidFill>
            <a:schemeClr val="tx1"/>
          </a:solidFill>
          <a:latin typeface="+mn-lt"/>
          <a:ea typeface="+mn-ea"/>
          <a:cs typeface="+mn-cs"/>
        </a:defRPr>
      </a:lvl1pPr>
      <a:lvl2pPr marL="1480176" indent="-544182" algn="l" rtl="0" eaLnBrk="1" latinLnBrk="0" hangingPunct="1">
        <a:spcBef>
          <a:spcPts val="771"/>
        </a:spcBef>
        <a:buClr>
          <a:schemeClr val="accent1"/>
        </a:buClr>
        <a:buFont typeface="Verdana"/>
        <a:buChar char="◦"/>
        <a:defRPr kumimoji="0" sz="5500" kern="1200">
          <a:solidFill>
            <a:schemeClr val="tx1"/>
          </a:solidFill>
          <a:latin typeface="+mn-lt"/>
          <a:ea typeface="+mn-ea"/>
          <a:cs typeface="+mn-cs"/>
        </a:defRPr>
      </a:lvl2pPr>
      <a:lvl3pPr marL="2046125" indent="-544182" algn="l" rtl="0" eaLnBrk="1" latinLnBrk="0" hangingPunct="1">
        <a:spcBef>
          <a:spcPts val="833"/>
        </a:spcBef>
        <a:buClr>
          <a:schemeClr val="accent2"/>
        </a:buClr>
        <a:buSzPct val="100000"/>
        <a:buFont typeface="Wingdings 2"/>
        <a:buChar char=""/>
        <a:defRPr kumimoji="0" sz="5000" kern="1200">
          <a:solidFill>
            <a:schemeClr val="tx1"/>
          </a:solidFill>
          <a:latin typeface="+mn-lt"/>
          <a:ea typeface="+mn-ea"/>
          <a:cs typeface="+mn-cs"/>
        </a:defRPr>
      </a:lvl3pPr>
      <a:lvl4pPr marL="2720912" indent="-544182" algn="l" rtl="0" eaLnBrk="1" latinLnBrk="0" hangingPunct="1">
        <a:spcBef>
          <a:spcPts val="833"/>
        </a:spcBef>
        <a:buClr>
          <a:schemeClr val="accent2"/>
        </a:buClr>
        <a:buFont typeface="Wingdings 2"/>
        <a:buChar char=""/>
        <a:defRPr kumimoji="0" sz="4500" kern="1200">
          <a:solidFill>
            <a:schemeClr val="tx1"/>
          </a:solidFill>
          <a:latin typeface="+mn-lt"/>
          <a:ea typeface="+mn-ea"/>
          <a:cs typeface="+mn-cs"/>
        </a:defRPr>
      </a:lvl4pPr>
      <a:lvl5pPr marL="3265094" indent="-544182" algn="l" rtl="0" eaLnBrk="1" latinLnBrk="0" hangingPunct="1">
        <a:spcBef>
          <a:spcPts val="833"/>
        </a:spcBef>
        <a:buClr>
          <a:schemeClr val="accent2"/>
        </a:buClr>
        <a:buFont typeface="Wingdings 2"/>
        <a:buChar char=""/>
        <a:defRPr kumimoji="0" sz="4300" kern="1200">
          <a:solidFill>
            <a:schemeClr val="tx1"/>
          </a:solidFill>
          <a:latin typeface="+mn-lt"/>
          <a:ea typeface="+mn-ea"/>
          <a:cs typeface="+mn-cs"/>
        </a:defRPr>
      </a:lvl5pPr>
      <a:lvl6pPr marL="3809276" indent="-544182" algn="l" rtl="0" eaLnBrk="1" latinLnBrk="0" hangingPunct="1">
        <a:spcBef>
          <a:spcPts val="833"/>
        </a:spcBef>
        <a:buClr>
          <a:schemeClr val="accent3"/>
        </a:buClr>
        <a:buFont typeface="Wingdings 2"/>
        <a:buChar char=""/>
        <a:defRPr kumimoji="0" sz="4300" kern="1200">
          <a:solidFill>
            <a:schemeClr val="tx1"/>
          </a:solidFill>
          <a:latin typeface="+mn-lt"/>
          <a:ea typeface="+mn-ea"/>
          <a:cs typeface="+mn-cs"/>
        </a:defRPr>
      </a:lvl6pPr>
      <a:lvl7pPr marL="4353458" indent="-544182" algn="l" rtl="0" eaLnBrk="1" latinLnBrk="0" hangingPunct="1">
        <a:spcBef>
          <a:spcPts val="833"/>
        </a:spcBef>
        <a:buClr>
          <a:schemeClr val="accent3"/>
        </a:buClr>
        <a:buFont typeface="Wingdings 2"/>
        <a:buChar char=""/>
        <a:defRPr kumimoji="0" sz="3800" kern="1200">
          <a:solidFill>
            <a:schemeClr val="tx1"/>
          </a:solidFill>
          <a:latin typeface="+mn-lt"/>
          <a:ea typeface="+mn-ea"/>
          <a:cs typeface="+mn-cs"/>
        </a:defRPr>
      </a:lvl7pPr>
      <a:lvl8pPr marL="4897641" indent="-544182" algn="l" rtl="0" eaLnBrk="1" latinLnBrk="0" hangingPunct="1">
        <a:spcBef>
          <a:spcPts val="833"/>
        </a:spcBef>
        <a:buClr>
          <a:schemeClr val="accent3"/>
        </a:buClr>
        <a:buFont typeface="Wingdings 2"/>
        <a:buChar char=""/>
        <a:defRPr kumimoji="0" sz="3800" kern="1200">
          <a:solidFill>
            <a:schemeClr val="tx1"/>
          </a:solidFill>
          <a:latin typeface="+mn-lt"/>
          <a:ea typeface="+mn-ea"/>
          <a:cs typeface="+mn-cs"/>
        </a:defRPr>
      </a:lvl8pPr>
      <a:lvl9pPr marL="5441823" indent="-544182" algn="l" rtl="0" eaLnBrk="1" latinLnBrk="0" hangingPunct="1">
        <a:spcBef>
          <a:spcPts val="833"/>
        </a:spcBef>
        <a:buClr>
          <a:schemeClr val="accent3"/>
        </a:buClr>
        <a:buFont typeface="Wingdings 2"/>
        <a:buChar char=""/>
        <a:defRPr kumimoji="0" sz="3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1088365" algn="l" rtl="0" eaLnBrk="1" latinLnBrk="0" hangingPunct="1">
        <a:defRPr kumimoji="0" kern="1200">
          <a:solidFill>
            <a:schemeClr val="tx1"/>
          </a:solidFill>
          <a:latin typeface="+mn-lt"/>
          <a:ea typeface="+mn-ea"/>
          <a:cs typeface="+mn-cs"/>
        </a:defRPr>
      </a:lvl2pPr>
      <a:lvl3pPr marL="2176729" algn="l" rtl="0" eaLnBrk="1" latinLnBrk="0" hangingPunct="1">
        <a:defRPr kumimoji="0" kern="1200">
          <a:solidFill>
            <a:schemeClr val="tx1"/>
          </a:solidFill>
          <a:latin typeface="+mn-lt"/>
          <a:ea typeface="+mn-ea"/>
          <a:cs typeface="+mn-cs"/>
        </a:defRPr>
      </a:lvl3pPr>
      <a:lvl4pPr marL="3265094" algn="l" rtl="0" eaLnBrk="1" latinLnBrk="0" hangingPunct="1">
        <a:defRPr kumimoji="0" kern="1200">
          <a:solidFill>
            <a:schemeClr val="tx1"/>
          </a:solidFill>
          <a:latin typeface="+mn-lt"/>
          <a:ea typeface="+mn-ea"/>
          <a:cs typeface="+mn-cs"/>
        </a:defRPr>
      </a:lvl4pPr>
      <a:lvl5pPr marL="4353458" algn="l" rtl="0" eaLnBrk="1" latinLnBrk="0" hangingPunct="1">
        <a:defRPr kumimoji="0" kern="1200">
          <a:solidFill>
            <a:schemeClr val="tx1"/>
          </a:solidFill>
          <a:latin typeface="+mn-lt"/>
          <a:ea typeface="+mn-ea"/>
          <a:cs typeface="+mn-cs"/>
        </a:defRPr>
      </a:lvl5pPr>
      <a:lvl6pPr marL="5441823" algn="l" rtl="0" eaLnBrk="1" latinLnBrk="0" hangingPunct="1">
        <a:defRPr kumimoji="0" kern="1200">
          <a:solidFill>
            <a:schemeClr val="tx1"/>
          </a:solidFill>
          <a:latin typeface="+mn-lt"/>
          <a:ea typeface="+mn-ea"/>
          <a:cs typeface="+mn-cs"/>
        </a:defRPr>
      </a:lvl6pPr>
      <a:lvl7pPr marL="6530188" algn="l" rtl="0" eaLnBrk="1" latinLnBrk="0" hangingPunct="1">
        <a:defRPr kumimoji="0" kern="1200">
          <a:solidFill>
            <a:schemeClr val="tx1"/>
          </a:solidFill>
          <a:latin typeface="+mn-lt"/>
          <a:ea typeface="+mn-ea"/>
          <a:cs typeface="+mn-cs"/>
        </a:defRPr>
      </a:lvl7pPr>
      <a:lvl8pPr marL="7618552" algn="l" rtl="0" eaLnBrk="1" latinLnBrk="0" hangingPunct="1">
        <a:defRPr kumimoji="0" kern="1200">
          <a:solidFill>
            <a:schemeClr val="tx1"/>
          </a:solidFill>
          <a:latin typeface="+mn-lt"/>
          <a:ea typeface="+mn-ea"/>
          <a:cs typeface="+mn-cs"/>
        </a:defRPr>
      </a:lvl8pPr>
      <a:lvl9pPr marL="8706917"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Colors" Target="../diagrams/colors3.xml"/><Relationship Id="rId3" Type="http://schemas.openxmlformats.org/officeDocument/2006/relationships/diagramLayout" Target="../diagrams/layout1.xml"/><Relationship Id="rId7" Type="http://schemas.openxmlformats.org/officeDocument/2006/relationships/diagramLayout" Target="../diagrams/layout2.xml"/><Relationship Id="rId12" Type="http://schemas.openxmlformats.org/officeDocument/2006/relationships/diagramQuickStyle" Target="../diagrams/quickStyle3.xml"/><Relationship Id="rId17" Type="http://schemas.openxmlformats.org/officeDocument/2006/relationships/diagramColors" Target="../diagrams/colors4.xml"/><Relationship Id="rId2" Type="http://schemas.openxmlformats.org/officeDocument/2006/relationships/diagramData" Target="../diagrams/data1.xml"/><Relationship Id="rId16" Type="http://schemas.openxmlformats.org/officeDocument/2006/relationships/diagramQuickStyle" Target="../diagrams/quickStyle4.xml"/><Relationship Id="rId1" Type="http://schemas.openxmlformats.org/officeDocument/2006/relationships/slideLayout" Target="../slideLayouts/slideLayout7.xml"/><Relationship Id="rId6" Type="http://schemas.openxmlformats.org/officeDocument/2006/relationships/diagramData" Target="../diagrams/data2.xml"/><Relationship Id="rId11" Type="http://schemas.openxmlformats.org/officeDocument/2006/relationships/diagramLayout" Target="../diagrams/layout3.xml"/><Relationship Id="rId5" Type="http://schemas.openxmlformats.org/officeDocument/2006/relationships/diagramColors" Target="../diagrams/colors1.xml"/><Relationship Id="rId15" Type="http://schemas.openxmlformats.org/officeDocument/2006/relationships/diagramLayout" Target="../diagrams/layout4.xml"/><Relationship Id="rId10" Type="http://schemas.openxmlformats.org/officeDocument/2006/relationships/diagramData" Target="../diagrams/data3.xml"/><Relationship Id="rId4" Type="http://schemas.openxmlformats.org/officeDocument/2006/relationships/diagramQuickStyle" Target="../diagrams/quickStyle1.xml"/><Relationship Id="rId9" Type="http://schemas.openxmlformats.org/officeDocument/2006/relationships/diagramColors" Target="../diagrams/colors2.xml"/><Relationship Id="rId14" Type="http://schemas.openxmlformats.org/officeDocument/2006/relationships/diagramData" Target="../diagrams/data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47ADD8E3-8414-514E-9C2F-1405D13389AD}"/>
              </a:ext>
            </a:extLst>
          </p:cNvPr>
          <p:cNvSpPr/>
          <p:nvPr/>
        </p:nvSpPr>
        <p:spPr>
          <a:xfrm rot="10800000" flipV="1">
            <a:off x="-3" y="0"/>
            <a:ext cx="24377653" cy="13716000"/>
          </a:xfrm>
          <a:prstGeom prst="rect">
            <a:avLst/>
          </a:prstGeom>
          <a:gradFill>
            <a:gsLst>
              <a:gs pos="0">
                <a:schemeClr val="accent1">
                  <a:alpha val="80000"/>
                </a:schemeClr>
              </a:gs>
              <a:gs pos="100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2FB1DB0A-A032-604E-AAB5-5978F702C935}"/>
              </a:ext>
            </a:extLst>
          </p:cNvPr>
          <p:cNvSpPr txBox="1"/>
          <p:nvPr/>
        </p:nvSpPr>
        <p:spPr>
          <a:xfrm>
            <a:off x="4679577" y="2877671"/>
            <a:ext cx="14092518" cy="4708981"/>
          </a:xfrm>
          <a:prstGeom prst="rect">
            <a:avLst/>
          </a:prstGeom>
          <a:noFill/>
          <a:ln>
            <a:noFill/>
          </a:ln>
        </p:spPr>
        <p:txBody>
          <a:bodyPr wrap="square" rtlCol="0">
            <a:spAutoFit/>
          </a:bodyPr>
          <a:lstStyle/>
          <a:p>
            <a:pPr algn="ctr"/>
            <a:r>
              <a:rPr lang="en-US" sz="10000" b="1" spc="600" dirty="0" smtClean="0">
                <a:solidFill>
                  <a:schemeClr val="bg2"/>
                </a:solidFill>
                <a:latin typeface="Montserrat" pitchFamily="2" charset="77"/>
                <a:ea typeface="Roboto" panose="02000000000000000000" pitchFamily="2" charset="0"/>
                <a:cs typeface="Lato Light" panose="020F0502020204030203" pitchFamily="34" charset="0"/>
              </a:rPr>
              <a:t>Report On Analyzing Amazon </a:t>
            </a:r>
            <a:r>
              <a:rPr lang="en-US" sz="10000" b="1" spc="600" dirty="0" smtClean="0">
                <a:solidFill>
                  <a:schemeClr val="bg2"/>
                </a:solidFill>
                <a:latin typeface="Montserrat" pitchFamily="2" charset="77"/>
                <a:ea typeface="Roboto" panose="02000000000000000000" pitchFamily="2" charset="0"/>
                <a:cs typeface="Lato Light" panose="020F0502020204030203" pitchFamily="34" charset="0"/>
              </a:rPr>
              <a:t>Sales </a:t>
            </a:r>
            <a:r>
              <a:rPr lang="en-US" sz="10000" b="1" spc="600" dirty="0" smtClean="0">
                <a:solidFill>
                  <a:schemeClr val="bg2"/>
                </a:solidFill>
                <a:latin typeface="Montserrat" pitchFamily="2" charset="77"/>
                <a:ea typeface="Roboto" panose="02000000000000000000" pitchFamily="2" charset="0"/>
                <a:cs typeface="Lato Light" panose="020F0502020204030203" pitchFamily="34" charset="0"/>
              </a:rPr>
              <a:t>Data</a:t>
            </a:r>
            <a:endParaRPr lang="en-US" sz="10000" b="1" spc="600" dirty="0">
              <a:solidFill>
                <a:schemeClr val="bg2"/>
              </a:solidFill>
              <a:latin typeface="Montserrat" pitchFamily="2" charset="77"/>
              <a:ea typeface="Roboto" panose="02000000000000000000" pitchFamily="2" charset="0"/>
              <a:cs typeface="Lato Light" panose="020F0502020204030203" pitchFamily="34" charset="0"/>
            </a:endParaRPr>
          </a:p>
        </p:txBody>
      </p:sp>
      <p:sp>
        <p:nvSpPr>
          <p:cNvPr id="7" name="TextBox 6"/>
          <p:cNvSpPr txBox="1"/>
          <p:nvPr/>
        </p:nvSpPr>
        <p:spPr>
          <a:xfrm>
            <a:off x="15085679" y="9264410"/>
            <a:ext cx="5812971" cy="1938992"/>
          </a:xfrm>
          <a:prstGeom prst="rect">
            <a:avLst/>
          </a:prstGeom>
          <a:noFill/>
        </p:spPr>
        <p:txBody>
          <a:bodyPr wrap="square" rtlCol="0">
            <a:spAutoFit/>
          </a:bodyPr>
          <a:lstStyle/>
          <a:p>
            <a:pPr algn="ctr"/>
            <a:r>
              <a:rPr lang="en-US" sz="6000" b="1" dirty="0" smtClean="0">
                <a:solidFill>
                  <a:schemeClr val="bg1"/>
                </a:solidFill>
              </a:rPr>
              <a:t>Reported By</a:t>
            </a:r>
          </a:p>
          <a:p>
            <a:pPr algn="ctr"/>
            <a:r>
              <a:rPr lang="en-US" sz="6000" b="1" dirty="0" err="1" smtClean="0">
                <a:solidFill>
                  <a:schemeClr val="bg1"/>
                </a:solidFill>
              </a:rPr>
              <a:t>Dhivya</a:t>
            </a:r>
            <a:r>
              <a:rPr lang="en-US" sz="6000" b="1" dirty="0" smtClean="0">
                <a:solidFill>
                  <a:schemeClr val="bg1"/>
                </a:solidFill>
              </a:rPr>
              <a:t> K</a:t>
            </a:r>
            <a:endParaRPr lang="en-US" sz="6000" b="1" dirty="0">
              <a:solidFill>
                <a:schemeClr val="bg1"/>
              </a:solidFill>
            </a:endParaRPr>
          </a:p>
        </p:txBody>
      </p:sp>
    </p:spTree>
    <p:extLst>
      <p:ext uri="{BB962C8B-B14F-4D97-AF65-F5344CB8AC3E}">
        <p14:creationId xmlns:p14="http://schemas.microsoft.com/office/powerpoint/2010/main" xmlns="" val="2623873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xmlns="" id="{E8EC89A6-6114-3941-A36D-45A5AAE3FBF8}"/>
              </a:ext>
            </a:extLst>
          </p:cNvPr>
          <p:cNvGrpSpPr/>
          <p:nvPr/>
        </p:nvGrpSpPr>
        <p:grpSpPr>
          <a:xfrm>
            <a:off x="1596318" y="1390634"/>
            <a:ext cx="11958317" cy="1431394"/>
            <a:chOff x="1987287" y="6345183"/>
            <a:chExt cx="10073167" cy="1431394"/>
          </a:xfrm>
        </p:grpSpPr>
        <p:grpSp>
          <p:nvGrpSpPr>
            <p:cNvPr id="3" name="Group 25">
              <a:extLst>
                <a:ext uri="{FF2B5EF4-FFF2-40B4-BE49-F238E27FC236}">
                  <a16:creationId xmlns:a16="http://schemas.microsoft.com/office/drawing/2014/main" xmlns="" id="{2FA1F596-3F46-844C-866C-35E0D2D9BA85}"/>
                </a:ext>
              </a:extLst>
            </p:cNvPr>
            <p:cNvGrpSpPr/>
            <p:nvPr/>
          </p:nvGrpSpPr>
          <p:grpSpPr>
            <a:xfrm>
              <a:off x="1987287" y="6519000"/>
              <a:ext cx="10073167" cy="1257577"/>
              <a:chOff x="8790423" y="1415536"/>
              <a:chExt cx="10073167" cy="1257577"/>
            </a:xfrm>
          </p:grpSpPr>
          <p:sp>
            <p:nvSpPr>
              <p:cNvPr id="29" name="TextBox 28">
                <a:extLst>
                  <a:ext uri="{FF2B5EF4-FFF2-40B4-BE49-F238E27FC236}">
                    <a16:creationId xmlns:a16="http://schemas.microsoft.com/office/drawing/2014/main" xmlns="" id="{9C06C264-4E72-3C4F-8860-4215250908A3}"/>
                  </a:ext>
                </a:extLst>
              </p:cNvPr>
              <p:cNvSpPr txBox="1"/>
              <p:nvPr/>
            </p:nvSpPr>
            <p:spPr>
              <a:xfrm>
                <a:off x="8790423" y="1415536"/>
                <a:ext cx="10073167" cy="830997"/>
              </a:xfrm>
              <a:prstGeom prst="rect">
                <a:avLst/>
              </a:prstGeom>
              <a:noFill/>
              <a:ln>
                <a:noFill/>
              </a:ln>
            </p:spPr>
            <p:txBody>
              <a:bodyPr wrap="square" rtlCol="0">
                <a:spAutoFit/>
              </a:bodyPr>
              <a:lstStyle/>
              <a:p>
                <a:r>
                  <a:rPr lang="en-US" sz="4800" b="1" spc="300" dirty="0" smtClean="0">
                    <a:solidFill>
                      <a:schemeClr val="tx2"/>
                    </a:solidFill>
                    <a:latin typeface="Montserrat" pitchFamily="2" charset="77"/>
                    <a:ea typeface="Roboto" panose="02000000000000000000" pitchFamily="2" charset="0"/>
                    <a:cs typeface="Poppins Medium" pitchFamily="2" charset="77"/>
                  </a:rPr>
                  <a:t>Yearly </a:t>
                </a:r>
                <a:r>
                  <a:rPr lang="en-US" sz="4800" b="1" spc="300" dirty="0" err="1" smtClean="0">
                    <a:solidFill>
                      <a:schemeClr val="tx2"/>
                    </a:solidFill>
                    <a:latin typeface="Montserrat" pitchFamily="2" charset="77"/>
                    <a:ea typeface="Roboto" panose="02000000000000000000" pitchFamily="2" charset="0"/>
                    <a:cs typeface="Poppins Medium" pitchFamily="2" charset="77"/>
                  </a:rPr>
                  <a:t>Monthwise</a:t>
                </a:r>
                <a:r>
                  <a:rPr lang="en-US" sz="4800" b="1" spc="300" dirty="0" smtClean="0">
                    <a:solidFill>
                      <a:schemeClr val="tx2"/>
                    </a:solidFill>
                    <a:latin typeface="Montserrat" pitchFamily="2" charset="77"/>
                    <a:ea typeface="Roboto" panose="02000000000000000000" pitchFamily="2" charset="0"/>
                    <a:cs typeface="Poppins Medium" pitchFamily="2" charset="77"/>
                  </a:rPr>
                  <a:t> Sales Trend:</a:t>
                </a:r>
                <a:endParaRPr lang="en-US" sz="4800" b="1" spc="300" dirty="0">
                  <a:solidFill>
                    <a:schemeClr val="tx2"/>
                  </a:solidFill>
                  <a:latin typeface="Montserrat" pitchFamily="2" charset="77"/>
                  <a:ea typeface="Roboto" panose="02000000000000000000" pitchFamily="2" charset="0"/>
                  <a:cs typeface="Poppins Medium" pitchFamily="2" charset="77"/>
                </a:endParaRPr>
              </a:p>
            </p:txBody>
          </p:sp>
          <p:sp>
            <p:nvSpPr>
              <p:cNvPr id="30" name="TextBox 29">
                <a:extLst>
                  <a:ext uri="{FF2B5EF4-FFF2-40B4-BE49-F238E27FC236}">
                    <a16:creationId xmlns:a16="http://schemas.microsoft.com/office/drawing/2014/main" xmlns="" id="{A77CB9E1-2FFF-5147-8F8A-0FB42CD0E183}"/>
                  </a:ext>
                </a:extLst>
              </p:cNvPr>
              <p:cNvSpPr txBox="1"/>
              <p:nvPr/>
            </p:nvSpPr>
            <p:spPr>
              <a:xfrm>
                <a:off x="8827001" y="2303781"/>
                <a:ext cx="4828944" cy="369332"/>
              </a:xfrm>
              <a:prstGeom prst="rect">
                <a:avLst/>
              </a:prstGeom>
              <a:noFill/>
            </p:spPr>
            <p:txBody>
              <a:bodyPr wrap="none" rtlCol="0">
                <a:spAutoFit/>
              </a:bodyPr>
              <a:lstStyle/>
              <a:p>
                <a:r>
                  <a:rPr lang="en-US" sz="1800" spc="600" dirty="0" smtClean="0">
                    <a:latin typeface="Montserrat Light" pitchFamily="2" charset="77"/>
                    <a:ea typeface="Lato Medium" panose="020F0502020204030203" pitchFamily="34" charset="0"/>
                    <a:cs typeface="Lato Medium" panose="020F0502020204030203" pitchFamily="34" charset="0"/>
                  </a:rPr>
                  <a:t>REVENUE/PROIT </a:t>
                </a:r>
                <a:r>
                  <a:rPr lang="en-US" sz="1800" spc="600" dirty="0" err="1" smtClean="0">
                    <a:latin typeface="Montserrat Light" pitchFamily="2" charset="77"/>
                    <a:ea typeface="Lato Medium" panose="020F0502020204030203" pitchFamily="34" charset="0"/>
                    <a:cs typeface="Lato Medium" panose="020F0502020204030203" pitchFamily="34" charset="0"/>
                  </a:rPr>
                  <a:t>vs</a:t>
                </a:r>
                <a:r>
                  <a:rPr lang="en-US" sz="1800" spc="600" dirty="0" smtClean="0">
                    <a:latin typeface="Montserrat Light" pitchFamily="2" charset="77"/>
                    <a:ea typeface="Lato Medium" panose="020F0502020204030203" pitchFamily="34" charset="0"/>
                    <a:cs typeface="Lato Medium" panose="020F0502020204030203" pitchFamily="34" charset="0"/>
                  </a:rPr>
                  <a:t> YEAR/MONTH</a:t>
                </a:r>
                <a:endParaRPr lang="en-US" sz="1800" spc="600" dirty="0">
                  <a:latin typeface="Montserrat Light" pitchFamily="2" charset="77"/>
                  <a:ea typeface="Lato Medium" panose="020F0502020204030203" pitchFamily="34" charset="0"/>
                  <a:cs typeface="Lato Medium" panose="020F0502020204030203" pitchFamily="34" charset="0"/>
                </a:endParaRPr>
              </a:p>
            </p:txBody>
          </p:sp>
        </p:grpSp>
        <p:sp>
          <p:nvSpPr>
            <p:cNvPr id="28" name="Rectangle 27">
              <a:extLst>
                <a:ext uri="{FF2B5EF4-FFF2-40B4-BE49-F238E27FC236}">
                  <a16:creationId xmlns:a16="http://schemas.microsoft.com/office/drawing/2014/main" xmlns="" id="{884EC881-BA79-A04A-8407-EFDBF751088B}"/>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1">
            <a:extLst>
              <a:ext uri="{FF2B5EF4-FFF2-40B4-BE49-F238E27FC236}">
                <a16:creationId xmlns:a16="http://schemas.microsoft.com/office/drawing/2014/main" xmlns="" id="{D1684E28-08C8-EC4B-B74B-4166FEC2675E}"/>
              </a:ext>
            </a:extLst>
          </p:cNvPr>
          <p:cNvGrpSpPr/>
          <p:nvPr/>
        </p:nvGrpSpPr>
        <p:grpSpPr>
          <a:xfrm>
            <a:off x="1566150" y="4236058"/>
            <a:ext cx="9488945" cy="3367589"/>
            <a:chOff x="1566150" y="4236058"/>
            <a:chExt cx="9488945" cy="3367589"/>
          </a:xfrm>
        </p:grpSpPr>
        <p:sp>
          <p:nvSpPr>
            <p:cNvPr id="32" name="TextBox 31">
              <a:extLst>
                <a:ext uri="{FF2B5EF4-FFF2-40B4-BE49-F238E27FC236}">
                  <a16:creationId xmlns:a16="http://schemas.microsoft.com/office/drawing/2014/main" xmlns="" id="{FD8085A6-A3B4-7141-8862-B32060001995}"/>
                </a:ext>
              </a:extLst>
            </p:cNvPr>
            <p:cNvSpPr txBox="1"/>
            <p:nvPr/>
          </p:nvSpPr>
          <p:spPr>
            <a:xfrm>
              <a:off x="1566150" y="4882389"/>
              <a:ext cx="9488945" cy="2721258"/>
            </a:xfrm>
            <a:prstGeom prst="rect">
              <a:avLst/>
            </a:prstGeom>
            <a:noFill/>
          </p:spPr>
          <p:txBody>
            <a:bodyPr wrap="square" rtlCol="0">
              <a:spAutoFit/>
            </a:bodyPr>
            <a:lstStyle/>
            <a:p>
              <a:pPr>
                <a:lnSpc>
                  <a:spcPts val="4080"/>
                </a:lnSpc>
              </a:pPr>
              <a:r>
                <a:rPr lang="en-US" sz="2800" dirty="0" smtClean="0">
                  <a:solidFill>
                    <a:srgbClr val="000000"/>
                  </a:solidFill>
                  <a:latin typeface="Montserrat Light" pitchFamily="2" charset="77"/>
                  <a:ea typeface="Lato Light" panose="020F0502020204030203" pitchFamily="34" charset="0"/>
                  <a:cs typeface="Lato Light" panose="020F0502020204030203" pitchFamily="34" charset="0"/>
                </a:rPr>
                <a:t>In the year of 2011,2016and 2017 there was not even an average amount of sale in the months, whereas in the year 2012, there was a good amount sale throughout the year.</a:t>
              </a:r>
            </a:p>
            <a:p>
              <a:pPr>
                <a:lnSpc>
                  <a:spcPts val="4080"/>
                </a:lnSpc>
              </a:pPr>
              <a:r>
                <a:rPr lang="en-US" sz="2800" dirty="0" smtClean="0">
                  <a:solidFill>
                    <a:srgbClr val="000000"/>
                  </a:solidFill>
                  <a:latin typeface="Montserrat Light" pitchFamily="2" charset="77"/>
                  <a:ea typeface="Lato Light" panose="020F0502020204030203" pitchFamily="34" charset="0"/>
                  <a:cs typeface="Lato Light" panose="020F0502020204030203" pitchFamily="34" charset="0"/>
                </a:rPr>
                <a:t>In the month of July ,2013 the revenue was recorded the highest.</a:t>
              </a:r>
              <a:endParaRPr lang="en-US" sz="2800" dirty="0">
                <a:solidFill>
                  <a:srgbClr val="000000"/>
                </a:solidFill>
                <a:latin typeface="Montserrat Light" pitchFamily="2" charset="77"/>
                <a:ea typeface="Lato Light" panose="020F0502020204030203" pitchFamily="34" charset="0"/>
                <a:cs typeface="Lato Light" panose="020F0502020204030203" pitchFamily="34" charset="0"/>
              </a:endParaRPr>
            </a:p>
          </p:txBody>
        </p:sp>
        <p:sp>
          <p:nvSpPr>
            <p:cNvPr id="37" name="Rectangle 36">
              <a:extLst>
                <a:ext uri="{FF2B5EF4-FFF2-40B4-BE49-F238E27FC236}">
                  <a16:creationId xmlns:a16="http://schemas.microsoft.com/office/drawing/2014/main" xmlns="" id="{8A055C52-E984-694B-A3F0-9911B3D43D7A}"/>
                </a:ext>
              </a:extLst>
            </p:cNvPr>
            <p:cNvSpPr/>
            <p:nvPr/>
          </p:nvSpPr>
          <p:spPr>
            <a:xfrm>
              <a:off x="1566150" y="4236058"/>
              <a:ext cx="4396270" cy="646331"/>
            </a:xfrm>
            <a:prstGeom prst="rect">
              <a:avLst/>
            </a:prstGeom>
          </p:spPr>
          <p:txBody>
            <a:bodyPr wrap="square">
              <a:spAutoFit/>
            </a:bodyPr>
            <a:lstStyle/>
            <a:p>
              <a:r>
                <a:rPr lang="en-US" dirty="0" smtClean="0">
                  <a:solidFill>
                    <a:srgbClr val="000000"/>
                  </a:solidFill>
                  <a:latin typeface="Montserrat Medium" pitchFamily="2" charset="77"/>
                  <a:ea typeface="Roboto" panose="02000000000000000000" pitchFamily="2" charset="0"/>
                  <a:cs typeface="Lato Light" panose="020F0502020204030203" pitchFamily="34" charset="0"/>
                </a:rPr>
                <a:t>Revenue:</a:t>
              </a:r>
              <a:endParaRPr lang="en-US" dirty="0">
                <a:solidFill>
                  <a:srgbClr val="000000"/>
                </a:solidFill>
                <a:latin typeface="Montserrat Medium" pitchFamily="2" charset="77"/>
                <a:ea typeface="Roboto" panose="02000000000000000000" pitchFamily="2" charset="0"/>
                <a:cs typeface="Lato Light" panose="020F0502020204030203" pitchFamily="34" charset="0"/>
              </a:endParaRPr>
            </a:p>
          </p:txBody>
        </p:sp>
      </p:grpSp>
      <p:sp>
        <p:nvSpPr>
          <p:cNvPr id="39" name="TextBox 38">
            <a:extLst>
              <a:ext uri="{FF2B5EF4-FFF2-40B4-BE49-F238E27FC236}">
                <a16:creationId xmlns:a16="http://schemas.microsoft.com/office/drawing/2014/main" xmlns="" id="{D77D691C-8E85-3E46-9627-B226775FA38B}"/>
              </a:ext>
            </a:extLst>
          </p:cNvPr>
          <p:cNvSpPr txBox="1"/>
          <p:nvPr/>
        </p:nvSpPr>
        <p:spPr>
          <a:xfrm>
            <a:off x="1596320" y="9135341"/>
            <a:ext cx="9488945" cy="1093761"/>
          </a:xfrm>
          <a:prstGeom prst="rect">
            <a:avLst/>
          </a:prstGeom>
          <a:noFill/>
        </p:spPr>
        <p:txBody>
          <a:bodyPr wrap="square" rtlCol="0">
            <a:spAutoFit/>
          </a:bodyPr>
          <a:lstStyle/>
          <a:p>
            <a:pPr>
              <a:lnSpc>
                <a:spcPts val="4080"/>
              </a:lnSpc>
            </a:pPr>
            <a:r>
              <a:rPr lang="en-US" sz="2800" dirty="0" smtClean="0">
                <a:solidFill>
                  <a:srgbClr val="000000"/>
                </a:solidFill>
                <a:latin typeface="Montserrat Light" pitchFamily="2" charset="77"/>
                <a:ea typeface="Lato Light" panose="020F0502020204030203" pitchFamily="34" charset="0"/>
                <a:cs typeface="Lato Light" panose="020F0502020204030203" pitchFamily="34" charset="0"/>
              </a:rPr>
              <a:t>Reasonable profits according to the revenue yielded throughout the respective months/year can be seen.</a:t>
            </a:r>
          </a:p>
        </p:txBody>
      </p:sp>
      <p:sp>
        <p:nvSpPr>
          <p:cNvPr id="40" name="Rectangle 39">
            <a:extLst>
              <a:ext uri="{FF2B5EF4-FFF2-40B4-BE49-F238E27FC236}">
                <a16:creationId xmlns:a16="http://schemas.microsoft.com/office/drawing/2014/main" xmlns="" id="{F19A5F76-1512-9E47-A86C-05FF1B8A2BC9}"/>
              </a:ext>
            </a:extLst>
          </p:cNvPr>
          <p:cNvSpPr/>
          <p:nvPr/>
        </p:nvSpPr>
        <p:spPr>
          <a:xfrm>
            <a:off x="1566150" y="8489010"/>
            <a:ext cx="4396270" cy="646331"/>
          </a:xfrm>
          <a:prstGeom prst="rect">
            <a:avLst/>
          </a:prstGeom>
        </p:spPr>
        <p:txBody>
          <a:bodyPr wrap="square">
            <a:spAutoFit/>
          </a:bodyPr>
          <a:lstStyle/>
          <a:p>
            <a:r>
              <a:rPr lang="en-US" dirty="0" smtClean="0">
                <a:solidFill>
                  <a:srgbClr val="000000"/>
                </a:solidFill>
                <a:latin typeface="Montserrat Medium" pitchFamily="2" charset="77"/>
                <a:ea typeface="Roboto" panose="02000000000000000000" pitchFamily="2" charset="0"/>
                <a:cs typeface="Lato Light" panose="020F0502020204030203" pitchFamily="34" charset="0"/>
              </a:rPr>
              <a:t>Profit:</a:t>
            </a:r>
            <a:endParaRPr lang="en-US" dirty="0">
              <a:solidFill>
                <a:srgbClr val="000000"/>
              </a:solidFill>
              <a:latin typeface="Montserrat Medium" pitchFamily="2" charset="77"/>
              <a:ea typeface="Roboto" panose="02000000000000000000" pitchFamily="2" charset="0"/>
              <a:cs typeface="Lato Light" panose="020F0502020204030203" pitchFamily="34" charset="0"/>
            </a:endParaRPr>
          </a:p>
        </p:txBody>
      </p:sp>
      <p:pic>
        <p:nvPicPr>
          <p:cNvPr id="5122" name="Picture 2"/>
          <p:cNvPicPr>
            <a:picLocks noChangeAspect="1" noChangeArrowheads="1"/>
          </p:cNvPicPr>
          <p:nvPr/>
        </p:nvPicPr>
        <p:blipFill>
          <a:blip r:embed="rId2"/>
          <a:srcRect/>
          <a:stretch>
            <a:fillRect/>
          </a:stretch>
        </p:blipFill>
        <p:spPr bwMode="auto">
          <a:xfrm>
            <a:off x="11669485" y="1564451"/>
            <a:ext cx="12187465" cy="4771036"/>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1669485" y="6652128"/>
            <a:ext cx="12187465" cy="4712557"/>
          </a:xfrm>
          <a:prstGeom prst="rect">
            <a:avLst/>
          </a:prstGeom>
          <a:noFill/>
          <a:ln w="9525">
            <a:noFill/>
            <a:miter lim="800000"/>
            <a:headEnd/>
            <a:tailEnd/>
          </a:ln>
          <a:effectLst/>
        </p:spPr>
      </p:pic>
    </p:spTree>
    <p:extLst>
      <p:ext uri="{BB962C8B-B14F-4D97-AF65-F5344CB8AC3E}">
        <p14:creationId xmlns:p14="http://schemas.microsoft.com/office/powerpoint/2010/main" xmlns="" val="375488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D264435-52B9-F54A-90F7-930A1C30192C}"/>
              </a:ext>
            </a:extLst>
          </p:cNvPr>
          <p:cNvSpPr/>
          <p:nvPr/>
        </p:nvSpPr>
        <p:spPr>
          <a:xfrm rot="10800000" flipV="1">
            <a:off x="-6" y="0"/>
            <a:ext cx="1895302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xmlns="" id="{199325C2-51DF-8646-B530-9D5A638DC9FF}"/>
              </a:ext>
            </a:extLst>
          </p:cNvPr>
          <p:cNvGrpSpPr/>
          <p:nvPr/>
        </p:nvGrpSpPr>
        <p:grpSpPr>
          <a:xfrm>
            <a:off x="1483854" y="4358903"/>
            <a:ext cx="8990182" cy="3463542"/>
            <a:chOff x="1483854" y="2334111"/>
            <a:chExt cx="8990182" cy="3463542"/>
          </a:xfrm>
        </p:grpSpPr>
        <p:grpSp>
          <p:nvGrpSpPr>
            <p:cNvPr id="22" name="Group 21">
              <a:extLst>
                <a:ext uri="{FF2B5EF4-FFF2-40B4-BE49-F238E27FC236}">
                  <a16:creationId xmlns:a16="http://schemas.microsoft.com/office/drawing/2014/main" xmlns="" id="{BC1CA2DF-3C2D-8542-8442-FB440B2286B8}"/>
                </a:ext>
              </a:extLst>
            </p:cNvPr>
            <p:cNvGrpSpPr/>
            <p:nvPr/>
          </p:nvGrpSpPr>
          <p:grpSpPr>
            <a:xfrm>
              <a:off x="1483854" y="2334111"/>
              <a:ext cx="8990182" cy="1431394"/>
              <a:chOff x="1987289" y="6345183"/>
              <a:chExt cx="8990182" cy="1431394"/>
            </a:xfrm>
          </p:grpSpPr>
          <p:grpSp>
            <p:nvGrpSpPr>
              <p:cNvPr id="23" name="Group 22">
                <a:extLst>
                  <a:ext uri="{FF2B5EF4-FFF2-40B4-BE49-F238E27FC236}">
                    <a16:creationId xmlns:a16="http://schemas.microsoft.com/office/drawing/2014/main" xmlns="" id="{566F58CE-DFB8-3E44-8F2C-928BCD2FBEF8}"/>
                  </a:ext>
                </a:extLst>
              </p:cNvPr>
              <p:cNvGrpSpPr/>
              <p:nvPr/>
            </p:nvGrpSpPr>
            <p:grpSpPr>
              <a:xfrm>
                <a:off x="1987289" y="6519000"/>
                <a:ext cx="8990182" cy="1257577"/>
                <a:chOff x="8790425" y="1415536"/>
                <a:chExt cx="8990182" cy="1257577"/>
              </a:xfrm>
            </p:grpSpPr>
            <p:sp>
              <p:nvSpPr>
                <p:cNvPr id="25" name="TextBox 24">
                  <a:extLst>
                    <a:ext uri="{FF2B5EF4-FFF2-40B4-BE49-F238E27FC236}">
                      <a16:creationId xmlns:a16="http://schemas.microsoft.com/office/drawing/2014/main" xmlns="" id="{F97F86B6-BE07-0640-A11B-FFBC6DA75F32}"/>
                    </a:ext>
                  </a:extLst>
                </p:cNvPr>
                <p:cNvSpPr txBox="1"/>
                <p:nvPr/>
              </p:nvSpPr>
              <p:spPr>
                <a:xfrm>
                  <a:off x="8790425" y="1415536"/>
                  <a:ext cx="8990182" cy="923330"/>
                </a:xfrm>
                <a:prstGeom prst="rect">
                  <a:avLst/>
                </a:prstGeom>
                <a:noFill/>
                <a:ln>
                  <a:noFill/>
                </a:ln>
              </p:spPr>
              <p:txBody>
                <a:bodyPr wrap="square" rtlCol="0">
                  <a:spAutoFit/>
                </a:bodyPr>
                <a:lstStyle/>
                <a:p>
                  <a:r>
                    <a:rPr lang="en-US" sz="5400" b="1" spc="300" dirty="0" smtClean="0">
                      <a:solidFill>
                        <a:schemeClr val="bg2"/>
                      </a:solidFill>
                      <a:latin typeface="Montserrat" pitchFamily="2" charset="77"/>
                      <a:ea typeface="Roboto" panose="02000000000000000000" pitchFamily="2" charset="0"/>
                      <a:cs typeface="Poppins Medium" pitchFamily="2" charset="77"/>
                    </a:rPr>
                    <a:t>REGION :</a:t>
                  </a:r>
                  <a:endParaRPr lang="en-US" sz="5400" b="1" spc="300" dirty="0">
                    <a:solidFill>
                      <a:schemeClr val="bg2"/>
                    </a:solidFill>
                    <a:latin typeface="Montserrat" pitchFamily="2" charset="77"/>
                    <a:ea typeface="Roboto" panose="02000000000000000000" pitchFamily="2" charset="0"/>
                    <a:cs typeface="Poppins Medium" pitchFamily="2" charset="77"/>
                  </a:endParaRPr>
                </a:p>
              </p:txBody>
            </p:sp>
            <p:sp>
              <p:nvSpPr>
                <p:cNvPr id="26" name="TextBox 25">
                  <a:extLst>
                    <a:ext uri="{FF2B5EF4-FFF2-40B4-BE49-F238E27FC236}">
                      <a16:creationId xmlns:a16="http://schemas.microsoft.com/office/drawing/2014/main" xmlns="" id="{0702DAAE-62A0-6E4B-986C-8A0B659AC473}"/>
                    </a:ext>
                  </a:extLst>
                </p:cNvPr>
                <p:cNvSpPr txBox="1"/>
                <p:nvPr/>
              </p:nvSpPr>
              <p:spPr>
                <a:xfrm>
                  <a:off x="8827001" y="2303781"/>
                  <a:ext cx="3611886" cy="369332"/>
                </a:xfrm>
                <a:prstGeom prst="rect">
                  <a:avLst/>
                </a:prstGeom>
                <a:noFill/>
              </p:spPr>
              <p:txBody>
                <a:bodyPr wrap="none" rtlCol="0">
                  <a:spAutoFit/>
                </a:bodyPr>
                <a:lstStyle/>
                <a:p>
                  <a:r>
                    <a:rPr lang="en-US" sz="1800" spc="600" dirty="0" smtClean="0">
                      <a:solidFill>
                        <a:schemeClr val="bg2"/>
                      </a:solidFill>
                      <a:latin typeface="Montserrat Light" pitchFamily="2" charset="77"/>
                      <a:ea typeface="Lato Medium" panose="020F0502020204030203" pitchFamily="34" charset="0"/>
                      <a:cs typeface="Lato Medium" panose="020F0502020204030203" pitchFamily="34" charset="0"/>
                    </a:rPr>
                    <a:t>REGION </a:t>
                  </a:r>
                  <a:r>
                    <a:rPr lang="en-US" sz="1800" spc="600" dirty="0" err="1" smtClean="0">
                      <a:solidFill>
                        <a:schemeClr val="bg2"/>
                      </a:solidFill>
                      <a:latin typeface="Montserrat Light" pitchFamily="2" charset="77"/>
                      <a:ea typeface="Lato Medium" panose="020F0502020204030203" pitchFamily="34" charset="0"/>
                      <a:cs typeface="Lato Medium" panose="020F0502020204030203" pitchFamily="34" charset="0"/>
                    </a:rPr>
                    <a:t>vs</a:t>
                  </a:r>
                  <a:r>
                    <a:rPr lang="en-US" sz="1800" spc="600" dirty="0" smtClean="0">
                      <a:solidFill>
                        <a:schemeClr val="bg2"/>
                      </a:solidFill>
                      <a:latin typeface="Montserrat Light" pitchFamily="2" charset="77"/>
                      <a:ea typeface="Lato Medium" panose="020F0502020204030203" pitchFamily="34" charset="0"/>
                      <a:cs typeface="Lato Medium" panose="020F0502020204030203" pitchFamily="34" charset="0"/>
                    </a:rPr>
                    <a:t> REVENUE</a:t>
                  </a:r>
                  <a:endParaRPr lang="en-US" sz="1800" spc="600" dirty="0">
                    <a:solidFill>
                      <a:schemeClr val="bg2"/>
                    </a:solidFill>
                    <a:latin typeface="Montserrat Light" pitchFamily="2" charset="77"/>
                    <a:ea typeface="Lato Medium" panose="020F0502020204030203" pitchFamily="34" charset="0"/>
                    <a:cs typeface="Lato Medium" panose="020F0502020204030203" pitchFamily="34" charset="0"/>
                  </a:endParaRPr>
                </a:p>
              </p:txBody>
            </p:sp>
          </p:grpSp>
          <p:sp>
            <p:nvSpPr>
              <p:cNvPr id="24" name="Rectangle 23">
                <a:extLst>
                  <a:ext uri="{FF2B5EF4-FFF2-40B4-BE49-F238E27FC236}">
                    <a16:creationId xmlns:a16="http://schemas.microsoft.com/office/drawing/2014/main" xmlns="" id="{3F426101-D102-674F-BE56-4B6F49035D5A}"/>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sp>
          <p:nvSpPr>
            <p:cNvPr id="27" name="TextBox 26">
              <a:extLst>
                <a:ext uri="{FF2B5EF4-FFF2-40B4-BE49-F238E27FC236}">
                  <a16:creationId xmlns:a16="http://schemas.microsoft.com/office/drawing/2014/main" xmlns="" id="{726DD044-5384-754F-8F94-509D8A42881F}"/>
                </a:ext>
              </a:extLst>
            </p:cNvPr>
            <p:cNvSpPr txBox="1"/>
            <p:nvPr/>
          </p:nvSpPr>
          <p:spPr>
            <a:xfrm>
              <a:off x="1483854" y="4653750"/>
              <a:ext cx="8203071" cy="1143903"/>
            </a:xfrm>
            <a:prstGeom prst="rect">
              <a:avLst/>
            </a:prstGeom>
            <a:noFill/>
          </p:spPr>
          <p:txBody>
            <a:bodyPr wrap="square" rtlCol="0">
              <a:spAutoFit/>
            </a:bodyPr>
            <a:lstStyle/>
            <a:p>
              <a:pPr>
                <a:lnSpc>
                  <a:spcPts val="4080"/>
                </a:lnSpc>
              </a:pPr>
              <a:r>
                <a:rPr lang="en-US" sz="3200" dirty="0" smtClean="0">
                  <a:solidFill>
                    <a:schemeClr val="bg2"/>
                  </a:solidFill>
                  <a:latin typeface="Montserrat Light" pitchFamily="2" charset="77"/>
                  <a:ea typeface="Lato Light" panose="020F0502020204030203" pitchFamily="34" charset="0"/>
                  <a:cs typeface="Lato Light" panose="020F0502020204030203" pitchFamily="34" charset="0"/>
                </a:rPr>
                <a:t>Sub-Saharan Africa, Europe, Asia are the top 3 leading revenue regions. </a:t>
              </a:r>
              <a:endParaRPr lang="en-US" sz="3200" dirty="0">
                <a:solidFill>
                  <a:schemeClr val="bg2"/>
                </a:solidFill>
                <a:latin typeface="Montserrat Light" pitchFamily="2" charset="77"/>
                <a:ea typeface="Lato Light" panose="020F0502020204030203" pitchFamily="34" charset="0"/>
                <a:cs typeface="Lato Light" panose="020F0502020204030203" pitchFamily="34" charset="0"/>
              </a:endParaRPr>
            </a:p>
          </p:txBody>
        </p:sp>
      </p:grpSp>
      <p:pic>
        <p:nvPicPr>
          <p:cNvPr id="1026" name="Picture 2"/>
          <p:cNvPicPr>
            <a:picLocks noChangeAspect="1" noChangeArrowheads="1"/>
          </p:cNvPicPr>
          <p:nvPr/>
        </p:nvPicPr>
        <p:blipFill>
          <a:blip r:embed="rId2"/>
          <a:srcRect/>
          <a:stretch>
            <a:fillRect/>
          </a:stretch>
        </p:blipFill>
        <p:spPr bwMode="auto">
          <a:xfrm>
            <a:off x="11908971" y="2242458"/>
            <a:ext cx="10776857" cy="9100456"/>
          </a:xfrm>
          <a:prstGeom prst="rect">
            <a:avLst/>
          </a:prstGeom>
          <a:noFill/>
          <a:ln w="9525">
            <a:noFill/>
            <a:miter lim="800000"/>
            <a:headEnd/>
            <a:tailEnd/>
          </a:ln>
          <a:effectLst/>
        </p:spPr>
      </p:pic>
    </p:spTree>
    <p:extLst>
      <p:ext uri="{BB962C8B-B14F-4D97-AF65-F5344CB8AC3E}">
        <p14:creationId xmlns:p14="http://schemas.microsoft.com/office/powerpoint/2010/main" xmlns="" val="272028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D264435-52B9-F54A-90F7-930A1C30192C}"/>
              </a:ext>
            </a:extLst>
          </p:cNvPr>
          <p:cNvSpPr/>
          <p:nvPr/>
        </p:nvSpPr>
        <p:spPr>
          <a:xfrm rot="10800000" flipV="1">
            <a:off x="-6" y="0"/>
            <a:ext cx="1895302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
            <a:extLst>
              <a:ext uri="{FF2B5EF4-FFF2-40B4-BE49-F238E27FC236}">
                <a16:creationId xmlns:a16="http://schemas.microsoft.com/office/drawing/2014/main" xmlns="" id="{199325C2-51DF-8646-B530-9D5A638DC9FF}"/>
              </a:ext>
            </a:extLst>
          </p:cNvPr>
          <p:cNvGrpSpPr/>
          <p:nvPr/>
        </p:nvGrpSpPr>
        <p:grpSpPr>
          <a:xfrm>
            <a:off x="1483854" y="4358903"/>
            <a:ext cx="8990182" cy="3463542"/>
            <a:chOff x="1483854" y="2334111"/>
            <a:chExt cx="8990182" cy="3463542"/>
          </a:xfrm>
        </p:grpSpPr>
        <p:grpSp>
          <p:nvGrpSpPr>
            <p:cNvPr id="3" name="Group 21">
              <a:extLst>
                <a:ext uri="{FF2B5EF4-FFF2-40B4-BE49-F238E27FC236}">
                  <a16:creationId xmlns:a16="http://schemas.microsoft.com/office/drawing/2014/main" xmlns="" id="{BC1CA2DF-3C2D-8542-8442-FB440B2286B8}"/>
                </a:ext>
              </a:extLst>
            </p:cNvPr>
            <p:cNvGrpSpPr/>
            <p:nvPr/>
          </p:nvGrpSpPr>
          <p:grpSpPr>
            <a:xfrm>
              <a:off x="1483854" y="2334111"/>
              <a:ext cx="8990182" cy="1431394"/>
              <a:chOff x="1987289" y="6345183"/>
              <a:chExt cx="8990182" cy="1431394"/>
            </a:xfrm>
          </p:grpSpPr>
          <p:grpSp>
            <p:nvGrpSpPr>
              <p:cNvPr id="4" name="Group 22">
                <a:extLst>
                  <a:ext uri="{FF2B5EF4-FFF2-40B4-BE49-F238E27FC236}">
                    <a16:creationId xmlns:a16="http://schemas.microsoft.com/office/drawing/2014/main" xmlns="" id="{566F58CE-DFB8-3E44-8F2C-928BCD2FBEF8}"/>
                  </a:ext>
                </a:extLst>
              </p:cNvPr>
              <p:cNvGrpSpPr/>
              <p:nvPr/>
            </p:nvGrpSpPr>
            <p:grpSpPr>
              <a:xfrm>
                <a:off x="1987289" y="6519000"/>
                <a:ext cx="8990182" cy="1257577"/>
                <a:chOff x="8790425" y="1415536"/>
                <a:chExt cx="8990182" cy="1257577"/>
              </a:xfrm>
            </p:grpSpPr>
            <p:sp>
              <p:nvSpPr>
                <p:cNvPr id="25" name="TextBox 24">
                  <a:extLst>
                    <a:ext uri="{FF2B5EF4-FFF2-40B4-BE49-F238E27FC236}">
                      <a16:creationId xmlns:a16="http://schemas.microsoft.com/office/drawing/2014/main" xmlns="" id="{F97F86B6-BE07-0640-A11B-FFBC6DA75F32}"/>
                    </a:ext>
                  </a:extLst>
                </p:cNvPr>
                <p:cNvSpPr txBox="1"/>
                <p:nvPr/>
              </p:nvSpPr>
              <p:spPr>
                <a:xfrm>
                  <a:off x="8790425" y="1415536"/>
                  <a:ext cx="8990182" cy="923330"/>
                </a:xfrm>
                <a:prstGeom prst="rect">
                  <a:avLst/>
                </a:prstGeom>
                <a:noFill/>
                <a:ln>
                  <a:noFill/>
                </a:ln>
              </p:spPr>
              <p:txBody>
                <a:bodyPr wrap="square" rtlCol="0">
                  <a:spAutoFit/>
                </a:bodyPr>
                <a:lstStyle/>
                <a:p>
                  <a:r>
                    <a:rPr lang="en-US" sz="5400" b="1" spc="300" dirty="0" smtClean="0">
                      <a:solidFill>
                        <a:schemeClr val="bg2"/>
                      </a:solidFill>
                      <a:latin typeface="Montserrat" pitchFamily="2" charset="77"/>
                      <a:ea typeface="Roboto" panose="02000000000000000000" pitchFamily="2" charset="0"/>
                      <a:cs typeface="Poppins Medium" pitchFamily="2" charset="77"/>
                    </a:rPr>
                    <a:t>Country :</a:t>
                  </a:r>
                  <a:endParaRPr lang="en-US" sz="5400" b="1" spc="300" dirty="0">
                    <a:solidFill>
                      <a:schemeClr val="bg2"/>
                    </a:solidFill>
                    <a:latin typeface="Montserrat" pitchFamily="2" charset="77"/>
                    <a:ea typeface="Roboto" panose="02000000000000000000" pitchFamily="2" charset="0"/>
                    <a:cs typeface="Poppins Medium" pitchFamily="2" charset="77"/>
                  </a:endParaRPr>
                </a:p>
              </p:txBody>
            </p:sp>
            <p:sp>
              <p:nvSpPr>
                <p:cNvPr id="26" name="TextBox 25">
                  <a:extLst>
                    <a:ext uri="{FF2B5EF4-FFF2-40B4-BE49-F238E27FC236}">
                      <a16:creationId xmlns:a16="http://schemas.microsoft.com/office/drawing/2014/main" xmlns="" id="{0702DAAE-62A0-6E4B-986C-8A0B659AC473}"/>
                    </a:ext>
                  </a:extLst>
                </p:cNvPr>
                <p:cNvSpPr txBox="1"/>
                <p:nvPr/>
              </p:nvSpPr>
              <p:spPr>
                <a:xfrm>
                  <a:off x="8827001" y="2303781"/>
                  <a:ext cx="3902030" cy="369332"/>
                </a:xfrm>
                <a:prstGeom prst="rect">
                  <a:avLst/>
                </a:prstGeom>
                <a:noFill/>
              </p:spPr>
              <p:txBody>
                <a:bodyPr wrap="none" rtlCol="0">
                  <a:spAutoFit/>
                </a:bodyPr>
                <a:lstStyle/>
                <a:p>
                  <a:r>
                    <a:rPr lang="en-US" sz="1800" spc="600" dirty="0" smtClean="0">
                      <a:solidFill>
                        <a:schemeClr val="bg2"/>
                      </a:solidFill>
                      <a:latin typeface="Montserrat Light" pitchFamily="2" charset="77"/>
                      <a:ea typeface="Lato Medium" panose="020F0502020204030203" pitchFamily="34" charset="0"/>
                      <a:cs typeface="Lato Medium" panose="020F0502020204030203" pitchFamily="34" charset="0"/>
                    </a:rPr>
                    <a:t>COUNTRY </a:t>
                  </a:r>
                  <a:r>
                    <a:rPr lang="en-US" sz="1800" spc="600" dirty="0" err="1" smtClean="0">
                      <a:solidFill>
                        <a:schemeClr val="bg2"/>
                      </a:solidFill>
                      <a:latin typeface="Montserrat Light" pitchFamily="2" charset="77"/>
                      <a:ea typeface="Lato Medium" panose="020F0502020204030203" pitchFamily="34" charset="0"/>
                      <a:cs typeface="Lato Medium" panose="020F0502020204030203" pitchFamily="34" charset="0"/>
                    </a:rPr>
                    <a:t>vs</a:t>
                  </a:r>
                  <a:r>
                    <a:rPr lang="en-US" sz="1800" spc="600" dirty="0" smtClean="0">
                      <a:solidFill>
                        <a:schemeClr val="bg2"/>
                      </a:solidFill>
                      <a:latin typeface="Montserrat Light" pitchFamily="2" charset="77"/>
                      <a:ea typeface="Lato Medium" panose="020F0502020204030203" pitchFamily="34" charset="0"/>
                      <a:cs typeface="Lato Medium" panose="020F0502020204030203" pitchFamily="34" charset="0"/>
                    </a:rPr>
                    <a:t> REVENUE</a:t>
                  </a:r>
                  <a:endParaRPr lang="en-US" sz="1800" spc="600" dirty="0">
                    <a:solidFill>
                      <a:schemeClr val="bg2"/>
                    </a:solidFill>
                    <a:latin typeface="Montserrat Light" pitchFamily="2" charset="77"/>
                    <a:ea typeface="Lato Medium" panose="020F0502020204030203" pitchFamily="34" charset="0"/>
                    <a:cs typeface="Lato Medium" panose="020F0502020204030203" pitchFamily="34" charset="0"/>
                  </a:endParaRPr>
                </a:p>
              </p:txBody>
            </p:sp>
          </p:grpSp>
          <p:sp>
            <p:nvSpPr>
              <p:cNvPr id="24" name="Rectangle 23">
                <a:extLst>
                  <a:ext uri="{FF2B5EF4-FFF2-40B4-BE49-F238E27FC236}">
                    <a16:creationId xmlns:a16="http://schemas.microsoft.com/office/drawing/2014/main" xmlns="" id="{3F426101-D102-674F-BE56-4B6F49035D5A}"/>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sp>
          <p:nvSpPr>
            <p:cNvPr id="27" name="TextBox 26">
              <a:extLst>
                <a:ext uri="{FF2B5EF4-FFF2-40B4-BE49-F238E27FC236}">
                  <a16:creationId xmlns:a16="http://schemas.microsoft.com/office/drawing/2014/main" xmlns="" id="{726DD044-5384-754F-8F94-509D8A42881F}"/>
                </a:ext>
              </a:extLst>
            </p:cNvPr>
            <p:cNvSpPr txBox="1"/>
            <p:nvPr/>
          </p:nvSpPr>
          <p:spPr>
            <a:xfrm>
              <a:off x="1483854" y="4653750"/>
              <a:ext cx="8203071" cy="1143903"/>
            </a:xfrm>
            <a:prstGeom prst="rect">
              <a:avLst/>
            </a:prstGeom>
            <a:noFill/>
          </p:spPr>
          <p:txBody>
            <a:bodyPr wrap="square" rtlCol="0">
              <a:spAutoFit/>
            </a:bodyPr>
            <a:lstStyle/>
            <a:p>
              <a:pPr>
                <a:lnSpc>
                  <a:spcPts val="4080"/>
                </a:lnSpc>
              </a:pPr>
              <a:r>
                <a:rPr lang="en-US" sz="3200" dirty="0" smtClean="0">
                  <a:solidFill>
                    <a:schemeClr val="bg2"/>
                  </a:solidFill>
                  <a:latin typeface="Montserrat Light" pitchFamily="2" charset="77"/>
                  <a:ea typeface="Lato Light" panose="020F0502020204030203" pitchFamily="34" charset="0"/>
                  <a:cs typeface="Lato Light" panose="020F0502020204030203" pitchFamily="34" charset="0"/>
                </a:rPr>
                <a:t>South Sudan, Mali</a:t>
              </a:r>
              <a:r>
                <a:rPr lang="en-US" sz="3200" dirty="0" smtClean="0">
                  <a:solidFill>
                    <a:schemeClr val="bg2"/>
                  </a:solidFill>
                  <a:latin typeface="Montserrat Light" pitchFamily="2" charset="77"/>
                  <a:ea typeface="Lato Light" panose="020F0502020204030203" pitchFamily="34" charset="0"/>
                  <a:cs typeface="Lato Light" panose="020F0502020204030203" pitchFamily="34" charset="0"/>
                </a:rPr>
                <a:t>, Lesotho </a:t>
              </a:r>
              <a:r>
                <a:rPr lang="en-US" sz="3200" dirty="0" smtClean="0">
                  <a:solidFill>
                    <a:schemeClr val="bg2"/>
                  </a:solidFill>
                  <a:latin typeface="Montserrat Light" pitchFamily="2" charset="77"/>
                  <a:ea typeface="Lato Light" panose="020F0502020204030203" pitchFamily="34" charset="0"/>
                  <a:cs typeface="Lato Light" panose="020F0502020204030203" pitchFamily="34" charset="0"/>
                </a:rPr>
                <a:t>are the top 3 revenue yielding countries. </a:t>
              </a:r>
              <a:endParaRPr lang="en-US" sz="3200" dirty="0">
                <a:solidFill>
                  <a:schemeClr val="bg2"/>
                </a:solidFill>
                <a:latin typeface="Montserrat Light" pitchFamily="2" charset="77"/>
                <a:ea typeface="Lato Light" panose="020F0502020204030203" pitchFamily="34" charset="0"/>
                <a:cs typeface="Lato Light" panose="020F0502020204030203" pitchFamily="34" charset="0"/>
              </a:endParaRPr>
            </a:p>
          </p:txBody>
        </p:sp>
      </p:grpSp>
      <p:pic>
        <p:nvPicPr>
          <p:cNvPr id="2050" name="Picture 2"/>
          <p:cNvPicPr>
            <a:picLocks noChangeAspect="1" noChangeArrowheads="1"/>
          </p:cNvPicPr>
          <p:nvPr/>
        </p:nvPicPr>
        <p:blipFill>
          <a:blip r:embed="rId2"/>
          <a:srcRect/>
          <a:stretch>
            <a:fillRect/>
          </a:stretch>
        </p:blipFill>
        <p:spPr bwMode="auto">
          <a:xfrm>
            <a:off x="12170229" y="2714625"/>
            <a:ext cx="10232571" cy="8062232"/>
          </a:xfrm>
          <a:prstGeom prst="rect">
            <a:avLst/>
          </a:prstGeom>
          <a:noFill/>
          <a:ln w="9525">
            <a:noFill/>
            <a:miter lim="800000"/>
            <a:headEnd/>
            <a:tailEnd/>
          </a:ln>
          <a:effectLst/>
        </p:spPr>
      </p:pic>
    </p:spTree>
    <p:extLst>
      <p:ext uri="{BB962C8B-B14F-4D97-AF65-F5344CB8AC3E}">
        <p14:creationId xmlns:p14="http://schemas.microsoft.com/office/powerpoint/2010/main" xmlns="" val="2720283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5"/>
          </p:nvPr>
        </p:nvSpPr>
        <p:spPr/>
      </p:sp>
      <p:sp>
        <p:nvSpPr>
          <p:cNvPr id="27" name="Rectangle 26">
            <a:extLst>
              <a:ext uri="{FF2B5EF4-FFF2-40B4-BE49-F238E27FC236}">
                <a16:creationId xmlns:a16="http://schemas.microsoft.com/office/drawing/2014/main" xmlns="" id="{D130454B-CB4E-4F43-94A9-2BC58344623D}"/>
              </a:ext>
            </a:extLst>
          </p:cNvPr>
          <p:cNvSpPr/>
          <p:nvPr/>
        </p:nvSpPr>
        <p:spPr>
          <a:xfrm>
            <a:off x="5763079" y="0"/>
            <a:ext cx="18614571"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xmlns="" id="{39B01E58-D309-A74A-A3B2-FBDDD971891E}"/>
              </a:ext>
            </a:extLst>
          </p:cNvPr>
          <p:cNvGrpSpPr/>
          <p:nvPr/>
        </p:nvGrpSpPr>
        <p:grpSpPr>
          <a:xfrm>
            <a:off x="10552179" y="5314736"/>
            <a:ext cx="11779570" cy="4706650"/>
            <a:chOff x="11827368" y="4902273"/>
            <a:chExt cx="11779570" cy="4706650"/>
          </a:xfrm>
        </p:grpSpPr>
        <p:grpSp>
          <p:nvGrpSpPr>
            <p:cNvPr id="6" name="Group 31">
              <a:extLst>
                <a:ext uri="{FF2B5EF4-FFF2-40B4-BE49-F238E27FC236}">
                  <a16:creationId xmlns:a16="http://schemas.microsoft.com/office/drawing/2014/main" xmlns="" id="{364F3BC2-CFC6-7046-A6D9-2057A9D994B7}"/>
                </a:ext>
              </a:extLst>
            </p:cNvPr>
            <p:cNvGrpSpPr/>
            <p:nvPr/>
          </p:nvGrpSpPr>
          <p:grpSpPr>
            <a:xfrm>
              <a:off x="11827368" y="4902273"/>
              <a:ext cx="8511483" cy="1431394"/>
              <a:chOff x="1987288" y="6345183"/>
              <a:chExt cx="8511483" cy="1431394"/>
            </a:xfrm>
          </p:grpSpPr>
          <p:grpSp>
            <p:nvGrpSpPr>
              <p:cNvPr id="7" name="Group 32">
                <a:extLst>
                  <a:ext uri="{FF2B5EF4-FFF2-40B4-BE49-F238E27FC236}">
                    <a16:creationId xmlns:a16="http://schemas.microsoft.com/office/drawing/2014/main" xmlns="" id="{8480B758-130C-9445-A940-2625A3657CD8}"/>
                  </a:ext>
                </a:extLst>
              </p:cNvPr>
              <p:cNvGrpSpPr/>
              <p:nvPr/>
            </p:nvGrpSpPr>
            <p:grpSpPr>
              <a:xfrm>
                <a:off x="1987288" y="6519000"/>
                <a:ext cx="8511483" cy="1257577"/>
                <a:chOff x="8790424" y="1415536"/>
                <a:chExt cx="8511483" cy="1257577"/>
              </a:xfrm>
            </p:grpSpPr>
            <p:sp>
              <p:nvSpPr>
                <p:cNvPr id="35" name="TextBox 34">
                  <a:extLst>
                    <a:ext uri="{FF2B5EF4-FFF2-40B4-BE49-F238E27FC236}">
                      <a16:creationId xmlns:a16="http://schemas.microsoft.com/office/drawing/2014/main" xmlns="" id="{DF7662AD-A7FC-C94F-B47F-F67D2AE1ED09}"/>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smtClean="0">
                      <a:solidFill>
                        <a:schemeClr val="bg2"/>
                      </a:solidFill>
                      <a:latin typeface="Montserrat" pitchFamily="2" charset="77"/>
                      <a:ea typeface="Roboto" panose="02000000000000000000" pitchFamily="2" charset="0"/>
                      <a:cs typeface="Poppins Medium" pitchFamily="2" charset="77"/>
                    </a:rPr>
                    <a:t>Item Type:</a:t>
                  </a:r>
                  <a:endParaRPr lang="en-US" sz="5400" b="1" spc="300" dirty="0">
                    <a:solidFill>
                      <a:schemeClr val="bg2"/>
                    </a:solidFill>
                    <a:latin typeface="Montserrat" pitchFamily="2" charset="77"/>
                    <a:ea typeface="Roboto" panose="02000000000000000000" pitchFamily="2" charset="0"/>
                    <a:cs typeface="Poppins Medium" pitchFamily="2" charset="77"/>
                  </a:endParaRPr>
                </a:p>
              </p:txBody>
            </p:sp>
            <p:sp>
              <p:nvSpPr>
                <p:cNvPr id="36" name="TextBox 35">
                  <a:extLst>
                    <a:ext uri="{FF2B5EF4-FFF2-40B4-BE49-F238E27FC236}">
                      <a16:creationId xmlns:a16="http://schemas.microsoft.com/office/drawing/2014/main" xmlns="" id="{C105F95E-60D7-EC49-A963-9D622BCFFC32}"/>
                    </a:ext>
                  </a:extLst>
                </p:cNvPr>
                <p:cNvSpPr txBox="1"/>
                <p:nvPr/>
              </p:nvSpPr>
              <p:spPr>
                <a:xfrm>
                  <a:off x="8827001" y="2303781"/>
                  <a:ext cx="4083169" cy="369332"/>
                </a:xfrm>
                <a:prstGeom prst="rect">
                  <a:avLst/>
                </a:prstGeom>
                <a:noFill/>
              </p:spPr>
              <p:txBody>
                <a:bodyPr wrap="none" rtlCol="0">
                  <a:spAutoFit/>
                </a:bodyPr>
                <a:lstStyle/>
                <a:p>
                  <a:r>
                    <a:rPr lang="en-US" sz="1800" spc="600" dirty="0" smtClean="0">
                      <a:solidFill>
                        <a:schemeClr val="bg2"/>
                      </a:solidFill>
                      <a:latin typeface="Montserrat Light" pitchFamily="2" charset="77"/>
                      <a:ea typeface="Lato Medium" panose="020F0502020204030203" pitchFamily="34" charset="0"/>
                      <a:cs typeface="Lato Medium" panose="020F0502020204030203" pitchFamily="34" charset="0"/>
                    </a:rPr>
                    <a:t>ITEM TYPE </a:t>
                  </a:r>
                  <a:r>
                    <a:rPr lang="en-US" sz="1800" spc="600" dirty="0" err="1" smtClean="0">
                      <a:solidFill>
                        <a:schemeClr val="bg2"/>
                      </a:solidFill>
                      <a:latin typeface="Montserrat Light" pitchFamily="2" charset="77"/>
                      <a:ea typeface="Lato Medium" panose="020F0502020204030203" pitchFamily="34" charset="0"/>
                      <a:cs typeface="Lato Medium" panose="020F0502020204030203" pitchFamily="34" charset="0"/>
                    </a:rPr>
                    <a:t>vs</a:t>
                  </a:r>
                  <a:r>
                    <a:rPr lang="en-US" sz="1800" spc="600" dirty="0" smtClean="0">
                      <a:solidFill>
                        <a:schemeClr val="bg2"/>
                      </a:solidFill>
                      <a:latin typeface="Montserrat Light" pitchFamily="2" charset="77"/>
                      <a:ea typeface="Lato Medium" panose="020F0502020204030203" pitchFamily="34" charset="0"/>
                      <a:cs typeface="Lato Medium" panose="020F0502020204030203" pitchFamily="34" charset="0"/>
                    </a:rPr>
                    <a:t> REVENUE</a:t>
                  </a:r>
                  <a:endParaRPr lang="en-US" sz="1800" spc="600" dirty="0">
                    <a:solidFill>
                      <a:schemeClr val="bg2"/>
                    </a:solidFill>
                    <a:latin typeface="Montserrat Light" pitchFamily="2" charset="77"/>
                    <a:ea typeface="Lato Medium" panose="020F0502020204030203" pitchFamily="34" charset="0"/>
                    <a:cs typeface="Lato Medium" panose="020F0502020204030203" pitchFamily="34" charset="0"/>
                  </a:endParaRPr>
                </a:p>
              </p:txBody>
            </p:sp>
          </p:grpSp>
          <p:sp>
            <p:nvSpPr>
              <p:cNvPr id="34" name="Rectangle 33">
                <a:extLst>
                  <a:ext uri="{FF2B5EF4-FFF2-40B4-BE49-F238E27FC236}">
                    <a16:creationId xmlns:a16="http://schemas.microsoft.com/office/drawing/2014/main" xmlns="" id="{7C2C1A13-06D2-EC41-8AA0-063A5570CA25}"/>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sp>
          <p:nvSpPr>
            <p:cNvPr id="41" name="TextBox 40">
              <a:extLst>
                <a:ext uri="{FF2B5EF4-FFF2-40B4-BE49-F238E27FC236}">
                  <a16:creationId xmlns:a16="http://schemas.microsoft.com/office/drawing/2014/main" xmlns="" id="{5E6A3D2A-AD20-4444-95D4-42B31DDD8F8C}"/>
                </a:ext>
              </a:extLst>
            </p:cNvPr>
            <p:cNvSpPr txBox="1"/>
            <p:nvPr/>
          </p:nvSpPr>
          <p:spPr>
            <a:xfrm>
              <a:off x="11901481" y="6887665"/>
              <a:ext cx="11705457" cy="2721258"/>
            </a:xfrm>
            <a:prstGeom prst="rect">
              <a:avLst/>
            </a:prstGeom>
            <a:noFill/>
          </p:spPr>
          <p:txBody>
            <a:bodyPr wrap="square" rtlCol="0">
              <a:spAutoFit/>
            </a:bodyPr>
            <a:lstStyle/>
            <a:p>
              <a:pPr>
                <a:lnSpc>
                  <a:spcPts val="4080"/>
                </a:lnSpc>
              </a:pPr>
              <a:r>
                <a:rPr lang="en-US" sz="3200" dirty="0" smtClean="0">
                  <a:solidFill>
                    <a:schemeClr val="bg2"/>
                  </a:solidFill>
                  <a:latin typeface="Montserrat Light" pitchFamily="2" charset="77"/>
                  <a:ea typeface="Lato Light" panose="020F0502020204030203" pitchFamily="34" charset="0"/>
                  <a:cs typeface="Lato Light" panose="020F0502020204030203" pitchFamily="34" charset="0"/>
                </a:rPr>
                <a:t>Cosmetics, Office Supplies, Household are the top 3 leading products in yielding revenue.</a:t>
              </a:r>
            </a:p>
            <a:p>
              <a:pPr>
                <a:lnSpc>
                  <a:spcPts val="4080"/>
                </a:lnSpc>
              </a:pPr>
              <a:endParaRPr lang="en-US" sz="3200" dirty="0" smtClean="0">
                <a:solidFill>
                  <a:schemeClr val="bg2"/>
                </a:solidFill>
                <a:latin typeface="Montserrat Light" pitchFamily="2" charset="77"/>
                <a:ea typeface="Lato Light" panose="020F0502020204030203" pitchFamily="34" charset="0"/>
                <a:cs typeface="Lato Light" panose="020F0502020204030203" pitchFamily="34" charset="0"/>
              </a:endParaRPr>
            </a:p>
            <a:p>
              <a:pPr>
                <a:lnSpc>
                  <a:spcPts val="4080"/>
                </a:lnSpc>
              </a:pPr>
              <a:r>
                <a:rPr lang="en-US" sz="3200" dirty="0" smtClean="0">
                  <a:solidFill>
                    <a:schemeClr val="bg2"/>
                  </a:solidFill>
                  <a:latin typeface="Montserrat Light" pitchFamily="2" charset="77"/>
                  <a:ea typeface="Lato Light" panose="020F0502020204030203" pitchFamily="34" charset="0"/>
                  <a:cs typeface="Lato Light" panose="020F0502020204030203" pitchFamily="34" charset="0"/>
                </a:rPr>
                <a:t>Cosmetics, Clothes, Beverages are the products in which the maximum number of units are sold throughout.</a:t>
              </a:r>
              <a:endParaRPr lang="en-US" sz="3200" dirty="0">
                <a:solidFill>
                  <a:schemeClr val="bg2"/>
                </a:solidFill>
                <a:latin typeface="Montserrat Light" pitchFamily="2" charset="77"/>
                <a:ea typeface="Lato Light" panose="020F0502020204030203" pitchFamily="34" charset="0"/>
                <a:cs typeface="Lato Light" panose="020F0502020204030203" pitchFamily="34" charset="0"/>
              </a:endParaRPr>
            </a:p>
          </p:txBody>
        </p:sp>
      </p:grpSp>
      <p:pic>
        <p:nvPicPr>
          <p:cNvPr id="3074" name="Picture 2"/>
          <p:cNvPicPr>
            <a:picLocks noChangeAspect="1" noChangeArrowheads="1"/>
          </p:cNvPicPr>
          <p:nvPr/>
        </p:nvPicPr>
        <p:blipFill>
          <a:blip r:embed="rId2"/>
          <a:srcRect/>
          <a:stretch>
            <a:fillRect/>
          </a:stretch>
        </p:blipFill>
        <p:spPr bwMode="auto">
          <a:xfrm>
            <a:off x="805543" y="1480457"/>
            <a:ext cx="8621486" cy="526567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805543" y="7300128"/>
            <a:ext cx="8621486" cy="5218443"/>
          </a:xfrm>
          <a:prstGeom prst="rect">
            <a:avLst/>
          </a:prstGeom>
          <a:noFill/>
          <a:ln w="9525">
            <a:noFill/>
            <a:miter lim="800000"/>
            <a:headEnd/>
            <a:tailEnd/>
          </a:ln>
          <a:effectLst/>
        </p:spPr>
      </p:pic>
    </p:spTree>
    <p:extLst>
      <p:ext uri="{BB962C8B-B14F-4D97-AF65-F5344CB8AC3E}">
        <p14:creationId xmlns:p14="http://schemas.microsoft.com/office/powerpoint/2010/main" xmlns="" val="3351602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E8EC89A6-6114-3941-A36D-45A5AAE3FBF8}"/>
              </a:ext>
            </a:extLst>
          </p:cNvPr>
          <p:cNvGrpSpPr/>
          <p:nvPr/>
        </p:nvGrpSpPr>
        <p:grpSpPr>
          <a:xfrm>
            <a:off x="7933083" y="1390634"/>
            <a:ext cx="8511483" cy="1431394"/>
            <a:chOff x="-3633480" y="6345183"/>
            <a:chExt cx="8511483" cy="1431394"/>
          </a:xfrm>
        </p:grpSpPr>
        <p:grpSp>
          <p:nvGrpSpPr>
            <p:cNvPr id="26" name="Group 25">
              <a:extLst>
                <a:ext uri="{FF2B5EF4-FFF2-40B4-BE49-F238E27FC236}">
                  <a16:creationId xmlns:a16="http://schemas.microsoft.com/office/drawing/2014/main" xmlns="" id="{2FA1F596-3F46-844C-866C-35E0D2D9BA85}"/>
                </a:ext>
              </a:extLst>
            </p:cNvPr>
            <p:cNvGrpSpPr/>
            <p:nvPr/>
          </p:nvGrpSpPr>
          <p:grpSpPr>
            <a:xfrm>
              <a:off x="-3633480" y="6519000"/>
              <a:ext cx="8511483" cy="1257577"/>
              <a:chOff x="3169656" y="1415536"/>
              <a:chExt cx="8511483" cy="1257577"/>
            </a:xfrm>
          </p:grpSpPr>
          <p:sp>
            <p:nvSpPr>
              <p:cNvPr id="29" name="TextBox 28">
                <a:extLst>
                  <a:ext uri="{FF2B5EF4-FFF2-40B4-BE49-F238E27FC236}">
                    <a16:creationId xmlns:a16="http://schemas.microsoft.com/office/drawing/2014/main" xmlns="" id="{9C06C264-4E72-3C4F-8860-4215250908A3}"/>
                  </a:ext>
                </a:extLst>
              </p:cNvPr>
              <p:cNvSpPr txBox="1"/>
              <p:nvPr/>
            </p:nvSpPr>
            <p:spPr>
              <a:xfrm>
                <a:off x="3169656" y="1415536"/>
                <a:ext cx="8511483" cy="923330"/>
              </a:xfrm>
              <a:prstGeom prst="rect">
                <a:avLst/>
              </a:prstGeom>
              <a:noFill/>
              <a:ln>
                <a:noFill/>
              </a:ln>
            </p:spPr>
            <p:txBody>
              <a:bodyPr wrap="square" rtlCol="0">
                <a:spAutoFit/>
              </a:bodyPr>
              <a:lstStyle/>
              <a:p>
                <a:pPr algn="ctr"/>
                <a:r>
                  <a:rPr lang="en-US" sz="5400" b="1" spc="300" dirty="0" smtClean="0">
                    <a:solidFill>
                      <a:schemeClr val="tx2"/>
                    </a:solidFill>
                    <a:latin typeface="Montserrat" pitchFamily="2" charset="77"/>
                    <a:ea typeface="Roboto" panose="02000000000000000000" pitchFamily="2" charset="0"/>
                    <a:cs typeface="Poppins Medium" pitchFamily="2" charset="77"/>
                  </a:rPr>
                  <a:t>Other Key Factors</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30" name="TextBox 29">
                <a:extLst>
                  <a:ext uri="{FF2B5EF4-FFF2-40B4-BE49-F238E27FC236}">
                    <a16:creationId xmlns:a16="http://schemas.microsoft.com/office/drawing/2014/main" xmlns="" id="{A77CB9E1-2FFF-5147-8F8A-0FB42CD0E183}"/>
                  </a:ext>
                </a:extLst>
              </p:cNvPr>
              <p:cNvSpPr txBox="1"/>
              <p:nvPr/>
            </p:nvSpPr>
            <p:spPr>
              <a:xfrm>
                <a:off x="5057601" y="2303781"/>
                <a:ext cx="4753224" cy="369332"/>
              </a:xfrm>
              <a:prstGeom prst="rect">
                <a:avLst/>
              </a:prstGeom>
              <a:noFill/>
            </p:spPr>
            <p:txBody>
              <a:bodyPr wrap="none" rtlCol="0">
                <a:spAutoFit/>
              </a:bodyPr>
              <a:lstStyle/>
              <a:p>
                <a:pPr algn="ctr"/>
                <a:r>
                  <a:rPr lang="en-US" sz="1800" spc="600" dirty="0" smtClean="0">
                    <a:latin typeface="Montserrat Light" pitchFamily="2" charset="77"/>
                    <a:ea typeface="Lato Medium" panose="020F0502020204030203" pitchFamily="34" charset="0"/>
                    <a:cs typeface="Lato Medium" panose="020F0502020204030203" pitchFamily="34" charset="0"/>
                  </a:rPr>
                  <a:t>FEATURES IN THE DATASET</a:t>
                </a:r>
                <a:endParaRPr lang="en-US" sz="1800" spc="600" dirty="0">
                  <a:latin typeface="Montserrat Light" pitchFamily="2" charset="77"/>
                  <a:ea typeface="Lato Medium" panose="020F0502020204030203" pitchFamily="34" charset="0"/>
                  <a:cs typeface="Lato Medium" panose="020F0502020204030203" pitchFamily="34" charset="0"/>
                </a:endParaRPr>
              </a:p>
            </p:txBody>
          </p:sp>
        </p:grpSp>
        <p:sp>
          <p:nvSpPr>
            <p:cNvPr id="28" name="Rectangle 27">
              <a:extLst>
                <a:ext uri="{FF2B5EF4-FFF2-40B4-BE49-F238E27FC236}">
                  <a16:creationId xmlns:a16="http://schemas.microsoft.com/office/drawing/2014/main" xmlns=""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4" name="Rectangle 83">
            <a:extLst>
              <a:ext uri="{FF2B5EF4-FFF2-40B4-BE49-F238E27FC236}">
                <a16:creationId xmlns:a16="http://schemas.microsoft.com/office/drawing/2014/main" xmlns="" id="{40DC0410-7452-2C4E-B37F-27B7CFD814E5}"/>
              </a:ext>
            </a:extLst>
          </p:cNvPr>
          <p:cNvSpPr/>
          <p:nvPr/>
        </p:nvSpPr>
        <p:spPr>
          <a:xfrm>
            <a:off x="13209697" y="8159842"/>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29F5DBB5-7433-A240-BDF0-B88B692BEA02}"/>
              </a:ext>
            </a:extLst>
          </p:cNvPr>
          <p:cNvSpPr/>
          <p:nvPr/>
        </p:nvSpPr>
        <p:spPr>
          <a:xfrm>
            <a:off x="12660307" y="9097985"/>
            <a:ext cx="2073341" cy="207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xmlns="" id="{63FD79D3-C183-4749-ABEB-790BA208CCF9}"/>
              </a:ext>
            </a:extLst>
          </p:cNvPr>
          <p:cNvSpPr/>
          <p:nvPr/>
        </p:nvSpPr>
        <p:spPr>
          <a:xfrm>
            <a:off x="13209697" y="3892642"/>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xmlns="" id="{FF5DB847-58AC-3344-9DEA-BDAD923665C4}"/>
              </a:ext>
            </a:extLst>
          </p:cNvPr>
          <p:cNvSpPr/>
          <p:nvPr/>
        </p:nvSpPr>
        <p:spPr>
          <a:xfrm>
            <a:off x="12660307" y="4810337"/>
            <a:ext cx="2073341" cy="207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xmlns="" id="{EB85F452-F340-204F-8E35-6C13FED9A220}"/>
              </a:ext>
            </a:extLst>
          </p:cNvPr>
          <p:cNvSpPr/>
          <p:nvPr/>
        </p:nvSpPr>
        <p:spPr>
          <a:xfrm>
            <a:off x="12978112" y="5185289"/>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O</a:t>
            </a:r>
          </a:p>
        </p:txBody>
      </p:sp>
      <p:sp>
        <p:nvSpPr>
          <p:cNvPr id="101" name="Rectangle 100">
            <a:extLst>
              <a:ext uri="{FF2B5EF4-FFF2-40B4-BE49-F238E27FC236}">
                <a16:creationId xmlns:a16="http://schemas.microsoft.com/office/drawing/2014/main" xmlns="" id="{2AD393EB-1274-1B4A-BCA8-5F7499AC9646}"/>
              </a:ext>
            </a:extLst>
          </p:cNvPr>
          <p:cNvSpPr/>
          <p:nvPr/>
        </p:nvSpPr>
        <p:spPr>
          <a:xfrm>
            <a:off x="12978112" y="9441221"/>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P</a:t>
            </a:r>
          </a:p>
        </p:txBody>
      </p:sp>
      <p:sp>
        <p:nvSpPr>
          <p:cNvPr id="83" name="Rectangle 82">
            <a:extLst>
              <a:ext uri="{FF2B5EF4-FFF2-40B4-BE49-F238E27FC236}">
                <a16:creationId xmlns:a16="http://schemas.microsoft.com/office/drawing/2014/main" xmlns="" id="{3830F8E5-DE0B-B64B-81D6-E7B3DAFDA137}"/>
              </a:ext>
            </a:extLst>
          </p:cNvPr>
          <p:cNvSpPr/>
          <p:nvPr/>
        </p:nvSpPr>
        <p:spPr>
          <a:xfrm>
            <a:off x="1951056" y="8159842"/>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xmlns="" id="{FA90A2AE-55B3-3E41-9DC8-63EF188F1A4D}"/>
              </a:ext>
            </a:extLst>
          </p:cNvPr>
          <p:cNvSpPr/>
          <p:nvPr/>
        </p:nvSpPr>
        <p:spPr>
          <a:xfrm>
            <a:off x="1389870" y="9097985"/>
            <a:ext cx="2073341" cy="207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xmlns="" id="{A1E46970-5FAD-2741-9FF9-8BF1BA7C2951}"/>
              </a:ext>
            </a:extLst>
          </p:cNvPr>
          <p:cNvSpPr/>
          <p:nvPr/>
        </p:nvSpPr>
        <p:spPr>
          <a:xfrm>
            <a:off x="1951056" y="3892642"/>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xmlns="" id="{C7A2FD65-EB45-7947-A09B-4608DD6A207F}"/>
              </a:ext>
            </a:extLst>
          </p:cNvPr>
          <p:cNvSpPr/>
          <p:nvPr/>
        </p:nvSpPr>
        <p:spPr>
          <a:xfrm>
            <a:off x="1389870" y="4810337"/>
            <a:ext cx="2073341" cy="207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xmlns="" id="{695DE445-EE2D-AC4C-A21A-03917DDC28A2}"/>
              </a:ext>
            </a:extLst>
          </p:cNvPr>
          <p:cNvSpPr/>
          <p:nvPr/>
        </p:nvSpPr>
        <p:spPr>
          <a:xfrm>
            <a:off x="1701619" y="5138397"/>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S</a:t>
            </a:r>
          </a:p>
        </p:txBody>
      </p:sp>
      <p:sp>
        <p:nvSpPr>
          <p:cNvPr id="102" name="Rectangle 101">
            <a:extLst>
              <a:ext uri="{FF2B5EF4-FFF2-40B4-BE49-F238E27FC236}">
                <a16:creationId xmlns:a16="http://schemas.microsoft.com/office/drawing/2014/main" xmlns="" id="{811DA25F-83C9-5546-B014-902665642464}"/>
              </a:ext>
            </a:extLst>
          </p:cNvPr>
          <p:cNvSpPr/>
          <p:nvPr/>
        </p:nvSpPr>
        <p:spPr>
          <a:xfrm>
            <a:off x="1701619" y="9441221"/>
            <a:ext cx="1413986" cy="1323439"/>
          </a:xfrm>
          <a:prstGeom prst="rect">
            <a:avLst/>
          </a:prstGeom>
        </p:spPr>
        <p:txBody>
          <a:bodyPr wrap="square">
            <a:spAutoFit/>
          </a:bodyPr>
          <a:lstStyle/>
          <a:p>
            <a:pPr algn="ctr"/>
            <a:r>
              <a:rPr lang="en-US" sz="8000" b="1" dirty="0" smtClean="0">
                <a:solidFill>
                  <a:schemeClr val="bg1"/>
                </a:solidFill>
                <a:latin typeface="Montserrat SemiBold" pitchFamily="2" charset="77"/>
                <a:ea typeface="Lato" panose="020F0502020204030203" pitchFamily="34" charset="0"/>
                <a:cs typeface="Lato" panose="020F0502020204030203" pitchFamily="34" charset="0"/>
              </a:rPr>
              <a:t>C</a:t>
            </a:r>
            <a:endParaRPr lang="en-US" sz="8000" b="1" dirty="0">
              <a:solidFill>
                <a:schemeClr val="bg1"/>
              </a:solidFill>
              <a:latin typeface="Montserrat SemiBold" pitchFamily="2" charset="77"/>
              <a:ea typeface="Lato" panose="020F0502020204030203" pitchFamily="34" charset="0"/>
              <a:cs typeface="Lato" panose="020F0502020204030203" pitchFamily="34" charset="0"/>
            </a:endParaRPr>
          </a:p>
        </p:txBody>
      </p:sp>
      <p:grpSp>
        <p:nvGrpSpPr>
          <p:cNvPr id="103" name="Group 102">
            <a:extLst>
              <a:ext uri="{FF2B5EF4-FFF2-40B4-BE49-F238E27FC236}">
                <a16:creationId xmlns:a16="http://schemas.microsoft.com/office/drawing/2014/main" xmlns="" id="{0446E361-119E-8C4B-8F22-BA64329CC7DE}"/>
              </a:ext>
            </a:extLst>
          </p:cNvPr>
          <p:cNvGrpSpPr/>
          <p:nvPr/>
        </p:nvGrpSpPr>
        <p:grpSpPr>
          <a:xfrm>
            <a:off x="3752900" y="4875953"/>
            <a:ext cx="7718500" cy="2520189"/>
            <a:chOff x="4082626" y="5120793"/>
            <a:chExt cx="7718500" cy="2520189"/>
          </a:xfrm>
        </p:grpSpPr>
        <p:sp>
          <p:nvSpPr>
            <p:cNvPr id="104" name="Subtitle 2">
              <a:extLst>
                <a:ext uri="{FF2B5EF4-FFF2-40B4-BE49-F238E27FC236}">
                  <a16:creationId xmlns:a16="http://schemas.microsoft.com/office/drawing/2014/main" xmlns="" id="{308B8A42-8AEF-5A46-982B-D8F5DF468090}"/>
                </a:ext>
              </a:extLst>
            </p:cNvPr>
            <p:cNvSpPr txBox="1">
              <a:spLocks/>
            </p:cNvSpPr>
            <p:nvPr/>
          </p:nvSpPr>
          <p:spPr>
            <a:xfrm>
              <a:off x="4082626" y="5767124"/>
              <a:ext cx="7718500"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smtClean="0">
                  <a:solidFill>
                    <a:schemeClr val="tx1"/>
                  </a:solidFill>
                  <a:latin typeface="Montserrat Light" pitchFamily="2" charset="77"/>
                  <a:ea typeface="Roboto Light" panose="02000000000000000000" pitchFamily="2" charset="0"/>
                  <a:cs typeface="Lato Light" panose="020F0502020204030203" pitchFamily="34" charset="0"/>
                </a:rPr>
                <a:t>Both sales channel (online and offline) contributes majorly in the sales where Offline plays a slightly major role.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105" name="Rectangle 104">
              <a:extLst>
                <a:ext uri="{FF2B5EF4-FFF2-40B4-BE49-F238E27FC236}">
                  <a16:creationId xmlns:a16="http://schemas.microsoft.com/office/drawing/2014/main" xmlns="" id="{B66208E1-03BB-6741-8B72-D7C0C7FE0712}"/>
                </a:ext>
              </a:extLst>
            </p:cNvPr>
            <p:cNvSpPr/>
            <p:nvPr/>
          </p:nvSpPr>
          <p:spPr>
            <a:xfrm>
              <a:off x="4232140" y="5120793"/>
              <a:ext cx="4396270" cy="646331"/>
            </a:xfrm>
            <a:prstGeom prst="rect">
              <a:avLst/>
            </a:prstGeom>
          </p:spPr>
          <p:txBody>
            <a:bodyPr wrap="square">
              <a:spAutoFit/>
            </a:bodyPr>
            <a:lstStyle/>
            <a:p>
              <a:r>
                <a:rPr lang="en-US" dirty="0" smtClean="0">
                  <a:solidFill>
                    <a:schemeClr val="tx2"/>
                  </a:solidFill>
                  <a:latin typeface="Montserrat Medium" pitchFamily="2" charset="77"/>
                  <a:ea typeface="Roboto" panose="02000000000000000000" pitchFamily="2" charset="0"/>
                  <a:cs typeface="Lato Light" panose="020F0502020204030203" pitchFamily="34" charset="0"/>
                </a:rPr>
                <a:t>Sales Channel</a:t>
              </a:r>
              <a:endParaRPr lang="en-US" dirty="0">
                <a:solidFill>
                  <a:schemeClr val="tx2"/>
                </a:solidFill>
                <a:latin typeface="Montserrat Medium" pitchFamily="2" charset="77"/>
                <a:ea typeface="Roboto" panose="02000000000000000000" pitchFamily="2" charset="0"/>
                <a:cs typeface="Lato Light" panose="020F0502020204030203" pitchFamily="34" charset="0"/>
              </a:endParaRPr>
            </a:p>
          </p:txBody>
        </p:sp>
      </p:grpSp>
      <p:grpSp>
        <p:nvGrpSpPr>
          <p:cNvPr id="106" name="Group 105">
            <a:extLst>
              <a:ext uri="{FF2B5EF4-FFF2-40B4-BE49-F238E27FC236}">
                <a16:creationId xmlns:a16="http://schemas.microsoft.com/office/drawing/2014/main" xmlns="" id="{A22710E9-35D1-5F4A-B0E3-E9321937D6C9}"/>
              </a:ext>
            </a:extLst>
          </p:cNvPr>
          <p:cNvGrpSpPr/>
          <p:nvPr/>
        </p:nvGrpSpPr>
        <p:grpSpPr>
          <a:xfrm>
            <a:off x="3752900" y="9143151"/>
            <a:ext cx="7718500" cy="3071622"/>
            <a:chOff x="4082626" y="5120793"/>
            <a:chExt cx="7718500" cy="3071622"/>
          </a:xfrm>
        </p:grpSpPr>
        <p:sp>
          <p:nvSpPr>
            <p:cNvPr id="107" name="Subtitle 2">
              <a:extLst>
                <a:ext uri="{FF2B5EF4-FFF2-40B4-BE49-F238E27FC236}">
                  <a16:creationId xmlns:a16="http://schemas.microsoft.com/office/drawing/2014/main" xmlns="" id="{22E12A62-C9A8-3941-8A18-9DFC9FEF7B22}"/>
                </a:ext>
              </a:extLst>
            </p:cNvPr>
            <p:cNvSpPr txBox="1">
              <a:spLocks/>
            </p:cNvSpPr>
            <p:nvPr/>
          </p:nvSpPr>
          <p:spPr>
            <a:xfrm>
              <a:off x="4082626" y="5767124"/>
              <a:ext cx="7718500" cy="24252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dirty="0" smtClean="0">
                  <a:solidFill>
                    <a:schemeClr val="tx1"/>
                  </a:solidFill>
                  <a:latin typeface="Montserrat Light" pitchFamily="2" charset="77"/>
                  <a:ea typeface="Roboto Light" panose="02000000000000000000" pitchFamily="2" charset="0"/>
                  <a:cs typeface="Lato Light" panose="020F0502020204030203" pitchFamily="34" charset="0"/>
                </a:rPr>
                <a:t>The Office Supplies(524.96), Household(502.54), Cosmetics(263.33) has the highest unit cost comparatively to the other items. Therefore they yield a great revenue with less number of units sold.</a:t>
              </a:r>
              <a:endParaRPr lang="en-US"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108" name="Rectangle 107">
              <a:extLst>
                <a:ext uri="{FF2B5EF4-FFF2-40B4-BE49-F238E27FC236}">
                  <a16:creationId xmlns:a16="http://schemas.microsoft.com/office/drawing/2014/main" xmlns="" id="{A2CA7985-ECDD-9848-8291-F9767D50E0C9}"/>
                </a:ext>
              </a:extLst>
            </p:cNvPr>
            <p:cNvSpPr/>
            <p:nvPr/>
          </p:nvSpPr>
          <p:spPr>
            <a:xfrm>
              <a:off x="4232140" y="5120793"/>
              <a:ext cx="4396270" cy="646331"/>
            </a:xfrm>
            <a:prstGeom prst="rect">
              <a:avLst/>
            </a:prstGeom>
          </p:spPr>
          <p:txBody>
            <a:bodyPr wrap="square">
              <a:spAutoFit/>
            </a:bodyPr>
            <a:lstStyle/>
            <a:p>
              <a:r>
                <a:rPr lang="en-US" dirty="0" smtClean="0">
                  <a:solidFill>
                    <a:schemeClr val="tx2"/>
                  </a:solidFill>
                  <a:latin typeface="Montserrat Medium" pitchFamily="2" charset="77"/>
                  <a:ea typeface="Roboto" panose="02000000000000000000" pitchFamily="2" charset="0"/>
                  <a:cs typeface="Lato Light" panose="020F0502020204030203" pitchFamily="34" charset="0"/>
                </a:rPr>
                <a:t>Unit Cost</a:t>
              </a:r>
              <a:endParaRPr lang="en-US" dirty="0">
                <a:solidFill>
                  <a:schemeClr val="tx2"/>
                </a:solidFill>
                <a:latin typeface="Montserrat Medium" pitchFamily="2" charset="77"/>
                <a:ea typeface="Roboto" panose="02000000000000000000" pitchFamily="2" charset="0"/>
                <a:cs typeface="Lato Light" panose="020F0502020204030203" pitchFamily="34" charset="0"/>
              </a:endParaRPr>
            </a:p>
          </p:txBody>
        </p:sp>
      </p:grpSp>
      <p:grpSp>
        <p:nvGrpSpPr>
          <p:cNvPr id="109" name="Group 108">
            <a:extLst>
              <a:ext uri="{FF2B5EF4-FFF2-40B4-BE49-F238E27FC236}">
                <a16:creationId xmlns:a16="http://schemas.microsoft.com/office/drawing/2014/main" xmlns="" id="{A26464EA-D280-B340-B8AB-6E78DE891D14}"/>
              </a:ext>
            </a:extLst>
          </p:cNvPr>
          <p:cNvGrpSpPr/>
          <p:nvPr/>
        </p:nvGrpSpPr>
        <p:grpSpPr>
          <a:xfrm>
            <a:off x="15051453" y="4875953"/>
            <a:ext cx="7718500" cy="1968756"/>
            <a:chOff x="4082626" y="5120793"/>
            <a:chExt cx="7718500" cy="1968756"/>
          </a:xfrm>
        </p:grpSpPr>
        <p:sp>
          <p:nvSpPr>
            <p:cNvPr id="110" name="Subtitle 2">
              <a:extLst>
                <a:ext uri="{FF2B5EF4-FFF2-40B4-BE49-F238E27FC236}">
                  <a16:creationId xmlns:a16="http://schemas.microsoft.com/office/drawing/2014/main" xmlns="" id="{39D93250-AB4C-A44F-A895-76E3D0CF1688}"/>
                </a:ext>
              </a:extLst>
            </p:cNvPr>
            <p:cNvSpPr txBox="1">
              <a:spLocks/>
            </p:cNvSpPr>
            <p:nvPr/>
          </p:nvSpPr>
          <p:spPr>
            <a:xfrm>
              <a:off x="4082626" y="5767124"/>
              <a:ext cx="7718500"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smtClean="0">
                  <a:solidFill>
                    <a:schemeClr val="tx1"/>
                  </a:solidFill>
                  <a:latin typeface="Montserrat Light" pitchFamily="2" charset="77"/>
                  <a:ea typeface="Roboto Light" panose="02000000000000000000" pitchFamily="2" charset="0"/>
                  <a:cs typeface="Lato Light" panose="020F0502020204030203" pitchFamily="34" charset="0"/>
                </a:rPr>
                <a:t>H type order priority yields the highest revenue, followed by L type and others.</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111" name="Rectangle 110">
              <a:extLst>
                <a:ext uri="{FF2B5EF4-FFF2-40B4-BE49-F238E27FC236}">
                  <a16:creationId xmlns:a16="http://schemas.microsoft.com/office/drawing/2014/main" xmlns="" id="{71358DF6-40A2-764A-8D63-16574981106F}"/>
                </a:ext>
              </a:extLst>
            </p:cNvPr>
            <p:cNvSpPr/>
            <p:nvPr/>
          </p:nvSpPr>
          <p:spPr>
            <a:xfrm>
              <a:off x="4232140" y="5120793"/>
              <a:ext cx="4396270" cy="646331"/>
            </a:xfrm>
            <a:prstGeom prst="rect">
              <a:avLst/>
            </a:prstGeom>
          </p:spPr>
          <p:txBody>
            <a:bodyPr wrap="square">
              <a:spAutoFit/>
            </a:bodyPr>
            <a:lstStyle/>
            <a:p>
              <a:r>
                <a:rPr lang="en-US" dirty="0" smtClean="0">
                  <a:solidFill>
                    <a:schemeClr val="tx2"/>
                  </a:solidFill>
                  <a:latin typeface="Montserrat Medium" pitchFamily="2" charset="77"/>
                  <a:ea typeface="Roboto" panose="02000000000000000000" pitchFamily="2" charset="0"/>
                  <a:cs typeface="Lato Light" panose="020F0502020204030203" pitchFamily="34" charset="0"/>
                </a:rPr>
                <a:t>Order Priority</a:t>
              </a:r>
              <a:endParaRPr lang="en-US" dirty="0">
                <a:solidFill>
                  <a:schemeClr val="tx2"/>
                </a:solidFill>
                <a:latin typeface="Montserrat Medium" pitchFamily="2" charset="77"/>
                <a:ea typeface="Roboto" panose="02000000000000000000" pitchFamily="2" charset="0"/>
                <a:cs typeface="Lato Light" panose="020F0502020204030203" pitchFamily="34" charset="0"/>
              </a:endParaRPr>
            </a:p>
          </p:txBody>
        </p:sp>
      </p:grpSp>
      <p:grpSp>
        <p:nvGrpSpPr>
          <p:cNvPr id="112" name="Group 111">
            <a:extLst>
              <a:ext uri="{FF2B5EF4-FFF2-40B4-BE49-F238E27FC236}">
                <a16:creationId xmlns:a16="http://schemas.microsoft.com/office/drawing/2014/main" xmlns="" id="{D54EE24C-D8E4-CB45-88CD-19131787DA72}"/>
              </a:ext>
            </a:extLst>
          </p:cNvPr>
          <p:cNvGrpSpPr/>
          <p:nvPr/>
        </p:nvGrpSpPr>
        <p:grpSpPr>
          <a:xfrm>
            <a:off x="15051453" y="9143151"/>
            <a:ext cx="7718500" cy="2520189"/>
            <a:chOff x="4082626" y="5120793"/>
            <a:chExt cx="7718500" cy="2520189"/>
          </a:xfrm>
        </p:grpSpPr>
        <p:sp>
          <p:nvSpPr>
            <p:cNvPr id="113" name="Subtitle 2">
              <a:extLst>
                <a:ext uri="{FF2B5EF4-FFF2-40B4-BE49-F238E27FC236}">
                  <a16:creationId xmlns:a16="http://schemas.microsoft.com/office/drawing/2014/main" xmlns="" id="{24C1C184-09EC-F149-ADD4-D17FFE3C48D9}"/>
                </a:ext>
              </a:extLst>
            </p:cNvPr>
            <p:cNvSpPr txBox="1">
              <a:spLocks/>
            </p:cNvSpPr>
            <p:nvPr/>
          </p:nvSpPr>
          <p:spPr>
            <a:xfrm>
              <a:off x="4082626" y="5767124"/>
              <a:ext cx="7718500"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smtClean="0">
                  <a:solidFill>
                    <a:schemeClr val="tx1"/>
                  </a:solidFill>
                  <a:latin typeface="Montserrat Light" pitchFamily="2" charset="77"/>
                  <a:ea typeface="Roboto Light" panose="02000000000000000000" pitchFamily="2" charset="0"/>
                  <a:cs typeface="Lato Light" panose="020F0502020204030203" pitchFamily="34" charset="0"/>
                </a:rPr>
                <a:t>Unit Price is much similar to the cost price and does not have any significant value in yielding revenue..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114" name="Rectangle 113">
              <a:extLst>
                <a:ext uri="{FF2B5EF4-FFF2-40B4-BE49-F238E27FC236}">
                  <a16:creationId xmlns:a16="http://schemas.microsoft.com/office/drawing/2014/main" xmlns="" id="{E0A695F1-0242-9448-8038-B34F246183D2}"/>
                </a:ext>
              </a:extLst>
            </p:cNvPr>
            <p:cNvSpPr/>
            <p:nvPr/>
          </p:nvSpPr>
          <p:spPr>
            <a:xfrm>
              <a:off x="4232140" y="5120793"/>
              <a:ext cx="4396270" cy="646331"/>
            </a:xfrm>
            <a:prstGeom prst="rect">
              <a:avLst/>
            </a:prstGeom>
          </p:spPr>
          <p:txBody>
            <a:bodyPr wrap="square">
              <a:spAutoFit/>
            </a:bodyPr>
            <a:lstStyle/>
            <a:p>
              <a:r>
                <a:rPr lang="en-US" dirty="0" smtClean="0">
                  <a:solidFill>
                    <a:schemeClr val="tx2"/>
                  </a:solidFill>
                  <a:latin typeface="Montserrat Medium" pitchFamily="2" charset="77"/>
                  <a:ea typeface="Roboto" panose="02000000000000000000" pitchFamily="2" charset="0"/>
                  <a:cs typeface="Lato Light" panose="020F0502020204030203" pitchFamily="34" charset="0"/>
                </a:rPr>
                <a:t>Unit Price</a:t>
              </a:r>
              <a:endParaRPr lang="en-US" dirty="0">
                <a:solidFill>
                  <a:schemeClr val="tx2"/>
                </a:solidFill>
                <a:latin typeface="Montserrat Medium" pitchFamily="2" charset="77"/>
                <a:ea typeface="Roboto" panose="02000000000000000000" pitchFamily="2" charset="0"/>
                <a:cs typeface="Lato Light" panose="020F0502020204030203" pitchFamily="34" charset="0"/>
              </a:endParaRPr>
            </a:p>
          </p:txBody>
        </p:sp>
      </p:grpSp>
    </p:spTree>
    <p:extLst>
      <p:ext uri="{BB962C8B-B14F-4D97-AF65-F5344CB8AC3E}">
        <p14:creationId xmlns:p14="http://schemas.microsoft.com/office/powerpoint/2010/main" xmlns="" val="17570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5E7DD0F1-66B3-864B-95A5-459A443F32E5}"/>
              </a:ext>
            </a:extLst>
          </p:cNvPr>
          <p:cNvSpPr/>
          <p:nvPr/>
        </p:nvSpPr>
        <p:spPr>
          <a:xfrm>
            <a:off x="1139210" y="1264024"/>
            <a:ext cx="21668922" cy="1123405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ECF520D0-D5C8-1B47-88BB-A6F81130BE69}"/>
              </a:ext>
            </a:extLst>
          </p:cNvPr>
          <p:cNvSpPr/>
          <p:nvPr/>
        </p:nvSpPr>
        <p:spPr>
          <a:xfrm>
            <a:off x="1915886" y="1889444"/>
            <a:ext cx="7161939" cy="1107996"/>
          </a:xfrm>
          <a:prstGeom prst="rect">
            <a:avLst/>
          </a:prstGeom>
        </p:spPr>
        <p:txBody>
          <a:bodyPr wrap="square">
            <a:spAutoFit/>
          </a:bodyPr>
          <a:lstStyle/>
          <a:p>
            <a:pPr algn="ctr"/>
            <a:r>
              <a:rPr lang="en-US" sz="6600" b="1" dirty="0" smtClean="0">
                <a:solidFill>
                  <a:schemeClr val="bg1"/>
                </a:solidFill>
                <a:latin typeface="Montserrat SemiBold" pitchFamily="2" charset="77"/>
                <a:ea typeface="Lato" panose="020F0502020204030203" pitchFamily="34" charset="0"/>
                <a:cs typeface="Lato" panose="020F0502020204030203" pitchFamily="34" charset="0"/>
              </a:rPr>
              <a:t>Conclusion:</a:t>
            </a:r>
            <a:endParaRPr lang="en-US" sz="6600" b="1" dirty="0">
              <a:solidFill>
                <a:schemeClr val="bg1"/>
              </a:solidFill>
              <a:latin typeface="Montserrat SemiBold" pitchFamily="2" charset="77"/>
              <a:ea typeface="Lato" panose="020F0502020204030203" pitchFamily="34" charset="0"/>
              <a:cs typeface="Lato" panose="020F0502020204030203" pitchFamily="34" charset="0"/>
            </a:endParaRPr>
          </a:p>
        </p:txBody>
      </p:sp>
      <p:sp>
        <p:nvSpPr>
          <p:cNvPr id="10" name="TextBox 9"/>
          <p:cNvSpPr txBox="1"/>
          <p:nvPr/>
        </p:nvSpPr>
        <p:spPr>
          <a:xfrm>
            <a:off x="3396343" y="3439886"/>
            <a:ext cx="18244457" cy="8402300"/>
          </a:xfrm>
          <a:prstGeom prst="rect">
            <a:avLst/>
          </a:prstGeom>
          <a:noFill/>
        </p:spPr>
        <p:txBody>
          <a:bodyPr wrap="square" rtlCol="0">
            <a:spAutoFit/>
          </a:bodyPr>
          <a:lstStyle/>
          <a:p>
            <a:pPr>
              <a:buFont typeface="Wingdings" pitchFamily="2" charset="2"/>
              <a:buChar char="§"/>
            </a:pPr>
            <a:r>
              <a:rPr lang="en-US" dirty="0" smtClean="0">
                <a:solidFill>
                  <a:schemeClr val="bg1"/>
                </a:solidFill>
              </a:rPr>
              <a:t>The year 2012 had the highest Revenue at 31.89M, followed by 2013 at 20.33M and 2010 at 19.18M</a:t>
            </a:r>
          </a:p>
          <a:p>
            <a:pPr>
              <a:buFont typeface="Wingdings" pitchFamily="2" charset="2"/>
              <a:buChar char="§"/>
            </a:pPr>
            <a:endParaRPr lang="en-US" dirty="0" smtClean="0">
              <a:solidFill>
                <a:schemeClr val="bg1"/>
              </a:solidFill>
            </a:endParaRPr>
          </a:p>
          <a:p>
            <a:pPr>
              <a:buFont typeface="Wingdings" pitchFamily="2" charset="2"/>
              <a:buChar char="§"/>
            </a:pPr>
            <a:r>
              <a:rPr lang="en-US" dirty="0" smtClean="0">
                <a:solidFill>
                  <a:schemeClr val="bg1"/>
                </a:solidFill>
              </a:rPr>
              <a:t>If we observe the monthly insights of 2012,2013,2010, the sales are at their peak in February, July, October and are low in December, September and August. Amazon can come up with some good discounts and offers to generate high revenue.</a:t>
            </a:r>
          </a:p>
          <a:p>
            <a:pPr>
              <a:buFont typeface="Wingdings" pitchFamily="2" charset="2"/>
              <a:buChar char="§"/>
            </a:pPr>
            <a:endParaRPr lang="en-US" dirty="0" smtClean="0">
              <a:solidFill>
                <a:schemeClr val="bg1"/>
              </a:solidFill>
            </a:endParaRPr>
          </a:p>
          <a:p>
            <a:pPr>
              <a:buFont typeface="Wingdings" pitchFamily="2" charset="2"/>
              <a:buChar char="§"/>
            </a:pPr>
            <a:r>
              <a:rPr lang="en-US" dirty="0" smtClean="0">
                <a:solidFill>
                  <a:schemeClr val="bg1"/>
                </a:solidFill>
              </a:rPr>
              <a:t>The sales for the South Sudan are highest among all countries and lowest in Brunei.</a:t>
            </a:r>
          </a:p>
          <a:p>
            <a:pPr>
              <a:buFont typeface="Wingdings" pitchFamily="2" charset="2"/>
              <a:buChar char="§"/>
            </a:pPr>
            <a:endParaRPr lang="en-US" dirty="0" smtClean="0">
              <a:solidFill>
                <a:schemeClr val="bg1"/>
              </a:solidFill>
            </a:endParaRPr>
          </a:p>
          <a:p>
            <a:pPr>
              <a:buFont typeface="Wingdings" pitchFamily="2" charset="2"/>
              <a:buChar char="§"/>
            </a:pPr>
            <a:r>
              <a:rPr lang="en-US" dirty="0" smtClean="0">
                <a:solidFill>
                  <a:schemeClr val="bg1"/>
                </a:solidFill>
              </a:rPr>
              <a:t>The Cosmetics, Office Supplies and House hold are the highest selling products in the markets.</a:t>
            </a:r>
          </a:p>
          <a:p>
            <a:endParaRPr lang="en-US" dirty="0" smtClean="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xmlns="" val="356463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294695_amazon_icon.png"/>
          <p:cNvPicPr>
            <a:picLocks noGrp="1" noChangeAspect="1"/>
          </p:cNvPicPr>
          <p:nvPr>
            <p:ph type="pic" sz="quarter" idx="14"/>
          </p:nvPr>
        </p:nvPicPr>
        <p:blipFill>
          <a:blip r:embed="rId2"/>
          <a:srcRect t="31931" b="31931"/>
          <a:stretch>
            <a:fillRect/>
          </a:stretch>
        </p:blipFill>
        <p:spPr>
          <a:xfrm>
            <a:off x="10363198" y="653143"/>
            <a:ext cx="14014451" cy="5486400"/>
          </a:xfrm>
        </p:spPr>
      </p:pic>
      <p:sp>
        <p:nvSpPr>
          <p:cNvPr id="7" name="Rectangle 6">
            <a:extLst>
              <a:ext uri="{FF2B5EF4-FFF2-40B4-BE49-F238E27FC236}">
                <a16:creationId xmlns:a16="http://schemas.microsoft.com/office/drawing/2014/main" xmlns="" id="{7C871D97-2118-FB45-9174-A4B803C46BD0}"/>
              </a:ext>
            </a:extLst>
          </p:cNvPr>
          <p:cNvSpPr/>
          <p:nvPr/>
        </p:nvSpPr>
        <p:spPr>
          <a:xfrm rot="10800000" flipV="1">
            <a:off x="1850717" y="0"/>
            <a:ext cx="8512482" cy="13716000"/>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xmlns="" id="{D95AD403-9EC1-9E44-A0B7-C213A68619A3}"/>
              </a:ext>
            </a:extLst>
          </p:cNvPr>
          <p:cNvSpPr txBox="1">
            <a:spLocks/>
          </p:cNvSpPr>
          <p:nvPr/>
        </p:nvSpPr>
        <p:spPr>
          <a:xfrm>
            <a:off x="12204322" y="7855344"/>
            <a:ext cx="9625926" cy="24252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3600" dirty="0" smtClean="0">
                <a:solidFill>
                  <a:srgbClr val="000000"/>
                </a:solidFill>
                <a:latin typeface="Montserrat Light"/>
                <a:ea typeface="Roboto Light" panose="02000000000000000000" pitchFamily="2" charset="0"/>
                <a:cs typeface="Lato Light" panose="020F0502020204030203" pitchFamily="34" charset="0"/>
              </a:rPr>
              <a:t>To know about the Sales trend yearly, monthly, monthly </a:t>
            </a:r>
            <a:r>
              <a:rPr lang="en-US" sz="3600" dirty="0" err="1" smtClean="0">
                <a:solidFill>
                  <a:srgbClr val="000000"/>
                </a:solidFill>
                <a:latin typeface="Montserrat Light"/>
                <a:ea typeface="Roboto Light" panose="02000000000000000000" pitchFamily="2" charset="0"/>
                <a:cs typeface="Lato Light" panose="020F0502020204030203" pitchFamily="34" charset="0"/>
              </a:rPr>
              <a:t>yearwise</a:t>
            </a:r>
            <a:r>
              <a:rPr lang="en-US" sz="3600" dirty="0" smtClean="0">
                <a:solidFill>
                  <a:srgbClr val="000000"/>
                </a:solidFill>
                <a:latin typeface="Montserrat Light"/>
                <a:ea typeface="Roboto Light" panose="02000000000000000000" pitchFamily="2" charset="0"/>
                <a:cs typeface="Lato Light" panose="020F0502020204030203" pitchFamily="34" charset="0"/>
              </a:rPr>
              <a:t> and see some key metrics to improve sales, we’ll go through the following slides.</a:t>
            </a:r>
            <a:endParaRPr lang="en-US" sz="3600" dirty="0">
              <a:solidFill>
                <a:srgbClr val="000000"/>
              </a:solidFill>
              <a:latin typeface="Montserrat Light"/>
              <a:ea typeface="Roboto Light" panose="02000000000000000000" pitchFamily="2" charset="0"/>
              <a:cs typeface="Lato Light" panose="020F0502020204030203" pitchFamily="34" charset="0"/>
            </a:endParaRPr>
          </a:p>
        </p:txBody>
      </p:sp>
      <p:sp>
        <p:nvSpPr>
          <p:cNvPr id="13" name="TextBox 12">
            <a:extLst>
              <a:ext uri="{FF2B5EF4-FFF2-40B4-BE49-F238E27FC236}">
                <a16:creationId xmlns:a16="http://schemas.microsoft.com/office/drawing/2014/main" xmlns="" id="{20BC8CD3-1555-834D-9145-224E947E7733}"/>
              </a:ext>
            </a:extLst>
          </p:cNvPr>
          <p:cNvSpPr txBox="1"/>
          <p:nvPr/>
        </p:nvSpPr>
        <p:spPr>
          <a:xfrm>
            <a:off x="3069914" y="1729449"/>
            <a:ext cx="6074086" cy="1323439"/>
          </a:xfrm>
          <a:prstGeom prst="rect">
            <a:avLst/>
          </a:prstGeom>
          <a:noFill/>
          <a:ln>
            <a:noFill/>
          </a:ln>
        </p:spPr>
        <p:txBody>
          <a:bodyPr wrap="square" rtlCol="0">
            <a:spAutoFit/>
          </a:bodyPr>
          <a:lstStyle/>
          <a:p>
            <a:pPr algn="ctr"/>
            <a:r>
              <a:rPr lang="en-US" sz="8000" b="1" spc="600" dirty="0" smtClean="0">
                <a:solidFill>
                  <a:schemeClr val="bg2"/>
                </a:solidFill>
                <a:latin typeface="Montserrat" pitchFamily="2" charset="77"/>
                <a:ea typeface="Roboto" panose="02000000000000000000" pitchFamily="2" charset="0"/>
                <a:cs typeface="Lato Light" panose="020F0502020204030203" pitchFamily="34" charset="0"/>
              </a:rPr>
              <a:t>Overview:</a:t>
            </a:r>
            <a:endParaRPr lang="en-US" sz="8000" b="1" spc="600" dirty="0">
              <a:solidFill>
                <a:schemeClr val="bg2"/>
              </a:solidFill>
              <a:latin typeface="Montserrat" pitchFamily="2" charset="77"/>
              <a:ea typeface="Roboto" panose="02000000000000000000" pitchFamily="2" charset="0"/>
              <a:cs typeface="Lato Light" panose="020F0502020204030203" pitchFamily="34" charset="0"/>
            </a:endParaRPr>
          </a:p>
        </p:txBody>
      </p:sp>
      <p:sp>
        <p:nvSpPr>
          <p:cNvPr id="9" name="TextBox 8"/>
          <p:cNvSpPr txBox="1"/>
          <p:nvPr/>
        </p:nvSpPr>
        <p:spPr>
          <a:xfrm>
            <a:off x="2590800" y="4061012"/>
            <a:ext cx="7358743" cy="6863417"/>
          </a:xfrm>
          <a:prstGeom prst="rect">
            <a:avLst/>
          </a:prstGeom>
          <a:noFill/>
        </p:spPr>
        <p:txBody>
          <a:bodyPr wrap="square" rtlCol="0">
            <a:spAutoFit/>
          </a:bodyPr>
          <a:lstStyle/>
          <a:p>
            <a:r>
              <a:rPr lang="en-US" sz="4400" dirty="0" smtClean="0">
                <a:solidFill>
                  <a:srgbClr val="000000"/>
                </a:solidFill>
                <a:latin typeface="Montserrat Light"/>
              </a:rPr>
              <a:t>Sales management has gained importance to meet increasing competition and the need for improved methods of distribution to reduce cost and to increase profits. Sales management today is the most important function in a commercial and business enterprise. </a:t>
            </a:r>
            <a:endParaRPr lang="en-US" sz="4400" dirty="0">
              <a:solidFill>
                <a:srgbClr val="000000"/>
              </a:solidFill>
              <a:latin typeface="Montserrat Light"/>
            </a:endParaRPr>
          </a:p>
        </p:txBody>
      </p:sp>
    </p:spTree>
    <p:extLst>
      <p:ext uri="{BB962C8B-B14F-4D97-AF65-F5344CB8AC3E}">
        <p14:creationId xmlns:p14="http://schemas.microsoft.com/office/powerpoint/2010/main" xmlns="" val="115477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90499" y="2184501"/>
            <a:ext cx="7564930" cy="10100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594592" y="2184501"/>
            <a:ext cx="7559808" cy="10100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45029" y="674914"/>
            <a:ext cx="8098971" cy="923330"/>
          </a:xfrm>
          <a:prstGeom prst="rect">
            <a:avLst/>
          </a:prstGeom>
          <a:noFill/>
        </p:spPr>
        <p:txBody>
          <a:bodyPr wrap="square" rtlCol="0">
            <a:spAutoFit/>
          </a:bodyPr>
          <a:lstStyle/>
          <a:p>
            <a:r>
              <a:rPr lang="en-US" sz="5400" b="1" dirty="0" smtClean="0">
                <a:solidFill>
                  <a:schemeClr val="tx2"/>
                </a:solidFill>
                <a:latin typeface="Montserrat"/>
              </a:rPr>
              <a:t>Dataset Insights:</a:t>
            </a:r>
            <a:endParaRPr lang="en-US" sz="5400" b="1" dirty="0">
              <a:solidFill>
                <a:schemeClr val="tx2"/>
              </a:solidFill>
              <a:latin typeface="Montserrat"/>
            </a:endParaRPr>
          </a:p>
        </p:txBody>
      </p:sp>
      <p:sp>
        <p:nvSpPr>
          <p:cNvPr id="15" name="TextBox 14"/>
          <p:cNvSpPr txBox="1"/>
          <p:nvPr/>
        </p:nvSpPr>
        <p:spPr>
          <a:xfrm>
            <a:off x="490499" y="3130621"/>
            <a:ext cx="7416372" cy="923330"/>
          </a:xfrm>
          <a:prstGeom prst="rect">
            <a:avLst/>
          </a:prstGeom>
          <a:noFill/>
        </p:spPr>
        <p:txBody>
          <a:bodyPr wrap="square" rtlCol="0">
            <a:spAutoFit/>
          </a:bodyPr>
          <a:lstStyle/>
          <a:p>
            <a:r>
              <a:rPr lang="en-US" sz="5400" dirty="0" smtClean="0">
                <a:solidFill>
                  <a:srgbClr val="000000"/>
                </a:solidFill>
                <a:latin typeface="Montserrat Light"/>
              </a:rPr>
              <a:t>Categorical columns</a:t>
            </a:r>
            <a:endParaRPr lang="en-US" sz="5400" dirty="0">
              <a:solidFill>
                <a:srgbClr val="000000"/>
              </a:solidFill>
              <a:latin typeface="Montserrat Light"/>
            </a:endParaRPr>
          </a:p>
        </p:txBody>
      </p:sp>
      <p:sp>
        <p:nvSpPr>
          <p:cNvPr id="16" name="TextBox 15"/>
          <p:cNvSpPr txBox="1"/>
          <p:nvPr/>
        </p:nvSpPr>
        <p:spPr>
          <a:xfrm>
            <a:off x="9144000" y="3130621"/>
            <a:ext cx="6663480" cy="923330"/>
          </a:xfrm>
          <a:prstGeom prst="rect">
            <a:avLst/>
          </a:prstGeom>
          <a:noFill/>
        </p:spPr>
        <p:txBody>
          <a:bodyPr wrap="square" rtlCol="0">
            <a:spAutoFit/>
          </a:bodyPr>
          <a:lstStyle/>
          <a:p>
            <a:r>
              <a:rPr lang="en-US" sz="5400" dirty="0" smtClean="0">
                <a:solidFill>
                  <a:srgbClr val="000000"/>
                </a:solidFill>
                <a:latin typeface="Montserrat Light"/>
              </a:rPr>
              <a:t>Numerical columns</a:t>
            </a:r>
            <a:endParaRPr lang="en-US" sz="5400" dirty="0">
              <a:solidFill>
                <a:srgbClr val="000000"/>
              </a:solidFill>
              <a:latin typeface="Montserrat Light"/>
            </a:endParaRPr>
          </a:p>
        </p:txBody>
      </p:sp>
      <p:graphicFrame>
        <p:nvGraphicFramePr>
          <p:cNvPr id="19" name="Diagram 18"/>
          <p:cNvGraphicFramePr/>
          <p:nvPr/>
        </p:nvGraphicFramePr>
        <p:xfrm>
          <a:off x="1045029" y="5029200"/>
          <a:ext cx="7010400" cy="4161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0" name="Diagram 19"/>
          <p:cNvGraphicFramePr/>
          <p:nvPr/>
        </p:nvGraphicFramePr>
        <p:xfrm>
          <a:off x="8797080" y="4515616"/>
          <a:ext cx="7010400" cy="748544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1" name="Diagram 20"/>
          <p:cNvGraphicFramePr/>
          <p:nvPr/>
        </p:nvGraphicFramePr>
        <p:xfrm>
          <a:off x="16997015" y="5054239"/>
          <a:ext cx="7010400" cy="416146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2" name="Rounded Rectangle 21"/>
          <p:cNvSpPr/>
          <p:nvPr/>
        </p:nvSpPr>
        <p:spPr>
          <a:xfrm>
            <a:off x="16442485" y="2184501"/>
            <a:ext cx="7564930" cy="10100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134224" y="3130621"/>
            <a:ext cx="6248400" cy="923330"/>
          </a:xfrm>
          <a:prstGeom prst="rect">
            <a:avLst/>
          </a:prstGeom>
          <a:noFill/>
        </p:spPr>
        <p:txBody>
          <a:bodyPr wrap="square" rtlCol="0">
            <a:spAutoFit/>
          </a:bodyPr>
          <a:lstStyle/>
          <a:p>
            <a:pPr algn="ctr"/>
            <a:r>
              <a:rPr lang="en-US" sz="5400" dirty="0" smtClean="0">
                <a:solidFill>
                  <a:srgbClr val="000000"/>
                </a:solidFill>
                <a:latin typeface="Montserrat Light"/>
              </a:rPr>
              <a:t>Date  columns</a:t>
            </a:r>
            <a:endParaRPr lang="en-US" sz="5400" dirty="0">
              <a:solidFill>
                <a:srgbClr val="000000"/>
              </a:solidFill>
              <a:latin typeface="Montserrat Light"/>
            </a:endParaRPr>
          </a:p>
        </p:txBody>
      </p:sp>
      <p:graphicFrame>
        <p:nvGraphicFramePr>
          <p:cNvPr id="28" name="Diagram 27"/>
          <p:cNvGraphicFramePr/>
          <p:nvPr/>
        </p:nvGraphicFramePr>
        <p:xfrm>
          <a:off x="18556942" y="5235747"/>
          <a:ext cx="3469341" cy="199877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xmlns="" val="11547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D264435-52B9-F54A-90F7-930A1C30192C}"/>
              </a:ext>
            </a:extLst>
          </p:cNvPr>
          <p:cNvSpPr/>
          <p:nvPr/>
        </p:nvSpPr>
        <p:spPr>
          <a:xfrm rot="10800000" flipV="1">
            <a:off x="-7" y="0"/>
            <a:ext cx="24377656"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xmlns="" id="{AAE5512D-A9EE-1B40-BA38-E509801F2D69}"/>
              </a:ext>
            </a:extLst>
          </p:cNvPr>
          <p:cNvSpPr txBox="1"/>
          <p:nvPr/>
        </p:nvSpPr>
        <p:spPr>
          <a:xfrm>
            <a:off x="378372" y="13076018"/>
            <a:ext cx="184731" cy="276999"/>
          </a:xfrm>
          <a:prstGeom prst="rect">
            <a:avLst/>
          </a:prstGeom>
          <a:noFill/>
        </p:spPr>
        <p:txBody>
          <a:bodyPr wrap="none" rtlCol="0">
            <a:spAutoFit/>
          </a:bodyPr>
          <a:lstStyle/>
          <a:p>
            <a:endParaRPr lang="en-US" sz="1200" spc="600" dirty="0">
              <a:solidFill>
                <a:schemeClr val="bg2"/>
              </a:solidFill>
              <a:latin typeface="Montserrat Light" pitchFamily="2" charset="77"/>
              <a:ea typeface="Lato Medium" panose="020F0502020204030203" pitchFamily="34" charset="0"/>
              <a:cs typeface="Lato Medium" panose="020F0502020204030203" pitchFamily="34" charset="0"/>
            </a:endParaRPr>
          </a:p>
        </p:txBody>
      </p:sp>
      <p:sp>
        <p:nvSpPr>
          <p:cNvPr id="15" name="Rectangle 14"/>
          <p:cNvSpPr/>
          <p:nvPr/>
        </p:nvSpPr>
        <p:spPr>
          <a:xfrm>
            <a:off x="1425388" y="860612"/>
            <a:ext cx="21515294" cy="1221540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447365" y="3012141"/>
            <a:ext cx="19175506" cy="7383560"/>
          </a:xfrm>
          <a:prstGeom prst="rect">
            <a:avLst/>
          </a:prstGeom>
          <a:noFill/>
        </p:spPr>
        <p:txBody>
          <a:bodyPr wrap="square" rtlCol="0">
            <a:spAutoFit/>
          </a:bodyPr>
          <a:lstStyle/>
          <a:p>
            <a:pPr>
              <a:lnSpc>
                <a:spcPct val="150000"/>
              </a:lnSpc>
              <a:buFont typeface="Arial" pitchFamily="34" charset="0"/>
              <a:buChar char="•"/>
            </a:pPr>
            <a:r>
              <a:rPr lang="en-US" sz="4000" dirty="0" smtClean="0">
                <a:solidFill>
                  <a:srgbClr val="000000"/>
                </a:solidFill>
                <a:latin typeface="Montserrat Light"/>
              </a:rPr>
              <a:t>The dataset consists of 100 records and 14 columns.</a:t>
            </a:r>
          </a:p>
          <a:p>
            <a:pPr>
              <a:lnSpc>
                <a:spcPct val="150000"/>
              </a:lnSpc>
              <a:buFont typeface="Arial" pitchFamily="34" charset="0"/>
              <a:buChar char="•"/>
            </a:pPr>
            <a:r>
              <a:rPr lang="en-US" sz="4000" dirty="0" smtClean="0">
                <a:solidFill>
                  <a:srgbClr val="000000"/>
                </a:solidFill>
                <a:latin typeface="Montserrat Light"/>
              </a:rPr>
              <a:t>It consists of 7 numerical and 5 categorical columns and 2 date columns.</a:t>
            </a:r>
          </a:p>
          <a:p>
            <a:pPr>
              <a:lnSpc>
                <a:spcPct val="150000"/>
              </a:lnSpc>
              <a:buFont typeface="Arial" pitchFamily="34" charset="0"/>
              <a:buChar char="•"/>
            </a:pPr>
            <a:r>
              <a:rPr lang="en-US" sz="4000" dirty="0" smtClean="0">
                <a:solidFill>
                  <a:srgbClr val="000000"/>
                </a:solidFill>
                <a:latin typeface="Montserrat Light"/>
              </a:rPr>
              <a:t>The categories of categorical columns:</a:t>
            </a:r>
          </a:p>
          <a:p>
            <a:pPr lvl="1">
              <a:lnSpc>
                <a:spcPct val="150000"/>
              </a:lnSpc>
              <a:buFont typeface="Wingdings" pitchFamily="2" charset="2"/>
              <a:buChar char="ü"/>
            </a:pPr>
            <a:r>
              <a:rPr lang="en-US" sz="4000" dirty="0" smtClean="0">
                <a:solidFill>
                  <a:srgbClr val="000000"/>
                </a:solidFill>
                <a:latin typeface="Montserrat Light"/>
              </a:rPr>
              <a:t>Region : 7 categories</a:t>
            </a:r>
          </a:p>
          <a:p>
            <a:pPr lvl="1">
              <a:lnSpc>
                <a:spcPct val="150000"/>
              </a:lnSpc>
              <a:buFont typeface="Wingdings" pitchFamily="2" charset="2"/>
              <a:buChar char="ü"/>
            </a:pPr>
            <a:r>
              <a:rPr lang="en-US" sz="4000" dirty="0" smtClean="0">
                <a:solidFill>
                  <a:srgbClr val="000000"/>
                </a:solidFill>
                <a:latin typeface="Montserrat Light"/>
              </a:rPr>
              <a:t>Country : 76 categories</a:t>
            </a:r>
          </a:p>
          <a:p>
            <a:pPr lvl="1">
              <a:lnSpc>
                <a:spcPct val="150000"/>
              </a:lnSpc>
              <a:buFont typeface="Wingdings" pitchFamily="2" charset="2"/>
              <a:buChar char="ü"/>
            </a:pPr>
            <a:r>
              <a:rPr lang="en-US" sz="4000" dirty="0" smtClean="0">
                <a:solidFill>
                  <a:srgbClr val="000000"/>
                </a:solidFill>
                <a:latin typeface="Montserrat Light"/>
              </a:rPr>
              <a:t>Item Type : 12 categories</a:t>
            </a:r>
          </a:p>
          <a:p>
            <a:pPr lvl="1">
              <a:lnSpc>
                <a:spcPct val="150000"/>
              </a:lnSpc>
              <a:buFont typeface="Wingdings" pitchFamily="2" charset="2"/>
              <a:buChar char="ü"/>
            </a:pPr>
            <a:r>
              <a:rPr lang="en-US" sz="4000" dirty="0" smtClean="0">
                <a:solidFill>
                  <a:srgbClr val="000000"/>
                </a:solidFill>
                <a:latin typeface="Montserrat Light"/>
              </a:rPr>
              <a:t>Sales Channel: 2 categories</a:t>
            </a:r>
          </a:p>
          <a:p>
            <a:pPr lvl="1">
              <a:lnSpc>
                <a:spcPct val="150000"/>
              </a:lnSpc>
              <a:buFont typeface="Wingdings" pitchFamily="2" charset="2"/>
              <a:buChar char="ü"/>
            </a:pPr>
            <a:r>
              <a:rPr lang="en-US" sz="4000" dirty="0" smtClean="0">
                <a:solidFill>
                  <a:srgbClr val="000000"/>
                </a:solidFill>
                <a:latin typeface="Montserrat Light"/>
              </a:rPr>
              <a:t>Order Priority: 4 categories</a:t>
            </a:r>
            <a:endParaRPr lang="en-US" sz="4000" dirty="0">
              <a:solidFill>
                <a:srgbClr val="000000"/>
              </a:solidFill>
              <a:latin typeface="Montserrat Light"/>
            </a:endParaRPr>
          </a:p>
        </p:txBody>
      </p:sp>
    </p:spTree>
    <p:extLst>
      <p:ext uri="{BB962C8B-B14F-4D97-AF65-F5344CB8AC3E}">
        <p14:creationId xmlns:p14="http://schemas.microsoft.com/office/powerpoint/2010/main" xmlns="" val="27202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B856B780-B96D-654D-B1FB-0F19C6C3E9CB}"/>
              </a:ext>
            </a:extLst>
          </p:cNvPr>
          <p:cNvGrpSpPr/>
          <p:nvPr/>
        </p:nvGrpSpPr>
        <p:grpSpPr>
          <a:xfrm>
            <a:off x="13523682" y="1390633"/>
            <a:ext cx="9519115" cy="9423799"/>
            <a:chOff x="13687726" y="1390634"/>
            <a:chExt cx="9519115" cy="8761612"/>
          </a:xfrm>
        </p:grpSpPr>
        <p:grpSp>
          <p:nvGrpSpPr>
            <p:cNvPr id="25" name="Group 24">
              <a:extLst>
                <a:ext uri="{FF2B5EF4-FFF2-40B4-BE49-F238E27FC236}">
                  <a16:creationId xmlns:a16="http://schemas.microsoft.com/office/drawing/2014/main" xmlns="" id="{E8EC89A6-6114-3941-A36D-45A5AAE3FBF8}"/>
                </a:ext>
              </a:extLst>
            </p:cNvPr>
            <p:cNvGrpSpPr/>
            <p:nvPr/>
          </p:nvGrpSpPr>
          <p:grpSpPr>
            <a:xfrm>
              <a:off x="13717895" y="1390634"/>
              <a:ext cx="8511483" cy="1405442"/>
              <a:chOff x="1987288" y="6345183"/>
              <a:chExt cx="8511483" cy="1405442"/>
            </a:xfrm>
          </p:grpSpPr>
          <p:grpSp>
            <p:nvGrpSpPr>
              <p:cNvPr id="26" name="Group 25">
                <a:extLst>
                  <a:ext uri="{FF2B5EF4-FFF2-40B4-BE49-F238E27FC236}">
                    <a16:creationId xmlns:a16="http://schemas.microsoft.com/office/drawing/2014/main" xmlns="" id="{2FA1F596-3F46-844C-866C-35E0D2D9BA85}"/>
                  </a:ext>
                </a:extLst>
              </p:cNvPr>
              <p:cNvGrpSpPr/>
              <p:nvPr/>
            </p:nvGrpSpPr>
            <p:grpSpPr>
              <a:xfrm>
                <a:off x="1987288" y="6519000"/>
                <a:ext cx="8511483" cy="1231625"/>
                <a:chOff x="8790424" y="1415536"/>
                <a:chExt cx="8511483" cy="1231625"/>
              </a:xfrm>
            </p:grpSpPr>
            <p:sp>
              <p:nvSpPr>
                <p:cNvPr id="29" name="TextBox 28">
                  <a:extLst>
                    <a:ext uri="{FF2B5EF4-FFF2-40B4-BE49-F238E27FC236}">
                      <a16:creationId xmlns:a16="http://schemas.microsoft.com/office/drawing/2014/main" xmlns="" id="{9C06C264-4E72-3C4F-8860-4215250908A3}"/>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smtClean="0">
                      <a:solidFill>
                        <a:schemeClr val="tx2"/>
                      </a:solidFill>
                      <a:latin typeface="Montserrat" pitchFamily="2" charset="77"/>
                      <a:ea typeface="Roboto" panose="02000000000000000000" pitchFamily="2" charset="0"/>
                      <a:cs typeface="Poppins Medium" pitchFamily="2" charset="77"/>
                    </a:rPr>
                    <a:t>Yearly Sales Trend:</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30" name="TextBox 29">
                  <a:extLst>
                    <a:ext uri="{FF2B5EF4-FFF2-40B4-BE49-F238E27FC236}">
                      <a16:creationId xmlns:a16="http://schemas.microsoft.com/office/drawing/2014/main" xmlns="" id="{A77CB9E1-2FFF-5147-8F8A-0FB42CD0E183}"/>
                    </a:ext>
                  </a:extLst>
                </p:cNvPr>
                <p:cNvSpPr txBox="1"/>
                <p:nvPr/>
              </p:nvSpPr>
              <p:spPr>
                <a:xfrm>
                  <a:off x="8827001" y="2303781"/>
                  <a:ext cx="3167855" cy="343380"/>
                </a:xfrm>
                <a:prstGeom prst="rect">
                  <a:avLst/>
                </a:prstGeom>
                <a:noFill/>
              </p:spPr>
              <p:txBody>
                <a:bodyPr wrap="none" rtlCol="0">
                  <a:spAutoFit/>
                </a:bodyPr>
                <a:lstStyle/>
                <a:p>
                  <a:r>
                    <a:rPr lang="en-US" sz="1800" spc="600" dirty="0" smtClean="0">
                      <a:solidFill>
                        <a:srgbClr val="000000"/>
                      </a:solidFill>
                      <a:latin typeface="Montserrat Light" pitchFamily="2" charset="77"/>
                      <a:ea typeface="Lato Medium" panose="020F0502020204030203" pitchFamily="34" charset="0"/>
                      <a:cs typeface="Lato Medium" panose="020F0502020204030203" pitchFamily="34" charset="0"/>
                    </a:rPr>
                    <a:t>REVENUE </a:t>
                  </a:r>
                  <a:r>
                    <a:rPr lang="en-US" sz="1800" spc="600" dirty="0" err="1" smtClean="0">
                      <a:solidFill>
                        <a:srgbClr val="000000"/>
                      </a:solidFill>
                      <a:latin typeface="Montserrat Light" pitchFamily="2" charset="77"/>
                      <a:ea typeface="Lato Medium" panose="020F0502020204030203" pitchFamily="34" charset="0"/>
                      <a:cs typeface="Lato Medium" panose="020F0502020204030203" pitchFamily="34" charset="0"/>
                    </a:rPr>
                    <a:t>vs</a:t>
                  </a:r>
                  <a:r>
                    <a:rPr lang="en-US" sz="1800" spc="600" dirty="0" smtClean="0">
                      <a:solidFill>
                        <a:srgbClr val="000000"/>
                      </a:solidFill>
                      <a:latin typeface="Montserrat Light" pitchFamily="2" charset="77"/>
                      <a:ea typeface="Lato Medium" panose="020F0502020204030203" pitchFamily="34" charset="0"/>
                      <a:cs typeface="Lato Medium" panose="020F0502020204030203" pitchFamily="34" charset="0"/>
                    </a:rPr>
                    <a:t> YEAR</a:t>
                  </a:r>
                  <a:endParaRPr lang="en-US" sz="1800" spc="600" dirty="0">
                    <a:solidFill>
                      <a:srgbClr val="000000"/>
                    </a:solidFill>
                    <a:latin typeface="Montserrat Light" pitchFamily="2" charset="77"/>
                    <a:ea typeface="Lato Medium" panose="020F0502020204030203" pitchFamily="34" charset="0"/>
                    <a:cs typeface="Lato Medium" panose="020F0502020204030203" pitchFamily="34" charset="0"/>
                  </a:endParaRPr>
                </a:p>
              </p:txBody>
            </p:sp>
          </p:grpSp>
          <p:sp>
            <p:nvSpPr>
              <p:cNvPr id="28" name="Rectangle 27">
                <a:extLst>
                  <a:ext uri="{FF2B5EF4-FFF2-40B4-BE49-F238E27FC236}">
                    <a16:creationId xmlns:a16="http://schemas.microsoft.com/office/drawing/2014/main" xmlns="" id="{884EC881-BA79-A04A-8407-EFDBF751088B}"/>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xmlns="" id="{92946FF7-EA13-B446-8F49-ED1BD32C74F5}"/>
                </a:ext>
              </a:extLst>
            </p:cNvPr>
            <p:cNvGrpSpPr/>
            <p:nvPr/>
          </p:nvGrpSpPr>
          <p:grpSpPr>
            <a:xfrm>
              <a:off x="13687726" y="4236058"/>
              <a:ext cx="9519115" cy="5916188"/>
              <a:chOff x="13687726" y="3710273"/>
              <a:chExt cx="9519115" cy="5916188"/>
            </a:xfrm>
          </p:grpSpPr>
          <p:sp>
            <p:nvSpPr>
              <p:cNvPr id="32" name="TextBox 31">
                <a:extLst>
                  <a:ext uri="{FF2B5EF4-FFF2-40B4-BE49-F238E27FC236}">
                    <a16:creationId xmlns:a16="http://schemas.microsoft.com/office/drawing/2014/main" xmlns="" id="{FD8085A6-A3B4-7141-8862-B32060001995}"/>
                  </a:ext>
                </a:extLst>
              </p:cNvPr>
              <p:cNvSpPr txBox="1"/>
              <p:nvPr/>
            </p:nvSpPr>
            <p:spPr>
              <a:xfrm>
                <a:off x="13717896" y="4356604"/>
                <a:ext cx="9488945" cy="2530042"/>
              </a:xfrm>
              <a:prstGeom prst="rect">
                <a:avLst/>
              </a:prstGeom>
              <a:noFill/>
            </p:spPr>
            <p:txBody>
              <a:bodyPr wrap="square" rtlCol="0">
                <a:spAutoFit/>
              </a:bodyPr>
              <a:lstStyle/>
              <a:p>
                <a:pPr>
                  <a:lnSpc>
                    <a:spcPts val="4080"/>
                  </a:lnSpc>
                </a:pPr>
                <a:r>
                  <a:rPr lang="en-US" sz="2800" dirty="0" smtClean="0">
                    <a:solidFill>
                      <a:srgbClr val="000000"/>
                    </a:solidFill>
                    <a:latin typeface="Montserrat Light" pitchFamily="2" charset="77"/>
                    <a:ea typeface="Lato Light" panose="020F0502020204030203" pitchFamily="34" charset="0"/>
                    <a:cs typeface="Lato Light" panose="020F0502020204030203" pitchFamily="34" charset="0"/>
                  </a:rPr>
                  <a:t>Starting from 20M in the year 2010, the sales has a downfall in the year 2011 and a high rise in revenue of above 30M in the year 2012, which is recorded as the highest among the years. Then there was a downfall in the Revenue till 2016.</a:t>
                </a:r>
                <a:endParaRPr lang="en-US" sz="2800" dirty="0">
                  <a:solidFill>
                    <a:srgbClr val="000000"/>
                  </a:solidFill>
                  <a:latin typeface="Montserrat Light" pitchFamily="2" charset="77"/>
                  <a:ea typeface="Lato Light" panose="020F0502020204030203" pitchFamily="34" charset="0"/>
                  <a:cs typeface="Lato Light" panose="020F0502020204030203" pitchFamily="34" charset="0"/>
                </a:endParaRPr>
              </a:p>
            </p:txBody>
          </p:sp>
          <p:sp>
            <p:nvSpPr>
              <p:cNvPr id="37" name="Rectangle 36">
                <a:extLst>
                  <a:ext uri="{FF2B5EF4-FFF2-40B4-BE49-F238E27FC236}">
                    <a16:creationId xmlns:a16="http://schemas.microsoft.com/office/drawing/2014/main" xmlns="" id="{8A055C52-E984-694B-A3F0-9911B3D43D7A}"/>
                  </a:ext>
                </a:extLst>
              </p:cNvPr>
              <p:cNvSpPr/>
              <p:nvPr/>
            </p:nvSpPr>
            <p:spPr>
              <a:xfrm>
                <a:off x="13687726" y="3710273"/>
                <a:ext cx="4396270" cy="600915"/>
              </a:xfrm>
              <a:prstGeom prst="rect">
                <a:avLst/>
              </a:prstGeom>
            </p:spPr>
            <p:txBody>
              <a:bodyPr wrap="square">
                <a:spAutoFit/>
              </a:bodyPr>
              <a:lstStyle/>
              <a:p>
                <a:r>
                  <a:rPr lang="en-US" dirty="0" smtClean="0">
                    <a:solidFill>
                      <a:srgbClr val="000000"/>
                    </a:solidFill>
                    <a:latin typeface="Montserrat Medium" pitchFamily="2" charset="77"/>
                    <a:ea typeface="Roboto" panose="02000000000000000000" pitchFamily="2" charset="0"/>
                    <a:cs typeface="Lato Light" panose="020F0502020204030203" pitchFamily="34" charset="0"/>
                  </a:rPr>
                  <a:t>Total Revenue:</a:t>
                </a:r>
                <a:endParaRPr lang="en-US" dirty="0">
                  <a:solidFill>
                    <a:srgbClr val="000000"/>
                  </a:solidFill>
                  <a:latin typeface="Montserrat Medium" pitchFamily="2" charset="77"/>
                  <a:ea typeface="Roboto" panose="02000000000000000000" pitchFamily="2" charset="0"/>
                  <a:cs typeface="Lato Light" panose="020F0502020204030203" pitchFamily="34" charset="0"/>
                </a:endParaRPr>
              </a:p>
            </p:txBody>
          </p:sp>
          <p:sp>
            <p:nvSpPr>
              <p:cNvPr id="39" name="TextBox 38">
                <a:extLst>
                  <a:ext uri="{FF2B5EF4-FFF2-40B4-BE49-F238E27FC236}">
                    <a16:creationId xmlns:a16="http://schemas.microsoft.com/office/drawing/2014/main" xmlns="" id="{D77D691C-8E85-3E46-9627-B226775FA38B}"/>
                  </a:ext>
                </a:extLst>
              </p:cNvPr>
              <p:cNvSpPr txBox="1"/>
              <p:nvPr/>
            </p:nvSpPr>
            <p:spPr>
              <a:xfrm>
                <a:off x="13717896" y="8609556"/>
                <a:ext cx="9488945" cy="1016905"/>
              </a:xfrm>
              <a:prstGeom prst="rect">
                <a:avLst/>
              </a:prstGeom>
              <a:noFill/>
            </p:spPr>
            <p:txBody>
              <a:bodyPr wrap="square" rtlCol="0">
                <a:spAutoFit/>
              </a:bodyPr>
              <a:lstStyle/>
              <a:p>
                <a:pPr>
                  <a:lnSpc>
                    <a:spcPts val="4080"/>
                  </a:lnSpc>
                </a:pPr>
                <a:r>
                  <a:rPr lang="en-US" sz="2800" dirty="0" smtClean="0">
                    <a:solidFill>
                      <a:srgbClr val="000000"/>
                    </a:solidFill>
                    <a:latin typeface="Montserrat Light" pitchFamily="2" charset="77"/>
                    <a:ea typeface="Lato Light" panose="020F0502020204030203" pitchFamily="34" charset="0"/>
                    <a:cs typeface="Lato Light" panose="020F0502020204030203" pitchFamily="34" charset="0"/>
                  </a:rPr>
                  <a:t>The highest profit is recorded in the year 2012 around 10M and the lowest in the year 2011. </a:t>
                </a:r>
                <a:endParaRPr lang="en-US" sz="2800" dirty="0">
                  <a:solidFill>
                    <a:srgbClr val="000000"/>
                  </a:solidFill>
                  <a:latin typeface="Montserrat Light" pitchFamily="2" charset="77"/>
                  <a:ea typeface="Lato Light" panose="020F0502020204030203" pitchFamily="34" charset="0"/>
                  <a:cs typeface="Lato Light" panose="020F0502020204030203" pitchFamily="34" charset="0"/>
                </a:endParaRPr>
              </a:p>
            </p:txBody>
          </p:sp>
          <p:sp>
            <p:nvSpPr>
              <p:cNvPr id="40" name="Rectangle 39">
                <a:extLst>
                  <a:ext uri="{FF2B5EF4-FFF2-40B4-BE49-F238E27FC236}">
                    <a16:creationId xmlns:a16="http://schemas.microsoft.com/office/drawing/2014/main" xmlns="" id="{F19A5F76-1512-9E47-A86C-05FF1B8A2BC9}"/>
                  </a:ext>
                </a:extLst>
              </p:cNvPr>
              <p:cNvSpPr/>
              <p:nvPr/>
            </p:nvSpPr>
            <p:spPr>
              <a:xfrm>
                <a:off x="13687726" y="7963225"/>
                <a:ext cx="4396270" cy="600915"/>
              </a:xfrm>
              <a:prstGeom prst="rect">
                <a:avLst/>
              </a:prstGeom>
            </p:spPr>
            <p:txBody>
              <a:bodyPr wrap="square">
                <a:spAutoFit/>
              </a:bodyPr>
              <a:lstStyle/>
              <a:p>
                <a:r>
                  <a:rPr lang="en-US" dirty="0" smtClean="0">
                    <a:solidFill>
                      <a:srgbClr val="000000"/>
                    </a:solidFill>
                    <a:latin typeface="Montserrat Medium" pitchFamily="2" charset="77"/>
                    <a:ea typeface="Roboto" panose="02000000000000000000" pitchFamily="2" charset="0"/>
                    <a:cs typeface="Lato Light" panose="020F0502020204030203" pitchFamily="34" charset="0"/>
                  </a:rPr>
                  <a:t>Total Profit:</a:t>
                </a:r>
                <a:endParaRPr lang="en-US" dirty="0">
                  <a:solidFill>
                    <a:srgbClr val="000000"/>
                  </a:solidFill>
                  <a:latin typeface="Montserrat Medium" pitchFamily="2" charset="77"/>
                  <a:ea typeface="Roboto" panose="02000000000000000000" pitchFamily="2" charset="0"/>
                  <a:cs typeface="Lato Light" panose="020F0502020204030203" pitchFamily="34" charset="0"/>
                </a:endParaRPr>
              </a:p>
            </p:txBody>
          </p:sp>
        </p:grpSp>
      </p:grpSp>
      <p:pic>
        <p:nvPicPr>
          <p:cNvPr id="1028" name="Picture 4"/>
          <p:cNvPicPr>
            <a:picLocks noChangeAspect="1" noChangeArrowheads="1"/>
          </p:cNvPicPr>
          <p:nvPr/>
        </p:nvPicPr>
        <p:blipFill>
          <a:blip r:embed="rId2"/>
          <a:srcRect/>
          <a:stretch>
            <a:fillRect/>
          </a:stretch>
        </p:blipFill>
        <p:spPr bwMode="auto">
          <a:xfrm>
            <a:off x="849085" y="1390634"/>
            <a:ext cx="11843658" cy="9840686"/>
          </a:xfrm>
          <a:prstGeom prst="rect">
            <a:avLst/>
          </a:prstGeom>
          <a:noFill/>
          <a:ln w="9525">
            <a:noFill/>
            <a:miter lim="800000"/>
            <a:headEnd/>
            <a:tailEnd/>
          </a:ln>
          <a:effectLst/>
        </p:spPr>
      </p:pic>
    </p:spTree>
    <p:extLst>
      <p:ext uri="{BB962C8B-B14F-4D97-AF65-F5344CB8AC3E}">
        <p14:creationId xmlns:p14="http://schemas.microsoft.com/office/powerpoint/2010/main" xmlns="" val="387783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99584" y="1762125"/>
            <a:ext cx="10390187" cy="50958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886974" y="6858000"/>
            <a:ext cx="10209212" cy="5181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2096186" y="8142514"/>
            <a:ext cx="1917700" cy="2764972"/>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1188700" y="2743200"/>
            <a:ext cx="1917700" cy="2677886"/>
          </a:xfrm>
          <a:prstGeom prst="rect">
            <a:avLst/>
          </a:prstGeom>
          <a:noFill/>
          <a:ln w="9525">
            <a:noFill/>
            <a:miter lim="800000"/>
            <a:headEnd/>
            <a:tailEnd/>
          </a:ln>
          <a:effectLst/>
        </p:spPr>
      </p:pic>
      <p:sp>
        <p:nvSpPr>
          <p:cNvPr id="9" name="TextBox 8"/>
          <p:cNvSpPr txBox="1"/>
          <p:nvPr/>
        </p:nvSpPr>
        <p:spPr>
          <a:xfrm>
            <a:off x="957943" y="435429"/>
            <a:ext cx="12845143" cy="923330"/>
          </a:xfrm>
          <a:prstGeom prst="rect">
            <a:avLst/>
          </a:prstGeom>
          <a:noFill/>
        </p:spPr>
        <p:txBody>
          <a:bodyPr wrap="square" rtlCol="0">
            <a:spAutoFit/>
          </a:bodyPr>
          <a:lstStyle/>
          <a:p>
            <a:r>
              <a:rPr lang="en-US" sz="5400" b="1" dirty="0" smtClean="0">
                <a:solidFill>
                  <a:schemeClr val="tx2"/>
                </a:solidFill>
                <a:latin typeface="Montserrat"/>
              </a:rPr>
              <a:t>Item Revenue/Item Profit  </a:t>
            </a:r>
            <a:r>
              <a:rPr lang="en-US" sz="5400" b="1" dirty="0" err="1" smtClean="0">
                <a:solidFill>
                  <a:schemeClr val="tx2"/>
                </a:solidFill>
                <a:latin typeface="Montserrat"/>
              </a:rPr>
              <a:t>vs</a:t>
            </a:r>
            <a:r>
              <a:rPr lang="en-US" sz="5400" b="1" dirty="0" smtClean="0">
                <a:solidFill>
                  <a:schemeClr val="tx2"/>
                </a:solidFill>
                <a:latin typeface="Montserrat"/>
              </a:rPr>
              <a:t> Year:</a:t>
            </a:r>
            <a:endParaRPr lang="en-US" sz="5400" b="1" dirty="0">
              <a:solidFill>
                <a:schemeClr val="tx2"/>
              </a:solidFill>
              <a:latin typeface="Montserrat"/>
            </a:endParaRPr>
          </a:p>
        </p:txBody>
      </p:sp>
      <p:sp>
        <p:nvSpPr>
          <p:cNvPr id="10" name="TextBox 9"/>
          <p:cNvSpPr txBox="1"/>
          <p:nvPr/>
        </p:nvSpPr>
        <p:spPr>
          <a:xfrm>
            <a:off x="13803086" y="2046515"/>
            <a:ext cx="10210800" cy="2862322"/>
          </a:xfrm>
          <a:prstGeom prst="rect">
            <a:avLst/>
          </a:prstGeom>
          <a:noFill/>
        </p:spPr>
        <p:txBody>
          <a:bodyPr wrap="square" rtlCol="0">
            <a:spAutoFit/>
          </a:bodyPr>
          <a:lstStyle/>
          <a:p>
            <a:r>
              <a:rPr lang="en-US" dirty="0" smtClean="0">
                <a:solidFill>
                  <a:srgbClr val="000000"/>
                </a:solidFill>
                <a:latin typeface="Montserrat Light"/>
              </a:rPr>
              <a:t>The cosmetics sale was the highest in yielding revenue in the years like 2010,2013,2016.</a:t>
            </a:r>
          </a:p>
          <a:p>
            <a:r>
              <a:rPr lang="en-US" dirty="0" smtClean="0">
                <a:solidFill>
                  <a:srgbClr val="000000"/>
                </a:solidFill>
                <a:latin typeface="Montserrat Light"/>
              </a:rPr>
              <a:t>The other leading items in revenue are Office Supplies in the years 2011,2012. and Household in the years 2014,2015,2017.</a:t>
            </a:r>
          </a:p>
        </p:txBody>
      </p:sp>
      <p:sp>
        <p:nvSpPr>
          <p:cNvPr id="12" name="TextBox 11"/>
          <p:cNvSpPr txBox="1"/>
          <p:nvPr/>
        </p:nvSpPr>
        <p:spPr>
          <a:xfrm>
            <a:off x="957943" y="7837714"/>
            <a:ext cx="9731828" cy="3970318"/>
          </a:xfrm>
          <a:prstGeom prst="rect">
            <a:avLst/>
          </a:prstGeom>
          <a:noFill/>
        </p:spPr>
        <p:txBody>
          <a:bodyPr wrap="square" rtlCol="0">
            <a:spAutoFit/>
          </a:bodyPr>
          <a:lstStyle/>
          <a:p>
            <a:r>
              <a:rPr lang="en-US" dirty="0" smtClean="0">
                <a:solidFill>
                  <a:srgbClr val="000000"/>
                </a:solidFill>
                <a:latin typeface="Montserrat Light"/>
              </a:rPr>
              <a:t>The Cosmetics yields a huge sum of profit as well in all the years but specially in 2010,2013,2014,2016.</a:t>
            </a:r>
          </a:p>
          <a:p>
            <a:r>
              <a:rPr lang="en-US" dirty="0" smtClean="0">
                <a:solidFill>
                  <a:srgbClr val="000000"/>
                </a:solidFill>
                <a:latin typeface="Montserrat Light"/>
              </a:rPr>
              <a:t>The other leading items in profit are Household in the years 2012,2015,2017 and Office Supplies in the years 2011.</a:t>
            </a:r>
          </a:p>
          <a:p>
            <a:endParaRPr lang="en-US" dirty="0">
              <a:latin typeface="Montserrat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963271"/>
            <a:ext cx="23461889" cy="6910386"/>
          </a:xfrm>
          <a:prstGeom prst="rect">
            <a:avLst/>
          </a:prstGeom>
          <a:noFill/>
          <a:ln w="9525">
            <a:noFill/>
            <a:miter lim="800000"/>
            <a:headEnd/>
            <a:tailEnd/>
          </a:ln>
          <a:effectLst/>
        </p:spPr>
      </p:pic>
      <p:sp>
        <p:nvSpPr>
          <p:cNvPr id="4" name="TextBox 3"/>
          <p:cNvSpPr txBox="1"/>
          <p:nvPr/>
        </p:nvSpPr>
        <p:spPr>
          <a:xfrm>
            <a:off x="827314" y="696686"/>
            <a:ext cx="15255368" cy="923330"/>
          </a:xfrm>
          <a:prstGeom prst="rect">
            <a:avLst/>
          </a:prstGeom>
          <a:noFill/>
        </p:spPr>
        <p:txBody>
          <a:bodyPr wrap="square" rtlCol="0">
            <a:spAutoFit/>
          </a:bodyPr>
          <a:lstStyle/>
          <a:p>
            <a:r>
              <a:rPr lang="en-US" sz="5400" b="1" dirty="0" smtClean="0">
                <a:solidFill>
                  <a:schemeClr val="tx2"/>
                </a:solidFill>
                <a:latin typeface="Montserrat"/>
              </a:rPr>
              <a:t>Regional Revenue/Regional Profit </a:t>
            </a:r>
            <a:r>
              <a:rPr lang="en-US" sz="5400" b="1" dirty="0" err="1" smtClean="0">
                <a:solidFill>
                  <a:schemeClr val="tx2"/>
                </a:solidFill>
                <a:latin typeface="Montserrat"/>
              </a:rPr>
              <a:t>vs</a:t>
            </a:r>
            <a:r>
              <a:rPr lang="en-US" sz="5400" b="1" dirty="0" smtClean="0">
                <a:solidFill>
                  <a:schemeClr val="tx2"/>
                </a:solidFill>
                <a:latin typeface="Montserrat"/>
              </a:rPr>
              <a:t> Year:</a:t>
            </a:r>
            <a:endParaRPr lang="en-US" sz="5400" b="1" dirty="0">
              <a:solidFill>
                <a:schemeClr val="tx2"/>
              </a:solidFill>
              <a:latin typeface="Montserrat"/>
            </a:endParaRPr>
          </a:p>
        </p:txBody>
      </p:sp>
      <p:sp>
        <p:nvSpPr>
          <p:cNvPr id="5" name="TextBox 4"/>
          <p:cNvSpPr txBox="1"/>
          <p:nvPr/>
        </p:nvSpPr>
        <p:spPr>
          <a:xfrm>
            <a:off x="377824" y="9224682"/>
            <a:ext cx="23461889" cy="2862322"/>
          </a:xfrm>
          <a:prstGeom prst="rect">
            <a:avLst/>
          </a:prstGeom>
          <a:noFill/>
        </p:spPr>
        <p:txBody>
          <a:bodyPr wrap="square" rtlCol="0">
            <a:spAutoFit/>
          </a:bodyPr>
          <a:lstStyle/>
          <a:p>
            <a:r>
              <a:rPr lang="en-US" dirty="0" smtClean="0">
                <a:solidFill>
                  <a:srgbClr val="000000"/>
                </a:solidFill>
                <a:latin typeface="Montserrat Light"/>
              </a:rPr>
              <a:t>The Highest  revenue of Sub-Saharan Africa was recorded in the year 2011 of around 3.5M and the highest profit in the year 2014 of around 1M.</a:t>
            </a:r>
          </a:p>
          <a:p>
            <a:r>
              <a:rPr lang="en-US" dirty="0" smtClean="0">
                <a:solidFill>
                  <a:srgbClr val="000000"/>
                </a:solidFill>
                <a:latin typeface="Montserrat Light"/>
              </a:rPr>
              <a:t>The highest revenue of Europe was in the year 2010 of 5.3M and the highest profit in the year 2016 of 1.5M</a:t>
            </a:r>
          </a:p>
          <a:p>
            <a:r>
              <a:rPr lang="en-US" dirty="0" smtClean="0">
                <a:solidFill>
                  <a:srgbClr val="000000"/>
                </a:solidFill>
                <a:latin typeface="Montserrat Light"/>
              </a:rPr>
              <a:t>The highest revenue of Australia and Oceania was in the year 2013 of 4.2M and the highest profit in the year 2013.</a:t>
            </a:r>
          </a:p>
          <a:p>
            <a:r>
              <a:rPr lang="en-US" dirty="0" smtClean="0">
                <a:solidFill>
                  <a:srgbClr val="000000"/>
                </a:solidFill>
                <a:latin typeface="Montserrat Light"/>
              </a:rPr>
              <a:t>The highest revenue of Asia was in the year 2015 of 5.5M and the highest profit in the year 2015 of 1.3M </a:t>
            </a:r>
            <a:endParaRPr lang="en-US" dirty="0">
              <a:solidFill>
                <a:srgbClr val="000000"/>
              </a:solidFill>
              <a:latin typeface="Montserrat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888773" y="1828806"/>
            <a:ext cx="22972713" cy="313508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445829" y="5116296"/>
            <a:ext cx="9035141" cy="3004447"/>
          </a:xfrm>
          <a:prstGeom prst="rect">
            <a:avLst/>
          </a:prstGeom>
          <a:noFill/>
          <a:ln w="9525">
            <a:noFill/>
            <a:miter lim="800000"/>
            <a:headEnd/>
            <a:tailEnd/>
          </a:ln>
          <a:effectLst/>
        </p:spPr>
      </p:pic>
      <p:sp>
        <p:nvSpPr>
          <p:cNvPr id="5" name="TextBox 4"/>
          <p:cNvSpPr txBox="1"/>
          <p:nvPr/>
        </p:nvSpPr>
        <p:spPr>
          <a:xfrm>
            <a:off x="404679" y="8982635"/>
            <a:ext cx="22972713" cy="5632311"/>
          </a:xfrm>
          <a:prstGeom prst="rect">
            <a:avLst/>
          </a:prstGeom>
          <a:noFill/>
        </p:spPr>
        <p:txBody>
          <a:bodyPr wrap="square" rtlCol="0">
            <a:spAutoFit/>
          </a:bodyPr>
          <a:lstStyle/>
          <a:p>
            <a:r>
              <a:rPr lang="en-US" dirty="0" smtClean="0">
                <a:solidFill>
                  <a:srgbClr val="000000"/>
                </a:solidFill>
                <a:latin typeface="Montserrat Light"/>
              </a:rPr>
              <a:t>The Highest  revenue of Middle East and North Africa was recorded in the year 2013 of 4.3M and the highest profit in the year 2013 of around 1.7M.</a:t>
            </a:r>
          </a:p>
          <a:p>
            <a:r>
              <a:rPr lang="en-US" dirty="0" smtClean="0">
                <a:solidFill>
                  <a:srgbClr val="000000"/>
                </a:solidFill>
                <a:latin typeface="Montserrat Light"/>
              </a:rPr>
              <a:t>The Highest  revenue of Central America and the Caribbean was  in the year 2017 of around 5.9M and the highest profit in the year 2017 of around 1.4M.</a:t>
            </a:r>
          </a:p>
          <a:p>
            <a:r>
              <a:rPr lang="en-US" dirty="0" smtClean="0">
                <a:solidFill>
                  <a:srgbClr val="000000"/>
                </a:solidFill>
                <a:latin typeface="Montserrat Light"/>
              </a:rPr>
              <a:t>The Highest  revenue of North America  was recorded in the year 2014 of around 4.6M and the highest profit in the year 2014 of around 1.1M.</a:t>
            </a:r>
          </a:p>
          <a:p>
            <a:endParaRPr lang="en-US" dirty="0" smtClean="0">
              <a:latin typeface="Montserrat Light"/>
            </a:endParaRPr>
          </a:p>
          <a:p>
            <a:endParaRPr lang="en-US" dirty="0" smtClean="0">
              <a:latin typeface="Montserrat Light"/>
            </a:endParaRPr>
          </a:p>
          <a:p>
            <a:endParaRPr lang="en-US" dirty="0" smtClean="0">
              <a:latin typeface="Montserrat Light"/>
            </a:endParaRPr>
          </a:p>
          <a:p>
            <a:endParaRPr lang="en-US" dirty="0">
              <a:latin typeface="Montserrat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E8EC89A6-6114-3941-A36D-45A5AAE3FBF8}"/>
              </a:ext>
            </a:extLst>
          </p:cNvPr>
          <p:cNvGrpSpPr/>
          <p:nvPr/>
        </p:nvGrpSpPr>
        <p:grpSpPr>
          <a:xfrm>
            <a:off x="1596319" y="1390634"/>
            <a:ext cx="8511483" cy="1431394"/>
            <a:chOff x="1987288" y="6345183"/>
            <a:chExt cx="8511483" cy="1431394"/>
          </a:xfrm>
        </p:grpSpPr>
        <p:grpSp>
          <p:nvGrpSpPr>
            <p:cNvPr id="26" name="Group 25">
              <a:extLst>
                <a:ext uri="{FF2B5EF4-FFF2-40B4-BE49-F238E27FC236}">
                  <a16:creationId xmlns:a16="http://schemas.microsoft.com/office/drawing/2014/main" xmlns="" id="{2FA1F596-3F46-844C-866C-35E0D2D9BA85}"/>
                </a:ext>
              </a:extLst>
            </p:cNvPr>
            <p:cNvGrpSpPr/>
            <p:nvPr/>
          </p:nvGrpSpPr>
          <p:grpSpPr>
            <a:xfrm>
              <a:off x="1987288" y="6519000"/>
              <a:ext cx="8511483" cy="1257577"/>
              <a:chOff x="8790424" y="1415536"/>
              <a:chExt cx="8511483" cy="1257577"/>
            </a:xfrm>
          </p:grpSpPr>
          <p:sp>
            <p:nvSpPr>
              <p:cNvPr id="29" name="TextBox 28">
                <a:extLst>
                  <a:ext uri="{FF2B5EF4-FFF2-40B4-BE49-F238E27FC236}">
                    <a16:creationId xmlns:a16="http://schemas.microsoft.com/office/drawing/2014/main" xmlns="" id="{9C06C264-4E72-3C4F-8860-4215250908A3}"/>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smtClean="0">
                    <a:solidFill>
                      <a:schemeClr val="tx2"/>
                    </a:solidFill>
                    <a:latin typeface="Montserrat" pitchFamily="2" charset="77"/>
                    <a:ea typeface="Roboto" panose="02000000000000000000" pitchFamily="2" charset="0"/>
                    <a:cs typeface="Poppins Medium" pitchFamily="2" charset="77"/>
                  </a:rPr>
                  <a:t>Monthly Sales Trend:</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30" name="TextBox 29">
                <a:extLst>
                  <a:ext uri="{FF2B5EF4-FFF2-40B4-BE49-F238E27FC236}">
                    <a16:creationId xmlns:a16="http://schemas.microsoft.com/office/drawing/2014/main" xmlns="" id="{A77CB9E1-2FFF-5147-8F8A-0FB42CD0E183}"/>
                  </a:ext>
                </a:extLst>
              </p:cNvPr>
              <p:cNvSpPr txBox="1"/>
              <p:nvPr/>
            </p:nvSpPr>
            <p:spPr>
              <a:xfrm>
                <a:off x="8827001" y="2303781"/>
                <a:ext cx="4915128" cy="369332"/>
              </a:xfrm>
              <a:prstGeom prst="rect">
                <a:avLst/>
              </a:prstGeom>
              <a:noFill/>
            </p:spPr>
            <p:txBody>
              <a:bodyPr wrap="none" rtlCol="0">
                <a:spAutoFit/>
              </a:bodyPr>
              <a:lstStyle/>
              <a:p>
                <a:r>
                  <a:rPr lang="en-US" sz="1800" spc="600" dirty="0" smtClean="0">
                    <a:latin typeface="Montserrat Light" pitchFamily="2" charset="77"/>
                    <a:ea typeface="Lato Medium" panose="020F0502020204030203" pitchFamily="34" charset="0"/>
                    <a:cs typeface="Lato Medium" panose="020F0502020204030203" pitchFamily="34" charset="0"/>
                  </a:rPr>
                  <a:t>REVENUE/PROFIT </a:t>
                </a:r>
                <a:r>
                  <a:rPr lang="en-US" sz="1800" spc="600" dirty="0" err="1" smtClean="0">
                    <a:latin typeface="Montserrat Light" pitchFamily="2" charset="77"/>
                    <a:ea typeface="Lato Medium" panose="020F0502020204030203" pitchFamily="34" charset="0"/>
                    <a:cs typeface="Lato Medium" panose="020F0502020204030203" pitchFamily="34" charset="0"/>
                  </a:rPr>
                  <a:t>vs</a:t>
                </a:r>
                <a:r>
                  <a:rPr lang="en-US" sz="1800" spc="600" dirty="0" smtClean="0">
                    <a:latin typeface="Montserrat Light" pitchFamily="2" charset="77"/>
                    <a:ea typeface="Lato Medium" panose="020F0502020204030203" pitchFamily="34" charset="0"/>
                    <a:cs typeface="Lato Medium" panose="020F0502020204030203" pitchFamily="34" charset="0"/>
                  </a:rPr>
                  <a:t> MONTH</a:t>
                </a:r>
                <a:endParaRPr lang="en-US" sz="1800" spc="600" dirty="0">
                  <a:latin typeface="Montserrat Light" pitchFamily="2" charset="77"/>
                  <a:ea typeface="Lato Medium" panose="020F0502020204030203" pitchFamily="34" charset="0"/>
                  <a:cs typeface="Lato Medium" panose="020F0502020204030203" pitchFamily="34" charset="0"/>
                </a:endParaRPr>
              </a:p>
            </p:txBody>
          </p:sp>
        </p:grpSp>
        <p:sp>
          <p:nvSpPr>
            <p:cNvPr id="28" name="Rectangle 27">
              <a:extLst>
                <a:ext uri="{FF2B5EF4-FFF2-40B4-BE49-F238E27FC236}">
                  <a16:creationId xmlns:a16="http://schemas.microsoft.com/office/drawing/2014/main" xmlns="" id="{884EC881-BA79-A04A-8407-EFDBF751088B}"/>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xmlns="" id="{D1684E28-08C8-EC4B-B74B-4166FEC2675E}"/>
              </a:ext>
            </a:extLst>
          </p:cNvPr>
          <p:cNvGrpSpPr/>
          <p:nvPr/>
        </p:nvGrpSpPr>
        <p:grpSpPr>
          <a:xfrm>
            <a:off x="1566150" y="4236058"/>
            <a:ext cx="9519115" cy="3367589"/>
            <a:chOff x="1566150" y="4236058"/>
            <a:chExt cx="9519115" cy="3367589"/>
          </a:xfrm>
        </p:grpSpPr>
        <p:sp>
          <p:nvSpPr>
            <p:cNvPr id="32" name="TextBox 31">
              <a:extLst>
                <a:ext uri="{FF2B5EF4-FFF2-40B4-BE49-F238E27FC236}">
                  <a16:creationId xmlns:a16="http://schemas.microsoft.com/office/drawing/2014/main" xmlns="" id="{FD8085A6-A3B4-7141-8862-B32060001995}"/>
                </a:ext>
              </a:extLst>
            </p:cNvPr>
            <p:cNvSpPr txBox="1"/>
            <p:nvPr/>
          </p:nvSpPr>
          <p:spPr>
            <a:xfrm>
              <a:off x="1596320" y="4882389"/>
              <a:ext cx="9488945" cy="2721258"/>
            </a:xfrm>
            <a:prstGeom prst="rect">
              <a:avLst/>
            </a:prstGeom>
            <a:noFill/>
          </p:spPr>
          <p:txBody>
            <a:bodyPr wrap="square" rtlCol="0">
              <a:spAutoFit/>
            </a:bodyPr>
            <a:lstStyle/>
            <a:p>
              <a:pPr>
                <a:lnSpc>
                  <a:spcPts val="4080"/>
                </a:lnSpc>
              </a:pPr>
              <a:r>
                <a:rPr lang="en-US" sz="2800" dirty="0" smtClean="0">
                  <a:solidFill>
                    <a:srgbClr val="000000"/>
                  </a:solidFill>
                  <a:latin typeface="Montserrat Light" pitchFamily="2" charset="77"/>
                  <a:ea typeface="Lato Light" panose="020F0502020204030203" pitchFamily="34" charset="0"/>
                  <a:cs typeface="Lato Light" panose="020F0502020204030203" pitchFamily="34" charset="0"/>
                </a:rPr>
                <a:t>The highest revenue of around 25M was achieved in the month of February irrespective year.</a:t>
              </a:r>
            </a:p>
            <a:p>
              <a:pPr>
                <a:lnSpc>
                  <a:spcPts val="4080"/>
                </a:lnSpc>
              </a:pPr>
              <a:r>
                <a:rPr lang="en-US" sz="2800" dirty="0" smtClean="0">
                  <a:solidFill>
                    <a:srgbClr val="000000"/>
                  </a:solidFill>
                  <a:latin typeface="Montserrat Light" pitchFamily="2" charset="77"/>
                  <a:ea typeface="Lato Light" panose="020F0502020204030203" pitchFamily="34" charset="0"/>
                  <a:cs typeface="Lato Light" panose="020F0502020204030203" pitchFamily="34" charset="0"/>
                </a:rPr>
                <a:t>The second highest was recorded in the month of November around 20M.</a:t>
              </a:r>
            </a:p>
            <a:p>
              <a:pPr>
                <a:lnSpc>
                  <a:spcPts val="4080"/>
                </a:lnSpc>
              </a:pPr>
              <a:r>
                <a:rPr lang="en-US" sz="2800" dirty="0" smtClean="0">
                  <a:solidFill>
                    <a:srgbClr val="000000"/>
                  </a:solidFill>
                  <a:latin typeface="Montserrat Light" pitchFamily="2" charset="77"/>
                  <a:ea typeface="Lato Light" panose="020F0502020204030203" pitchFamily="34" charset="0"/>
                  <a:cs typeface="Lato Light" panose="020F0502020204030203" pitchFamily="34" charset="0"/>
                </a:rPr>
                <a:t>And the lowest was in the month of August.</a:t>
              </a:r>
              <a:endParaRPr lang="en-US" sz="2800" dirty="0">
                <a:solidFill>
                  <a:srgbClr val="000000"/>
                </a:solidFill>
                <a:latin typeface="Montserrat Light" pitchFamily="2" charset="77"/>
                <a:ea typeface="Lato Light" panose="020F0502020204030203" pitchFamily="34" charset="0"/>
                <a:cs typeface="Lato Light" panose="020F0502020204030203" pitchFamily="34" charset="0"/>
              </a:endParaRPr>
            </a:p>
          </p:txBody>
        </p:sp>
        <p:sp>
          <p:nvSpPr>
            <p:cNvPr id="37" name="Rectangle 36">
              <a:extLst>
                <a:ext uri="{FF2B5EF4-FFF2-40B4-BE49-F238E27FC236}">
                  <a16:creationId xmlns:a16="http://schemas.microsoft.com/office/drawing/2014/main" xmlns="" id="{8A055C52-E984-694B-A3F0-9911B3D43D7A}"/>
                </a:ext>
              </a:extLst>
            </p:cNvPr>
            <p:cNvSpPr/>
            <p:nvPr/>
          </p:nvSpPr>
          <p:spPr>
            <a:xfrm>
              <a:off x="1566150" y="4236058"/>
              <a:ext cx="4396270" cy="646331"/>
            </a:xfrm>
            <a:prstGeom prst="rect">
              <a:avLst/>
            </a:prstGeom>
          </p:spPr>
          <p:txBody>
            <a:bodyPr wrap="square">
              <a:spAutoFit/>
            </a:bodyPr>
            <a:lstStyle/>
            <a:p>
              <a:r>
                <a:rPr lang="en-US" dirty="0" smtClean="0">
                  <a:solidFill>
                    <a:srgbClr val="000000"/>
                  </a:solidFill>
                  <a:latin typeface="Montserrat Medium" pitchFamily="2" charset="77"/>
                  <a:ea typeface="Roboto" panose="02000000000000000000" pitchFamily="2" charset="0"/>
                  <a:cs typeface="Lato Light" panose="020F0502020204030203" pitchFamily="34" charset="0"/>
                </a:rPr>
                <a:t>Revenue:</a:t>
              </a:r>
              <a:endParaRPr lang="en-US" dirty="0">
                <a:solidFill>
                  <a:srgbClr val="000000"/>
                </a:solidFill>
                <a:latin typeface="Montserrat Medium" pitchFamily="2" charset="77"/>
                <a:ea typeface="Roboto" panose="02000000000000000000" pitchFamily="2" charset="0"/>
                <a:cs typeface="Lato Light" panose="020F0502020204030203" pitchFamily="34" charset="0"/>
              </a:endParaRPr>
            </a:p>
          </p:txBody>
        </p:sp>
      </p:grpSp>
      <p:sp>
        <p:nvSpPr>
          <p:cNvPr id="39" name="TextBox 38">
            <a:extLst>
              <a:ext uri="{FF2B5EF4-FFF2-40B4-BE49-F238E27FC236}">
                <a16:creationId xmlns:a16="http://schemas.microsoft.com/office/drawing/2014/main" xmlns="" id="{D77D691C-8E85-3E46-9627-B226775FA38B}"/>
              </a:ext>
            </a:extLst>
          </p:cNvPr>
          <p:cNvSpPr txBox="1"/>
          <p:nvPr/>
        </p:nvSpPr>
        <p:spPr>
          <a:xfrm>
            <a:off x="1596320" y="9135341"/>
            <a:ext cx="9488945" cy="1669688"/>
          </a:xfrm>
          <a:prstGeom prst="rect">
            <a:avLst/>
          </a:prstGeom>
          <a:noFill/>
        </p:spPr>
        <p:txBody>
          <a:bodyPr wrap="square" rtlCol="0">
            <a:spAutoFit/>
          </a:bodyPr>
          <a:lstStyle/>
          <a:p>
            <a:pPr>
              <a:lnSpc>
                <a:spcPts val="4080"/>
              </a:lnSpc>
            </a:pPr>
            <a:r>
              <a:rPr lang="en-US" sz="2800" dirty="0" smtClean="0">
                <a:solidFill>
                  <a:srgbClr val="000000"/>
                </a:solidFill>
                <a:latin typeface="Montserrat Light" pitchFamily="2" charset="77"/>
                <a:ea typeface="Lato Light" panose="020F0502020204030203" pitchFamily="34" charset="0"/>
                <a:cs typeface="Lato Light" panose="020F0502020204030203" pitchFamily="34" charset="0"/>
              </a:rPr>
              <a:t>As the revenue leads, the profit was also leaded in the month of February of around 7M, followed by November around  6M.</a:t>
            </a:r>
            <a:endParaRPr lang="en-US" sz="2800" dirty="0">
              <a:solidFill>
                <a:srgbClr val="000000"/>
              </a:solidFill>
              <a:latin typeface="Montserrat Light" pitchFamily="2" charset="77"/>
              <a:ea typeface="Lato Light" panose="020F0502020204030203" pitchFamily="34" charset="0"/>
              <a:cs typeface="Lato Light" panose="020F0502020204030203" pitchFamily="34" charset="0"/>
            </a:endParaRPr>
          </a:p>
        </p:txBody>
      </p:sp>
      <p:sp>
        <p:nvSpPr>
          <p:cNvPr id="40" name="Rectangle 39">
            <a:extLst>
              <a:ext uri="{FF2B5EF4-FFF2-40B4-BE49-F238E27FC236}">
                <a16:creationId xmlns:a16="http://schemas.microsoft.com/office/drawing/2014/main" xmlns="" id="{F19A5F76-1512-9E47-A86C-05FF1B8A2BC9}"/>
              </a:ext>
            </a:extLst>
          </p:cNvPr>
          <p:cNvSpPr/>
          <p:nvPr/>
        </p:nvSpPr>
        <p:spPr>
          <a:xfrm>
            <a:off x="1566150" y="8489010"/>
            <a:ext cx="4396270" cy="646331"/>
          </a:xfrm>
          <a:prstGeom prst="rect">
            <a:avLst/>
          </a:prstGeom>
        </p:spPr>
        <p:txBody>
          <a:bodyPr wrap="square">
            <a:spAutoFit/>
          </a:bodyPr>
          <a:lstStyle/>
          <a:p>
            <a:r>
              <a:rPr lang="en-US" dirty="0" smtClean="0">
                <a:solidFill>
                  <a:srgbClr val="000000"/>
                </a:solidFill>
                <a:latin typeface="Montserrat Medium" pitchFamily="2" charset="77"/>
                <a:ea typeface="Roboto" panose="02000000000000000000" pitchFamily="2" charset="0"/>
                <a:cs typeface="Lato Light" panose="020F0502020204030203" pitchFamily="34" charset="0"/>
              </a:rPr>
              <a:t>Profit:</a:t>
            </a:r>
            <a:endParaRPr lang="en-US" dirty="0">
              <a:solidFill>
                <a:srgbClr val="000000"/>
              </a:solidFill>
              <a:latin typeface="Montserrat Medium" pitchFamily="2" charset="77"/>
              <a:ea typeface="Roboto" panose="02000000000000000000" pitchFamily="2" charset="0"/>
              <a:cs typeface="Lato Light" panose="020F0502020204030203" pitchFamily="34" charset="0"/>
            </a:endParaRPr>
          </a:p>
        </p:txBody>
      </p:sp>
      <p:pic>
        <p:nvPicPr>
          <p:cNvPr id="2051" name="Picture 3"/>
          <p:cNvPicPr>
            <a:picLocks noChangeAspect="1" noChangeArrowheads="1"/>
          </p:cNvPicPr>
          <p:nvPr/>
        </p:nvPicPr>
        <p:blipFill>
          <a:blip r:embed="rId2"/>
          <a:srcRect/>
          <a:stretch>
            <a:fillRect/>
          </a:stretch>
        </p:blipFill>
        <p:spPr bwMode="auto">
          <a:xfrm>
            <a:off x="12104913" y="1910297"/>
            <a:ext cx="11647715" cy="8322274"/>
          </a:xfrm>
          <a:prstGeom prst="rect">
            <a:avLst/>
          </a:prstGeom>
          <a:noFill/>
          <a:ln w="9525">
            <a:noFill/>
            <a:miter lim="800000"/>
            <a:headEnd/>
            <a:tailEnd/>
          </a:ln>
          <a:effectLst/>
        </p:spPr>
      </p:pic>
    </p:spTree>
    <p:extLst>
      <p:ext uri="{BB962C8B-B14F-4D97-AF65-F5344CB8AC3E}">
        <p14:creationId xmlns:p14="http://schemas.microsoft.com/office/powerpoint/2010/main" xmlns="" val="3754884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89688</TotalTime>
  <Words>965</Words>
  <Application>Microsoft Macintosh PowerPoint</Application>
  <PresentationFormat>Custom</PresentationFormat>
  <Paragraphs>106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Windows User</cp:lastModifiedBy>
  <cp:revision>16321</cp:revision>
  <dcterms:created xsi:type="dcterms:W3CDTF">2014-11-12T21:47:38Z</dcterms:created>
  <dcterms:modified xsi:type="dcterms:W3CDTF">2024-04-30T05:58:57Z</dcterms:modified>
  <cp:category/>
</cp:coreProperties>
</file>