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3" r:id="rId13"/>
    <p:sldId id="274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600"/>
    <a:srgbClr val="D68B1C"/>
    <a:srgbClr val="552579"/>
    <a:srgbClr val="2597FF"/>
    <a:srgbClr val="FF9E1D"/>
    <a:srgbClr val="D09622"/>
    <a:srgbClr val="CC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04T19:54:53.182" idx="1">
    <p:pos x="10" y="10"/>
    <p:text>Add least states list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3123589"/>
            <a:ext cx="7940660" cy="106893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36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326142"/>
            <a:ext cx="7940660" cy="935318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81762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527605"/>
            <a:ext cx="626090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5"/>
            <a:ext cx="6260904" cy="427574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356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65475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356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65475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7940660" cy="1068935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Report on Crop </a:t>
            </a:r>
            <a:r>
              <a:rPr lang="en-US" dirty="0" smtClean="0">
                <a:latin typeface="Arial Black" pitchFamily="34" charset="0"/>
              </a:rPr>
              <a:t>Production Analysis in India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tantia" pitchFamily="18" charset="0"/>
              </a:rPr>
              <a:t>Reported By</a:t>
            </a:r>
          </a:p>
          <a:p>
            <a:r>
              <a:rPr lang="en-US" dirty="0" smtClean="0">
                <a:solidFill>
                  <a:schemeClr val="tx1"/>
                </a:solidFill>
                <a:latin typeface="Constantia" pitchFamily="18" charset="0"/>
              </a:rPr>
              <a:t>K. </a:t>
            </a:r>
            <a:r>
              <a:rPr lang="en-US" dirty="0" err="1" smtClean="0">
                <a:solidFill>
                  <a:schemeClr val="tx1"/>
                </a:solidFill>
                <a:latin typeface="Constantia" pitchFamily="18" charset="0"/>
              </a:rPr>
              <a:t>Dhivya</a:t>
            </a:r>
            <a:endParaRPr lang="en-US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Districts Vs Crop Production: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Page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43000"/>
            <a:ext cx="6476999" cy="5105399"/>
          </a:xfr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2200" y="990600"/>
            <a:ext cx="6332834" cy="5109975"/>
          </a:xfrm>
        </p:spPr>
        <p:txBody>
          <a:bodyPr>
            <a:normAutofit/>
          </a:bodyPr>
          <a:lstStyle/>
          <a:p>
            <a:r>
              <a:rPr lang="en-US" dirty="0" smtClean="0"/>
              <a:t>The production of individual district respective of their states are shown in the previous slide.</a:t>
            </a:r>
          </a:p>
          <a:p>
            <a:r>
              <a:rPr lang="en-US" dirty="0" smtClean="0"/>
              <a:t>The crops are grouped into different categories as Cereals &amp; Millets, Dry fruits, </a:t>
            </a:r>
            <a:r>
              <a:rPr lang="en-US" dirty="0" err="1" smtClean="0"/>
              <a:t>Fibres</a:t>
            </a:r>
            <a:r>
              <a:rPr lang="en-US" dirty="0" smtClean="0"/>
              <a:t>, Fruits, Herbs &amp; Others, Pulses, Seeds, Spices and Vegetables.</a:t>
            </a:r>
          </a:p>
          <a:p>
            <a:r>
              <a:rPr lang="en-US" dirty="0" smtClean="0"/>
              <a:t> Fruits top in the production among those crop group and the spices are least in production among these.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527605"/>
            <a:ext cx="7619999" cy="763525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Rank of Crop Category in Production: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Rank of Crop Catego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524000"/>
            <a:ext cx="6096000" cy="4876799"/>
          </a:xfr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62200" y="838200"/>
            <a:ext cx="6260904" cy="5033775"/>
          </a:xfrm>
        </p:spPr>
        <p:txBody>
          <a:bodyPr>
            <a:normAutofit/>
          </a:bodyPr>
          <a:lstStyle/>
          <a:p>
            <a:r>
              <a:rPr lang="en-US" dirty="0" smtClean="0"/>
              <a:t>The ranks of each grouped crop category with respective of each year is depicted in the image of previous slide.</a:t>
            </a:r>
          </a:p>
          <a:p>
            <a:r>
              <a:rPr lang="en-US" dirty="0" smtClean="0"/>
              <a:t>The fruits category in which the coconut is highest in production and ranks top in production from 1998 to 2014.  </a:t>
            </a:r>
          </a:p>
          <a:p>
            <a:r>
              <a:rPr lang="en-US" dirty="0" smtClean="0"/>
              <a:t> Most of the crop category are constant in their rank throughout the years irrespective of drops in particular year.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2286000"/>
            <a:ext cx="7391399" cy="3657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above analysis concludes that  seasons contribute the most  to the relative production. Apart from ‘the whole year’, ‘</a:t>
            </a:r>
            <a:r>
              <a:rPr lang="en-US" sz="2800" dirty="0" err="1" smtClean="0"/>
              <a:t>Kharif</a:t>
            </a:r>
            <a:r>
              <a:rPr lang="en-US" sz="2800" dirty="0" smtClean="0"/>
              <a:t>’ season contributes more in production. 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/>
              <a:t>Inspite</a:t>
            </a:r>
            <a:r>
              <a:rPr lang="en-US" sz="2800" dirty="0" smtClean="0"/>
              <a:t> of  </a:t>
            </a:r>
            <a:r>
              <a:rPr lang="en-US" sz="2800" dirty="0" smtClean="0"/>
              <a:t>the  decreased area of production in </a:t>
            </a:r>
            <a:r>
              <a:rPr lang="en-US" sz="2800" dirty="0" smtClean="0"/>
              <a:t>several areas, the </a:t>
            </a:r>
            <a:r>
              <a:rPr lang="en-US" sz="2800" dirty="0" smtClean="0"/>
              <a:t>production increases due to certain other </a:t>
            </a:r>
            <a:r>
              <a:rPr lang="en-US" sz="2800" dirty="0" smtClean="0"/>
              <a:t>factors, </a:t>
            </a:r>
            <a:r>
              <a:rPr lang="en-US" sz="2800" dirty="0" smtClean="0"/>
              <a:t>may be due to good rainfall, healthy  </a:t>
            </a:r>
            <a:r>
              <a:rPr lang="en-US" sz="2800" dirty="0" smtClean="0"/>
              <a:t>soil, etc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Other than coconut, Sugarcane, Rice, Wheat, Potato are highest in overall production.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Since Kerala is top in the production of coconut  with a high </a:t>
            </a:r>
            <a:r>
              <a:rPr lang="en-US" sz="2800" dirty="0" smtClean="0"/>
              <a:t>percentage </a:t>
            </a:r>
            <a:r>
              <a:rPr lang="en-US" sz="2800" dirty="0" smtClean="0"/>
              <a:t>than any other crops, we could say that </a:t>
            </a:r>
            <a:r>
              <a:rPr lang="en-US" sz="2800" dirty="0" smtClean="0"/>
              <a:t> South </a:t>
            </a:r>
            <a:r>
              <a:rPr lang="en-US" sz="2800" dirty="0" smtClean="0"/>
              <a:t>India  makes the highest in production within our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Introduction: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India is the second largest producer of wheat and rice, the world's major food staples.</a:t>
            </a:r>
          </a:p>
          <a:p>
            <a:r>
              <a:rPr lang="en-US" dirty="0" smtClean="0"/>
              <a:t>India is currently the world's second largest producer of several dry fruits, agriculture-based textile raw materials, roots and tuber crops, pulses, farmed fish, eggs, coconut, sugarcane and numerous vegetables.</a:t>
            </a:r>
          </a:p>
          <a:p>
            <a:r>
              <a:rPr lang="en-US" dirty="0" smtClean="0"/>
              <a:t> Lets see some of the crop production analysis between the year 1996 and 2015.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tatewise contribu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52400"/>
            <a:ext cx="6324600" cy="6553199"/>
          </a:xfr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391400" cy="763525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The contribution of states in Crop Production: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600200"/>
            <a:ext cx="6260904" cy="4275740"/>
          </a:xfrm>
        </p:spPr>
        <p:txBody>
          <a:bodyPr>
            <a:normAutofit/>
          </a:bodyPr>
          <a:lstStyle/>
          <a:p>
            <a:r>
              <a:rPr lang="en-US" dirty="0" smtClean="0"/>
              <a:t>The different states produces different crops and in different quantity.</a:t>
            </a:r>
          </a:p>
          <a:p>
            <a:r>
              <a:rPr lang="en-US" dirty="0" smtClean="0"/>
              <a:t>The highest contribution is from Kerala(69.33%) and the lowest from the Chandigarh(0.01%)</a:t>
            </a:r>
          </a:p>
          <a:p>
            <a:r>
              <a:rPr lang="en-US" dirty="0" smtClean="0"/>
              <a:t> The major contribution is shared by Kerala, </a:t>
            </a:r>
            <a:r>
              <a:rPr lang="en-US" dirty="0" err="1" smtClean="0"/>
              <a:t>Andra</a:t>
            </a:r>
            <a:r>
              <a:rPr lang="en-US" dirty="0" smtClean="0"/>
              <a:t> Pradesh, Tamil Nadu and Uttar Pradesh.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381001"/>
            <a:ext cx="6713833" cy="91013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Production Vs Area of Cultivation: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443834"/>
            <a:ext cx="6260904" cy="495696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The Production seems to increase steadily even the average area of cultivation decreased over the years.</a:t>
            </a:r>
          </a:p>
          <a:p>
            <a:r>
              <a:rPr lang="en-US" dirty="0" smtClean="0"/>
              <a:t>Production drop is seen in the upcoming years of 2012 and 2014 excluding 2015, since it has very less data in comparison.</a:t>
            </a:r>
          </a:p>
        </p:txBody>
      </p:sp>
      <p:pic>
        <p:nvPicPr>
          <p:cNvPr id="6" name="Picture 5" descr="Production with respect to ar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1"/>
            <a:ext cx="6172200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Ranking of states in Crop production: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4419600"/>
            <a:ext cx="6260904" cy="129997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9600" dirty="0" smtClean="0"/>
              <a:t>As we could see the rank table, Kerala(1) is the highest in production followed by </a:t>
            </a:r>
            <a:r>
              <a:rPr lang="en-US" sz="9600" dirty="0" err="1" smtClean="0"/>
              <a:t>Andra</a:t>
            </a:r>
            <a:r>
              <a:rPr lang="en-US" sz="9600" dirty="0" smtClean="0"/>
              <a:t> Pradesh(2), Tamil Nadu(3), Uttar Pradesh(4), Assam(5), etc.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52600"/>
            <a:ext cx="4267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276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State and their crops: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Page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524000"/>
            <a:ext cx="6248400" cy="4648199"/>
          </a:xfrm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609600"/>
            <a:ext cx="6260904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different states produces different crops based on their soil type and also with respect to the seasons.</a:t>
            </a:r>
          </a:p>
          <a:p>
            <a:r>
              <a:rPr lang="en-US" dirty="0" smtClean="0"/>
              <a:t>There are different type of seasons as different categories in the dataset as follows: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Autumn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Kharif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Rabi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Whole year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Winter</a:t>
            </a:r>
          </a:p>
          <a:p>
            <a:r>
              <a:rPr lang="en-US" dirty="0" smtClean="0"/>
              <a:t>The whole year category has the maximum number of crops in production.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4600" y="1066800"/>
            <a:ext cx="6260904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Excluding the ‘Whole year’ seasonal category, the </a:t>
            </a:r>
            <a:r>
              <a:rPr lang="en-US" dirty="0" err="1" smtClean="0"/>
              <a:t>Kharif</a:t>
            </a:r>
            <a:r>
              <a:rPr lang="en-US" dirty="0" smtClean="0"/>
              <a:t> season produces 59.69% of the total seasonal category of production ,the Rabi season produces 30.39% of production, the winter season produces 6.44% of production, the summer season produces 2.53% of production and the autumn season produces 0.95% of production.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596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Report on Crop Production Analysis in India</vt:lpstr>
      <vt:lpstr>Introduction:</vt:lpstr>
      <vt:lpstr>Slide 3</vt:lpstr>
      <vt:lpstr>The contribution of states in Crop Production:</vt:lpstr>
      <vt:lpstr>Production Vs Area of Cultivation:</vt:lpstr>
      <vt:lpstr>Ranking of states in Crop production:</vt:lpstr>
      <vt:lpstr>State and their crops:</vt:lpstr>
      <vt:lpstr>  </vt:lpstr>
      <vt:lpstr>  </vt:lpstr>
      <vt:lpstr>Districts Vs Crop Production:</vt:lpstr>
      <vt:lpstr>Slide 11</vt:lpstr>
      <vt:lpstr>Rank of Crop Category in Production:</vt:lpstr>
      <vt:lpstr>Slide 13</vt:lpstr>
      <vt:lpstr>Conclusion: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73</cp:revision>
  <dcterms:created xsi:type="dcterms:W3CDTF">2013-08-21T19:17:07Z</dcterms:created>
  <dcterms:modified xsi:type="dcterms:W3CDTF">2024-04-30T06:06:24Z</dcterms:modified>
</cp:coreProperties>
</file>