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vechennai.com/Propertyratesinchennai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Battle of the </a:t>
            </a:r>
            <a:r>
              <a:rPr lang="en-US" b="1" dirty="0" smtClean="0"/>
              <a:t>Neighborhoods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Dhivya</a:t>
            </a:r>
            <a:r>
              <a:rPr lang="en-US" dirty="0" smtClean="0"/>
              <a:t> </a:t>
            </a:r>
            <a:r>
              <a:rPr lang="en-US" dirty="0" err="1" smtClean="0"/>
              <a:t>dharani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143" y="1905000"/>
            <a:ext cx="8911687" cy="3786208"/>
          </a:xfrm>
        </p:spPr>
        <p:txBody>
          <a:bodyPr/>
          <a:lstStyle/>
          <a:p>
            <a:r>
              <a:rPr lang="en-US" dirty="0" smtClean="0"/>
              <a:t>Finding top most venues for the neighborhood.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43" y="2927036"/>
            <a:ext cx="8911687" cy="25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K-Means, clustering the data based on Land Average price.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70" y="3420347"/>
            <a:ext cx="6524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144" y="2279650"/>
            <a:ext cx="557429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grouping we find the locations under cluster affordable range and also there is less number of restaurant compared to other clusters.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2" y="3079056"/>
            <a:ext cx="8555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above analysis we came to conclusion of which are best locations for opening a restaurant in Chennai.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Location analysis for opening a New Restaurant in Chennai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explores the best locations for opening a restaurant </a:t>
            </a:r>
            <a:r>
              <a:rPr lang="en-US" dirty="0" smtClean="0"/>
              <a:t>in Chennai </a:t>
            </a:r>
            <a:r>
              <a:rPr lang="en-US" dirty="0"/>
              <a:t>city </a:t>
            </a:r>
            <a:endParaRPr lang="en-US" dirty="0" smtClean="0"/>
          </a:p>
          <a:p>
            <a:r>
              <a:rPr lang="en-US" dirty="0" smtClean="0"/>
              <a:t>Food </a:t>
            </a:r>
            <a:r>
              <a:rPr lang="en-US" dirty="0"/>
              <a:t>Business is always the best one. Since there are a lot of Restaurants available, analysis is required to find out the affordable area and to find out available venues in the area.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report explores which </a:t>
            </a:r>
            <a:r>
              <a:rPr lang="en-US" dirty="0" smtClean="0"/>
              <a:t>neighborhoods </a:t>
            </a:r>
            <a:r>
              <a:rPr lang="en-US" dirty="0"/>
              <a:t>of Chennai and their land values per Sq. Ft and most common venues in each </a:t>
            </a:r>
            <a:r>
              <a:rPr lang="en-US" dirty="0" smtClean="0"/>
              <a:t>neighborhood. </a:t>
            </a:r>
          </a:p>
          <a:p>
            <a:r>
              <a:rPr lang="en-US" dirty="0" smtClean="0"/>
              <a:t>The result is </a:t>
            </a:r>
            <a:r>
              <a:rPr lang="en-US" dirty="0"/>
              <a:t>grouped </a:t>
            </a:r>
            <a:r>
              <a:rPr lang="en-US" dirty="0" smtClean="0"/>
              <a:t>to 5 groups based </a:t>
            </a:r>
            <a:r>
              <a:rPr lang="en-US" dirty="0"/>
              <a:t>on the area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Chennai locations and land prices are taken from 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https://www.livechennai.com/Propertyratesinchennai.asp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Sample Dat</a:t>
            </a:r>
            <a:r>
              <a:rPr lang="en-US" dirty="0"/>
              <a:t>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20" y="3139447"/>
            <a:ext cx="5553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loaded into Data frame.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60" y="2884822"/>
            <a:ext cx="4533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loaded into </a:t>
            </a:r>
            <a:r>
              <a:rPr lang="en-US" dirty="0" err="1" smtClean="0"/>
              <a:t>df</a:t>
            </a:r>
            <a:r>
              <a:rPr lang="en-US" dirty="0" smtClean="0"/>
              <a:t> is processed like removing the special characters, converting string to number.</a:t>
            </a:r>
          </a:p>
          <a:p>
            <a:r>
              <a:rPr lang="en-US" dirty="0" smtClean="0"/>
              <a:t>Processed Data: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23" y="3679131"/>
            <a:ext cx="43434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coordinators are obtained by </a:t>
            </a:r>
            <a:r>
              <a:rPr lang="en-US" dirty="0" err="1" smtClean="0"/>
              <a:t>geolocator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714625"/>
            <a:ext cx="4886325" cy="23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Locations are plotted in map.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780294"/>
            <a:ext cx="5200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API is used to fetch the venues in the given areas.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5" y="2946086"/>
            <a:ext cx="882039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248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Battle of the Neighborhoods </vt:lpstr>
      <vt:lpstr>Location analysis for opening a New Restaurant in Chennai </vt:lpstr>
      <vt:lpstr>Introduction</vt:lpstr>
      <vt:lpstr>Data</vt:lpstr>
      <vt:lpstr>Loading of Data</vt:lpstr>
      <vt:lpstr>Data Processing</vt:lpstr>
      <vt:lpstr>Methodology</vt:lpstr>
      <vt:lpstr>Map</vt:lpstr>
      <vt:lpstr>Foursquare API</vt:lpstr>
      <vt:lpstr>Grouping data</vt:lpstr>
      <vt:lpstr>Clustering of Data</vt:lpstr>
      <vt:lpstr>Plotting the Clusters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pcuser1</dc:creator>
  <cp:lastModifiedBy>pcuser1</cp:lastModifiedBy>
  <cp:revision>7</cp:revision>
  <dcterms:created xsi:type="dcterms:W3CDTF">2020-01-14T01:10:46Z</dcterms:created>
  <dcterms:modified xsi:type="dcterms:W3CDTF">2020-01-14T02:05:16Z</dcterms:modified>
</cp:coreProperties>
</file>