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presProps" Target="presProps.xml" /><Relationship Id="rId5" Type="http://schemas.openxmlformats.org/officeDocument/2006/relationships/slide" Target="slides/slide4.xml" /><Relationship Id="rId4" Type="http://schemas.openxmlformats.org/officeDocument/2006/relationships/slide" Target="slides/slide3.xml" /><Relationship Id="rId9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7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65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1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7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274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97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6/26/2025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51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6/26/2025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79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6/26/2025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130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01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55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396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2" r:id="rId6"/>
    <p:sldLayoutId id="2147483698" r:id="rId7"/>
    <p:sldLayoutId id="2147483699" r:id="rId8"/>
    <p:sldLayoutId id="2147483700" r:id="rId9"/>
    <p:sldLayoutId id="2147483701" r:id="rId10"/>
    <p:sldLayoutId id="214748370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6564" y="1249217"/>
            <a:ext cx="8298873" cy="2258284"/>
          </a:xfrm>
        </p:spPr>
        <p:txBody>
          <a:bodyPr anchor="b">
            <a:normAutofit/>
          </a:bodyPr>
          <a:lstStyle/>
          <a:p>
            <a:pPr algn="ctr"/>
            <a:r>
              <a:rPr lang="en-US" sz="6600">
                <a:latin typeface="Times New Roman"/>
                <a:cs typeface="Times New Roman"/>
              </a:rPr>
              <a:t>TASK SUMMARY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6564" y="4490100"/>
            <a:ext cx="8298873" cy="1282843"/>
          </a:xfrm>
        </p:spPr>
        <p:txBody>
          <a:bodyPr anchor="t">
            <a:normAutofit/>
          </a:bodyPr>
          <a:lstStyle/>
          <a:p>
            <a:pPr algn="ctr"/>
            <a:r>
              <a:rPr lang="en-US" sz="2400" b="1">
                <a:latin typeface="Times New Roman"/>
                <a:cs typeface="Times New Roman"/>
              </a:rPr>
              <a:t>DASHBOARD CREATION FOR SALES DATA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E10C1D6-7EDE-467F-89EA-E0244EB623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0240" y="4290504"/>
            <a:ext cx="7315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53FE85-6B10-7D1C-5B8B-3F691C1C0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70750"/>
            <a:ext cx="10890929" cy="1387934"/>
          </a:xfrm>
        </p:spPr>
        <p:txBody>
          <a:bodyPr anchor="b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4EA28-5F56-8538-BC90-40D18B79D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61673"/>
            <a:ext cx="10890929" cy="35362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The Dataset I had taken for the analysis various Attributes like order ID, customer name, shop, shop type, region etc...</a:t>
            </a:r>
          </a:p>
          <a:p>
            <a:r>
              <a:rPr lang="en-US" dirty="0">
                <a:latin typeface="Times New Roman"/>
                <a:cs typeface="Times New Roman"/>
              </a:rPr>
              <a:t>After Cleaned the inconsistences of the data and Then the Excel data can be loaded in to the Power BI</a:t>
            </a:r>
          </a:p>
          <a:p>
            <a:r>
              <a:rPr lang="en-US" dirty="0">
                <a:latin typeface="Times New Roman"/>
                <a:cs typeface="Times New Roman"/>
              </a:rPr>
              <a:t>Then by Using various Visualization Had Undertaken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583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98D07-CDB0-CFD5-97C3-8CEFE511C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OBJECTIVES ACHIEVED DURING THIS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764B3-782C-8ACD-84F9-BAA1324D6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rgbClr val="252423"/>
                </a:solidFill>
                <a:latin typeface="Times New Roman"/>
                <a:cs typeface="Times New Roman"/>
              </a:rPr>
              <a:t>SUM OF TOTAL SALES BASED ON THE YEAR</a:t>
            </a:r>
          </a:p>
          <a:p>
            <a:r>
              <a:rPr lang="en-US" b="1" dirty="0">
                <a:solidFill>
                  <a:srgbClr val="252423"/>
                </a:solidFill>
                <a:latin typeface="Times New Roman"/>
                <a:cs typeface="Times New Roman"/>
              </a:rPr>
              <a:t>MAJORITY OF PRODUCT SOLD BASED ON REGION AND PRICE</a:t>
            </a:r>
          </a:p>
          <a:p>
            <a:r>
              <a:rPr lang="en-US" b="1" dirty="0">
                <a:solidFill>
                  <a:srgbClr val="252423"/>
                </a:solidFill>
                <a:latin typeface="Times New Roman"/>
                <a:cs typeface="Times New Roman"/>
              </a:rPr>
              <a:t> SALES OF PRODUCT BASED ON THE SHOPS</a:t>
            </a:r>
          </a:p>
          <a:p>
            <a:r>
              <a:rPr lang="en-US" b="1" dirty="0">
                <a:solidFill>
                  <a:srgbClr val="252423"/>
                </a:solidFill>
                <a:latin typeface="Times New Roman"/>
                <a:cs typeface="Times New Roman"/>
              </a:rPr>
              <a:t>ANALYSIS PAYMENT METHOD BASED ON THE PRODUCT AND ITS PRICE AND YEAR</a:t>
            </a:r>
          </a:p>
          <a:p>
            <a:r>
              <a:rPr lang="en-US" b="1" dirty="0">
                <a:solidFill>
                  <a:srgbClr val="252423"/>
                </a:solidFill>
                <a:latin typeface="Times New Roman"/>
                <a:cs typeface="Times New Roman"/>
              </a:rPr>
              <a:t>UNIQUE CUSTOMERS OF THE SHOP</a:t>
            </a:r>
          </a:p>
          <a:p>
            <a:r>
              <a:rPr lang="en-US" b="1">
                <a:solidFill>
                  <a:srgbClr val="252423"/>
                </a:solidFill>
                <a:latin typeface="Times New Roman"/>
                <a:cs typeface="Times New Roman"/>
              </a:rPr>
              <a:t>COUNT OF ORDERS PER SHOP </a:t>
            </a:r>
          </a:p>
          <a:p>
            <a:r>
              <a:rPr lang="en-US" b="1" dirty="0">
                <a:solidFill>
                  <a:srgbClr val="252423"/>
                </a:solidFill>
                <a:latin typeface="Times New Roman"/>
                <a:cs typeface="Times New Roman"/>
              </a:rPr>
              <a:t>Exploring KPIS and Cards</a:t>
            </a:r>
          </a:p>
        </p:txBody>
      </p:sp>
    </p:spTree>
    <p:extLst>
      <p:ext uri="{BB962C8B-B14F-4D97-AF65-F5344CB8AC3E}">
        <p14:creationId xmlns:p14="http://schemas.microsoft.com/office/powerpoint/2010/main" val="2284744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62D40A2-45A6-8A43-D406-AFCD3DA09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96" y="1722782"/>
            <a:ext cx="4616176" cy="2562088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D0A14BD-B4DD-9923-7651-DC1DB88E0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869" y="1579217"/>
            <a:ext cx="4715567" cy="256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271059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DashVTI</vt:lpstr>
      <vt:lpstr>TASK SUMMARY </vt:lpstr>
      <vt:lpstr>INTRODUCTION</vt:lpstr>
      <vt:lpstr>OBJECTIVES ACHIEVED DURING THIS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SUMMARY </dc:title>
  <dc:creator/>
  <cp:lastModifiedBy>Indhu priya</cp:lastModifiedBy>
  <cp:revision>119</cp:revision>
  <dcterms:created xsi:type="dcterms:W3CDTF">2025-06-26T15:39:35Z</dcterms:created>
  <dcterms:modified xsi:type="dcterms:W3CDTF">2025-06-26T16:08:17Z</dcterms:modified>
</cp:coreProperties>
</file>