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3793-7DB3-744D-B990-5DE3F4CD3E68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197A-2AA9-344A-970E-C4521169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4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3793-7DB3-744D-B990-5DE3F4CD3E68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197A-2AA9-344A-970E-C4521169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1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3793-7DB3-744D-B990-5DE3F4CD3E68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197A-2AA9-344A-970E-C45211699C4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528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3793-7DB3-744D-B990-5DE3F4CD3E68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197A-2AA9-344A-970E-C4521169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53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3793-7DB3-744D-B990-5DE3F4CD3E68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197A-2AA9-344A-970E-C45211699C4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0979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3793-7DB3-744D-B990-5DE3F4CD3E68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197A-2AA9-344A-970E-C4521169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53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3793-7DB3-744D-B990-5DE3F4CD3E68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197A-2AA9-344A-970E-C4521169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4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3793-7DB3-744D-B990-5DE3F4CD3E68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197A-2AA9-344A-970E-C4521169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8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3793-7DB3-744D-B990-5DE3F4CD3E68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197A-2AA9-344A-970E-C4521169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6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3793-7DB3-744D-B990-5DE3F4CD3E68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197A-2AA9-344A-970E-C4521169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0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3793-7DB3-744D-B990-5DE3F4CD3E68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197A-2AA9-344A-970E-C4521169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5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3793-7DB3-744D-B990-5DE3F4CD3E68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197A-2AA9-344A-970E-C4521169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1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3793-7DB3-744D-B990-5DE3F4CD3E68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197A-2AA9-344A-970E-C4521169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1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3793-7DB3-744D-B990-5DE3F4CD3E68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197A-2AA9-344A-970E-C4521169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7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3793-7DB3-744D-B990-5DE3F4CD3E68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197A-2AA9-344A-970E-C4521169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8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3793-7DB3-744D-B990-5DE3F4CD3E68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197A-2AA9-344A-970E-C4521169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0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03793-7DB3-744D-B990-5DE3F4CD3E68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ED197A-2AA9-344A-970E-C4521169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 /><Relationship Id="rId2" Type="http://schemas.openxmlformats.org/officeDocument/2006/relationships/video" Target="../media/media1.mp4" /><Relationship Id="rId1" Type="http://schemas.microsoft.com/office/2007/relationships/media" Target="../media/media1.mp4" /><Relationship Id="rId4" Type="http://schemas.openxmlformats.org/officeDocument/2006/relationships/image" Target="../media/image5.png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0C3D-12C2-023A-C6BF-7C31B65736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Sleep tracking app  for  better night rest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96C7851-1CE3-6A4D-4EAA-C34EEFDCE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9328"/>
            <a:ext cx="8978240" cy="172151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Team Members:</a:t>
            </a:r>
          </a:p>
          <a:p>
            <a:r>
              <a:rPr lang="en-US" dirty="0"/>
              <a:t>      C.Indhupriya</a:t>
            </a:r>
          </a:p>
          <a:p>
            <a:r>
              <a:rPr lang="en-US" dirty="0"/>
              <a:t>T. Dhivya</a:t>
            </a:r>
          </a:p>
          <a:p>
            <a:r>
              <a:rPr lang="en-US" dirty="0"/>
              <a:t>              A.Mina Fathima</a:t>
            </a:r>
          </a:p>
          <a:p>
            <a:r>
              <a:rPr lang="en-US" dirty="0"/>
              <a:t> P. Shalini</a:t>
            </a:r>
          </a:p>
          <a:p>
            <a:pPr marL="457200" indent="-457200"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9D0403-8757-D8AE-14EB-1BA717A79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214" y="434045"/>
            <a:ext cx="3327571" cy="5308873"/>
          </a:xfrm>
        </p:spPr>
      </p:pic>
    </p:spTree>
    <p:extLst>
      <p:ext uri="{BB962C8B-B14F-4D97-AF65-F5344CB8AC3E}">
        <p14:creationId xmlns:p14="http://schemas.microsoft.com/office/powerpoint/2010/main" val="166961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9FF1-A2C3-58D7-ACFC-9C145F74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video</a:t>
            </a:r>
          </a:p>
        </p:txBody>
      </p:sp>
      <p:pic>
        <p:nvPicPr>
          <p:cNvPr id="7" name="1000119642.mp4">
            <a:hlinkClick r:id="" action="ppaction://media"/>
            <a:extLst>
              <a:ext uri="{FF2B5EF4-FFF2-40B4-BE49-F238E27FC236}">
                <a16:creationId xmlns:a16="http://schemas.microsoft.com/office/drawing/2014/main" id="{5184A325-8E56-59AC-2614-10299E88FEC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08451" y="2160589"/>
            <a:ext cx="1987549" cy="4450144"/>
          </a:xfrm>
        </p:spPr>
      </p:pic>
    </p:spTree>
    <p:extLst>
      <p:ext uri="{BB962C8B-B14F-4D97-AF65-F5344CB8AC3E}">
        <p14:creationId xmlns:p14="http://schemas.microsoft.com/office/powerpoint/2010/main" val="217415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0A82-579A-95D3-C134-10BDBCD9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C045E-50C2-D864-CDE7-80FCE590F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Promote Healthy Lifestyle Habits: Encourage users to adopt better sleep routines and healthier diets by offering personalized tips and motivational content based on their sleep patterns.</a:t>
            </a:r>
          </a:p>
          <a:p>
            <a:r>
              <a:rPr lang="en-US" dirty="0"/>
              <a:t>To develop a comprehensive Sleep Tracker App using </a:t>
            </a:r>
            <a:r>
              <a:rPr lang="en-US" dirty="0" err="1"/>
              <a:t>Kotlin</a:t>
            </a:r>
            <a:r>
              <a:rPr lang="en-US" dirty="0"/>
              <a:t> and Firebase that not only monitors sleep patterns but also provides personalized diet suggestions, morning motivational content, and bedtime stories to enhance users' sleep quality and overall well-being.</a:t>
            </a:r>
          </a:p>
        </p:txBody>
      </p:sp>
    </p:spTree>
    <p:extLst>
      <p:ext uri="{BB962C8B-B14F-4D97-AF65-F5344CB8AC3E}">
        <p14:creationId xmlns:p14="http://schemas.microsoft.com/office/powerpoint/2010/main" val="1530472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C026-9DDB-4B4F-1514-27F9A674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 for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71F86-65AF-2BE9-B7CB-D3421889D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Software: Android Studio, </a:t>
            </a:r>
            <a:r>
              <a:rPr lang="en-US" dirty="0" err="1"/>
              <a:t>Kotlin</a:t>
            </a:r>
            <a:r>
              <a:rPr lang="en-US" dirty="0"/>
              <a:t>, Firebase Console </a:t>
            </a:r>
          </a:p>
          <a:p>
            <a:r>
              <a:rPr lang="en-US" dirty="0"/>
              <a:t>Hardware: Android device or emulator (Android 7.0 or higher)</a:t>
            </a:r>
          </a:p>
          <a:p>
            <a:r>
              <a:rPr lang="en-US" dirty="0"/>
              <a:t>Libraries/</a:t>
            </a:r>
            <a:r>
              <a:rPr lang="en-US" dirty="0" err="1"/>
              <a:t>Dependencies:Firebase</a:t>
            </a:r>
            <a:r>
              <a:rPr lang="en-US" dirty="0"/>
              <a:t> </a:t>
            </a:r>
            <a:r>
              <a:rPr lang="en-US" dirty="0" err="1"/>
              <a:t>Firestore</a:t>
            </a:r>
            <a:r>
              <a:rPr lang="en-US" dirty="0"/>
              <a:t>, Authentication, and </a:t>
            </a:r>
            <a:r>
              <a:rPr lang="en-US" dirty="0" err="1"/>
              <a:t>Realtime</a:t>
            </a:r>
            <a:r>
              <a:rPr lang="en-US" dirty="0"/>
              <a:t> Database</a:t>
            </a:r>
          </a:p>
          <a:p>
            <a:r>
              <a:rPr lang="en-US" dirty="0"/>
              <a:t> Android Jetpack (Lifecycle, </a:t>
            </a:r>
            <a:r>
              <a:rPr lang="en-US" dirty="0" err="1"/>
              <a:t>LiveData</a:t>
            </a:r>
            <a:r>
              <a:rPr lang="en-US" dirty="0"/>
              <a:t>, </a:t>
            </a:r>
            <a:r>
              <a:rPr lang="en-US" dirty="0" err="1"/>
              <a:t>ViewModel</a:t>
            </a:r>
            <a:r>
              <a:rPr lang="en-US" dirty="0"/>
              <a:t>)</a:t>
            </a:r>
          </a:p>
          <a:p>
            <a:r>
              <a:rPr lang="en-US" dirty="0"/>
              <a:t>Internet access for Firebase services</a:t>
            </a:r>
          </a:p>
        </p:txBody>
      </p:sp>
    </p:spTree>
    <p:extLst>
      <p:ext uri="{BB962C8B-B14F-4D97-AF65-F5344CB8AC3E}">
        <p14:creationId xmlns:p14="http://schemas.microsoft.com/office/powerpoint/2010/main" val="86180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01F8926-F356-3702-E718-9534532A1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269875"/>
            <a:ext cx="10830912" cy="65881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SOURCE CODE:</a:t>
            </a:r>
          </a:p>
          <a:p>
            <a:pPr marL="0" indent="0">
              <a:buNone/>
            </a:pPr>
            <a:r>
              <a:rPr lang="en-IN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MAIN.APP.XML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&lt;?xml version="1.0" encoding="UTF-8"?&gt;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&lt;project version="4"&gt;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&lt;component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AutoImportSettings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&lt;option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autoReloadType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value="NONE"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&lt;/component&gt;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&lt;component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ChangeListManager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&lt;list default="true" id="dae158cb-e917-4fed-ab27-039a978af4f8" name="Changes" comment=""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&lt;option name="SHOW_DIALOG" value="false"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&lt;option name="HIGHLIGHT_CONFLICTS" value="true"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&lt;option name="HIGHLIGHT_NON_ACTIVE_CHANGELIST" value="false"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&lt;option name="LAST_RESOLUTION" value="IGNORE"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&lt;/component&gt;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&lt;component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ClangdSettings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&lt;option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formatViaClangd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value="false"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&lt;/component&gt;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&lt;component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CoverageOptionsProvider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&lt;option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myAddOrReplace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value="0"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&lt;/component&gt;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&lt;component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ProjectColorInfo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"&gt;{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&amp;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quot;associatedIndex&amp;quot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;: 3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}&lt;/component&gt;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&lt;component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ProjectId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id="2oqHzIlC0LtCUNyVzuaSUhsf2B3"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82053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52B89-4D1B-C93E-91BE-1BCCAF847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53" y="0"/>
            <a:ext cx="11604813" cy="675938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&lt;/component&gt;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&lt;component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PropertiesComponent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"&gt;&lt;![CDATA[{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keyToString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": {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Gradle.sleep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tracking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application.executor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": "Run",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RunOnceActivity.ShowReadmeOnStart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": "true",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RunOnceActivity.cidr.known.project.marker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": "true",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RunOnceActivity.readMode.enableVisualFormatting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": "true",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cf.first.check.clang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-format": "false",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cidr.known.project.marker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": "true",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com.google.services.firebase.aqiPopupShown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": "true",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deletionFromPopupRequiresConfirmation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": "false",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last_opened_file_path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": "C:/Users/lenovo/Downloads/andfun-kotlin-sleep-tracker-master-20241114T131903Z-001",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settings.editor.selected.configurable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": 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editor.preferences.tabs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}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}]]&gt;&lt;/component&gt;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&lt;component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RunManager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&lt;configuration name="sleep tracking application" type="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GradleRunConfiguration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factoryName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="Gradle"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activateToolWindowBeforeRun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="false"&gt;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&lt;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ExternalSystemSettings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  &lt;option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executionName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  &lt;option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externalProjectPath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value="$PROJECT_DIR$/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andfun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kotlin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-sleep-tracker-master/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gradle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  &lt;option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externalSystemIdString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value="GRADLE"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  &lt;option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scriptParameters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value="-D"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  &lt;option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taskDescriptions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    &lt;list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 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   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2983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B4DA4C6-C462-00D8-9820-681087FAC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87"/>
            <a:ext cx="10515600" cy="857987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&lt;list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  &lt;/option&gt;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  &lt;option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vmOptions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&lt;/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ExternalSystemSettings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&lt;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ExternalSystemDebugServerProcess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&gt;true&lt;/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ExternalSystemDebugServerProcess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&lt;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ExternalSystemReattachDebugProcess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&gt;true&lt;/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ExternalSystemReattachDebugProcess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&lt;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DebugAllEnabled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&gt;false&lt;/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DebugAllEnabled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&lt;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RunAsTest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&gt;false&lt;/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RunAsTest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&lt;method v="2"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&lt;/configuration&gt;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&lt;/component&gt;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&lt;component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SpellCheckerSettings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RuntimeDictionaries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="0" Folders="0"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CustomDictionaries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="0"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DefaultDictionary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="application-level"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UseSingleDictionary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="true" transferred="true"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&lt;component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TaskManager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&lt;task active="true" id="Default" summary="Default task"&gt;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&lt;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changelist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id="dae158cb-e917-4fed-ab27-039a978af4f8" name="Changes" comment=""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&lt;created&gt;1731590446804&lt;/created&gt;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&lt;option name="number" value="Default"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&lt;option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presentableId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value="Default"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&lt;updated&gt;1731590446804&lt;/updated&gt;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&lt;/task&gt;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&lt;servers /&gt;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&lt;/component&gt;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&lt;component name="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com.intellij.coverage.CoverageDataManagerImpl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"&gt;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9BD255D9-1431-970C-A1F1-88691498BB4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93012540"/>
                  </p:ext>
                </p:extLst>
              </p:nvPr>
            </p:nvGraphicFramePr>
            <p:xfrm>
              <a:off x="-2034988" y="4306421"/>
              <a:ext cx="3048000" cy="1714500"/>
            </p:xfrm>
            <a:graphic>
              <a:graphicData uri="http://schemas.microsoft.com/office/powerpoint/2016/slidezoom">
                <pslz:sldZm>
                  <pslz:sldZmObj sldId="261" cId="1203805548">
                    <pslz:zmPr id="{79898AB6-034B-4CC4-AD07-F2865C9B0C2D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extLst>
                  <a:ext uri="{FF2B5EF4-FFF2-40B4-BE49-F238E27FC236}">
                    <a16:creationId xmlns:a16="http://schemas.microsoft.com/office/drawing/2014/main" id="{9BD255D9-1431-970C-A1F1-88691498BB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034988" y="430642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3805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23D6F-7CD6-3943-6BCE-FAE93D017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882" y="206187"/>
            <a:ext cx="10515600" cy="65442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&lt;SUITE FILE_PATH="coverage/andfun_kotlin_sleep_tracker_master_20241114T131903Z_001$sleep_tracking_application.ic" NAME="sleep tracking application Coverage Results" MODIFIED="1731592710136" SOURCE_PROVIDER="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com.intellij.coverage.DefaultCoverageFileProvider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RUNNER="idea" COVERAGE_BY_TEST_ENABLED="false" COVERAGE_TRACING_ENABLED="true" /&gt;</a:t>
            </a:r>
            <a:b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&lt;/component&gt;</a:t>
            </a:r>
            <a:b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&lt;/project&gt;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Modules.xml</a:t>
            </a:r>
          </a:p>
          <a:p>
            <a:pPr marL="0" indent="0">
              <a:buNone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&lt;?xml version="1.0" encoding="UTF-8"?&gt;</a:t>
            </a:r>
            <a:b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&lt;project version="4"&gt;</a:t>
            </a:r>
            <a:b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&lt;component name="Project Module Manager"&gt;</a:t>
            </a:r>
            <a:b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&lt;modules&gt;</a:t>
            </a:r>
            <a:b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&lt;module file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url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="file://$PROJECT_DIR$/.idea/andfun-kotlin-sleep-tracker-master-20241114T131903Z-001.iml" file path="$PROJECT_DIR$/.idea/andfun-kotlin-sleep-tracker-master-20241114T131903Z-001.iml" /&gt;</a:t>
            </a:r>
            <a:b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&lt;/modules&gt;</a:t>
            </a:r>
            <a:b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&lt;/component&gt;</a:t>
            </a:r>
            <a:b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&lt;/project&gt;</a:t>
            </a:r>
          </a:p>
          <a:p>
            <a:pPr marL="0" indent="0">
              <a:buNone/>
            </a:pPr>
            <a:r>
              <a:rPr lang="en-IN" sz="16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MISC.xml</a:t>
            </a:r>
          </a:p>
          <a:p>
            <a:pPr marL="0" indent="0">
              <a:buNone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&lt;?xml version="1.0" encoding="UTF-8"?&gt;</a:t>
            </a:r>
            <a:b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&lt;project version="4"&gt;</a:t>
            </a:r>
            <a:b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&lt;component name="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ProjectModuleManager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"&gt;</a:t>
            </a:r>
            <a:b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&lt;modules&gt;</a:t>
            </a:r>
            <a:b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  &lt;module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fileurl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="file://$PROJECT_DIR$/.idea/andfun-kotlin-sleep-tracker-master-20241114T131903Z-001.iml"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filepath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="$PROJECT_DIR$/.idea/andfun-kotlin-sleep-tracker-master-20241114T131903Z-001.iml" /&gt;</a:t>
            </a:r>
            <a:b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  &lt;/modules&gt;</a:t>
            </a:r>
            <a:b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 &lt;/component&gt;</a:t>
            </a:r>
            <a:b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&lt;/project&gt;</a:t>
            </a:r>
          </a:p>
          <a:p>
            <a:pPr marL="0" indent="0">
              <a:buNone/>
            </a:pPr>
            <a:endParaRPr lang="en-IN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876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390F9-B794-9CBB-F022-6C3E4A1D2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-71718"/>
            <a:ext cx="11102788" cy="732416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insightsSettings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.xml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&lt;?xml version="1.0" encoding="UTF-8"?&gt;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&lt;project version="4"&gt;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&lt;component name="</a:t>
            </a:r>
            <a:r>
              <a:rPr lang="en-IN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AppInsightsSettings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&lt;option name="</a:t>
            </a:r>
            <a:r>
              <a:rPr lang="en-IN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selectedTabId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value="Android Vitals" /&gt;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&lt;/component&gt;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&lt;/project&gt;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4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And fun-Kotlin-sleep tracker.xml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&lt;?xml version="1.0" encoding="UTF-8"?&gt;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&lt;module type="JAVA_MODULE" version="4"&gt;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&lt;component name="</a:t>
            </a:r>
            <a:r>
              <a:rPr lang="en-IN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NewModuleRootManager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inherit-compiler-output="true"&gt;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&lt;exclude-output /&gt;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&lt;content </a:t>
            </a:r>
            <a:r>
              <a:rPr lang="en-IN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url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="file://$MODULE_DIR$" /&gt;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&lt;</a:t>
            </a:r>
            <a:r>
              <a:rPr lang="en-IN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orderEntry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type="</a:t>
            </a:r>
            <a:r>
              <a:rPr lang="en-IN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inheritedJdk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/&gt;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&lt;</a:t>
            </a:r>
            <a:r>
              <a:rPr lang="en-IN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orderEntry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type="</a:t>
            </a:r>
            <a:r>
              <a:rPr lang="en-IN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sourceFolder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</a:t>
            </a:r>
            <a:r>
              <a:rPr lang="en-IN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forTests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="false" /&gt;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&lt;/component&gt;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endParaRPr lang="en-IN" sz="1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endParaRPr lang="en-IN" sz="1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&lt;/module&gt;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571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1B4F5-D3F6-4B1A-321C-213E6A8BB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70025"/>
            <a:ext cx="10202608" cy="63652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Gitignore: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# Default ignored files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/shelf/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/workspace.xml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/>
              <a:t>Output: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39F576-2207-D193-B572-4A1FC2193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93" y="3429000"/>
            <a:ext cx="4278865" cy="2698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68BAF0-FF1F-6051-FBD8-CA370A9EF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906" y="3429000"/>
            <a:ext cx="2537012" cy="266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395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1278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Sleep tracking app  for  better night rest </vt:lpstr>
      <vt:lpstr>Objective of the project</vt:lpstr>
      <vt:lpstr>System requirements for the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Indhu priya</dc:creator>
  <cp:lastModifiedBy>Indhu priya</cp:lastModifiedBy>
  <cp:revision>7</cp:revision>
  <dcterms:created xsi:type="dcterms:W3CDTF">2024-11-14T06:07:21Z</dcterms:created>
  <dcterms:modified xsi:type="dcterms:W3CDTF">2024-11-21T05:48:22Z</dcterms:modified>
</cp:coreProperties>
</file>