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2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979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3793-7DB3-744D-B990-5DE3F4CD3E6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0C3D-12C2-023A-C6BF-7C31B6573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 tracking app  for  better night rest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6C7851-1CE3-6A4D-4EAA-C34EEFDCE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9328"/>
            <a:ext cx="8978240" cy="17215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      C.Indhupriya</a:t>
            </a:r>
          </a:p>
          <a:p>
            <a:r>
              <a:rPr lang="en-US" dirty="0"/>
              <a:t>T. Dhivya</a:t>
            </a:r>
          </a:p>
          <a:p>
            <a:r>
              <a:rPr lang="en-US" dirty="0"/>
              <a:t>              A.Mina Fathima</a:t>
            </a:r>
          </a:p>
          <a:p>
            <a:r>
              <a:rPr lang="en-US" dirty="0"/>
              <a:t> P. Shalini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D0403-8757-D8AE-14EB-1BA717A7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14" y="434045"/>
            <a:ext cx="3327571" cy="5308873"/>
          </a:xfrm>
        </p:spPr>
      </p:pic>
    </p:spTree>
    <p:extLst>
      <p:ext uri="{BB962C8B-B14F-4D97-AF65-F5344CB8AC3E}">
        <p14:creationId xmlns:p14="http://schemas.microsoft.com/office/powerpoint/2010/main" val="16696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0A82-579A-95D3-C134-10BDBCD9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045E-50C2-D864-CDE7-80FCE590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Promote Healthy Lifestyle Habits: Encourage users to adopt better sleep routines and healthier diets by offering personalized tips and motivational content based on their sleep patterns.</a:t>
            </a:r>
          </a:p>
          <a:p>
            <a:r>
              <a:rPr lang="en-US" dirty="0"/>
              <a:t>To develop a comprehensive Sleep Tracker App using </a:t>
            </a:r>
            <a:r>
              <a:rPr lang="en-US" dirty="0" err="1"/>
              <a:t>Kotlin</a:t>
            </a:r>
            <a:r>
              <a:rPr lang="en-US" dirty="0"/>
              <a:t> and Firebase that not only monitors sleep patterns but also provides personalized diet suggestions, morning motivational content, and bedtime stories to enhance users' sleep quality and overall well-being.</a:t>
            </a:r>
          </a:p>
        </p:txBody>
      </p:sp>
    </p:spTree>
    <p:extLst>
      <p:ext uri="{BB962C8B-B14F-4D97-AF65-F5344CB8AC3E}">
        <p14:creationId xmlns:p14="http://schemas.microsoft.com/office/powerpoint/2010/main" val="153047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C026-9DDB-4B4F-1514-27F9A674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1F86-65AF-2BE9-B7CB-D3421889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Software: Android Studio, </a:t>
            </a:r>
            <a:r>
              <a:rPr lang="en-US" dirty="0" err="1"/>
              <a:t>Kotlin</a:t>
            </a:r>
            <a:r>
              <a:rPr lang="en-US" dirty="0"/>
              <a:t>, Firebase Console </a:t>
            </a:r>
          </a:p>
          <a:p>
            <a:r>
              <a:rPr lang="en-US" dirty="0"/>
              <a:t>Hardware: Android device or emulator (Android 7.0 or higher)</a:t>
            </a:r>
          </a:p>
          <a:p>
            <a:r>
              <a:rPr lang="en-US" dirty="0"/>
              <a:t>Libraries/</a:t>
            </a:r>
            <a:r>
              <a:rPr lang="en-US" dirty="0" err="1"/>
              <a:t>Dependencies:Firebase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, Authentication, and </a:t>
            </a:r>
            <a:r>
              <a:rPr lang="en-US" dirty="0" err="1"/>
              <a:t>Realtime</a:t>
            </a:r>
            <a:r>
              <a:rPr lang="en-US" dirty="0"/>
              <a:t> Database</a:t>
            </a:r>
          </a:p>
          <a:p>
            <a:r>
              <a:rPr lang="en-US" dirty="0"/>
              <a:t> Android Jetpack (Lifecycle, </a:t>
            </a:r>
            <a:r>
              <a:rPr lang="en-US" dirty="0" err="1"/>
              <a:t>LiveData</a:t>
            </a:r>
            <a:r>
              <a:rPr lang="en-US" dirty="0"/>
              <a:t>, </a:t>
            </a:r>
            <a:r>
              <a:rPr lang="en-US" dirty="0" err="1"/>
              <a:t>ViewModel</a:t>
            </a:r>
            <a:r>
              <a:rPr lang="en-US" dirty="0"/>
              <a:t>)</a:t>
            </a:r>
          </a:p>
          <a:p>
            <a:r>
              <a:rPr lang="en-US" dirty="0"/>
              <a:t>Internet access for Firebase services</a:t>
            </a:r>
          </a:p>
        </p:txBody>
      </p:sp>
    </p:spTree>
    <p:extLst>
      <p:ext uri="{BB962C8B-B14F-4D97-AF65-F5344CB8AC3E}">
        <p14:creationId xmlns:p14="http://schemas.microsoft.com/office/powerpoint/2010/main" val="8618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1F8926-F356-3702-E718-9534532A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69875"/>
            <a:ext cx="10830912" cy="6588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 CODE:</a:t>
            </a:r>
          </a:p>
          <a:p>
            <a:pPr marL="0" indent="0">
              <a:buNone/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MAIN.APP.XML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AutoImportSettings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autoReloadType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value="NONE"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ChangeListManager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&lt;list default="true" id="dae158cb-e917-4fed-ab27-039a978af4f8" name="Changes" comment=""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name="SHOW_DIALOG"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name="HIGHLIGHT_CONFLICTS" value="true"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name="HIGHLIGHT_NON_ACTIVE_CHANGELIST"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name="LAST_RESOLUTION" value="IGNORE"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ClangdSettings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formatViaClangd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CoverageOptionsProvider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myAddOrReplace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value="0"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ProjectColorInfo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&amp;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quot;associatedIndex&amp;quot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;: 3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id="2oqHzIlC0LtCUNyVzuaSUhsf2B3"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2053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2B89-4D1B-C93E-91BE-1BCCAF84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0"/>
            <a:ext cx="11604813" cy="67593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PropertiesComponent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"&gt;&lt;![CDATA[{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keyToString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Gradle.sleep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tracking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application.executor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"Run",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RunOnceActivity.ShowReadmeOnStart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RunOnceActivity.cidr.known.project.marker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RunOnceActivity.readMode.enableVisualFormatting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cf.first.check.clang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-format": "false",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cidr.known.project.marker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com.google.services.firebase.aqiPopupShown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deletionFromPopupRequiresConfirmation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"false",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last_opened_file_path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"C:/Users/lenovo/Downloads/andfun-kotlin-sleep-tracker-master-20241114T131903Z-001",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settings.editor.selected.configurable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editor.preferences.tabs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}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}]]&gt;&lt;/component&gt;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&lt;configuration name="sleep tracking application" type="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GradleRunConfiguration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factoryName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="Gradle"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activateToolWindowBeforeRun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="false"&gt;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executionName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externalProjectPath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value="$PROJECT_DIR$/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andfun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kotlin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-sleep-tracker-master/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externalSystemIdString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value="GRADLE"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scriptParameters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value="-D"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taskDescriptions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  &lt;list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98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4DA4C6-C462-00D8-9820-681087FA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87"/>
            <a:ext cx="10515600" cy="85798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&lt;list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&lt;/option&gt;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vmOptions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ExternalSystemDebugServerProcess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&gt;true&lt;/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ExternalSystemDebugServerProcess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ExternalSystemReattachDebugProcess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&gt;true&lt;/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ExternalSystemReattachDebugProcess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DebugAllEnabled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&gt;false&lt;/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DebugAllEnabled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RunAsTest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&gt;false&lt;/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RunAsTest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&lt;method v="2"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&lt;/configuration&gt;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SpellCheckerSettings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RuntimeDictionaries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="0" Folders="0"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CustomDictionaries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="0"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DefaultDictionary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="application-level"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UseSingleDictionary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="true" transferred="true"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&lt;task active="true" id="Default" summary="Default task"&gt;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changelist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id="dae158cb-e917-4fed-ab27-039a978af4f8" name="Changes" comment=""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&lt;created&gt;1731590446804&lt;/created&gt;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&lt;option name="number" value="Default"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presentableId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value="Default"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&lt;updated&gt;1731590446804&lt;/updated&gt;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&lt;/task&gt;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&lt;servers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com.intellij.coverage.CoverageDataManagerImpl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D255D9-1431-970C-A1F1-88691498BB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3012540"/>
                  </p:ext>
                </p:extLst>
              </p:nvPr>
            </p:nvGraphicFramePr>
            <p:xfrm>
              <a:off x="-2034988" y="4306421"/>
              <a:ext cx="3048000" cy="1714500"/>
            </p:xfrm>
            <a:graphic>
              <a:graphicData uri="http://schemas.microsoft.com/office/powerpoint/2016/slidezoom">
                <pslz:sldZm>
                  <pslz:sldZmObj sldId="261" cId="1203805548">
                    <pslz:zmPr id="{79898AB6-034B-4CC4-AD07-F2865C9B0C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9BD255D9-1431-970C-A1F1-88691498BB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34988" y="430642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80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3D6F-7CD6-3943-6BCE-FAE93D01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82" y="206187"/>
            <a:ext cx="10515600" cy="6544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&lt;SUITE FILE_PATH="coverage/andfun_kotlin_sleep_tracker_master_20241114T131903Z_001$sleep_tracking_application.ic" NAME="sleep tracking application Coverage Results" MODIFIED="1731592710136" SOURCE_PROVIDER="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com.intellij.coverage.DefaultCoverageFileProvider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RUNNER="idea" COVERAGE_BY_TEST_ENABLED="false" COVERAGE_TRACING_ENABLED="true"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Modules.xml</a:t>
            </a:r>
          </a:p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name="Project Module Manager"&gt;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&lt;module file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="file://$PROJECT_DIR$/.idea/andfun-kotlin-sleep-tracker-master-20241114T131903Z-001.iml" file path="$PROJECT_DIR$/.idea/andfun-kotlin-sleep-tracker-master-20241114T131903Z-001.iml"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MISC.xml</a:t>
            </a:r>
          </a:p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ProjectModuleManager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&lt;module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fileurl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="file://$PROJECT_DIR$/.idea/andfun-kotlin-sleep-tracker-master-20241114T131903Z-001.iml"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filepath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="$PROJECT_DIR$/.idea/andfun-kotlin-sleep-tracker-master-20241114T131903Z-001.iml"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90F9-B794-9CBB-F022-6C3E4A1D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-71718"/>
            <a:ext cx="11102788" cy="73241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insightsSettings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&lt;component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AppInsightsSettings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&lt;option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selectedTabId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value="Android Vitals"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&lt;/component&gt;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fun-Kotlin-sleep tracker.xml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&lt;module type="JAVA_MODULE" version="4"&gt;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&lt;component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NewModuleRootManager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inherit-compiler-output="true"&gt;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&lt;exclude-output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&lt;content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="file://$MODULE_DIR$"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orderEntry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type="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inheritedJdk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orderEntry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type="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sourceFolder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forTests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="false"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&lt;/component&gt;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&lt;/module&gt;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B4F5-D3F6-4B1A-321C-213E6A8B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0025"/>
            <a:ext cx="10202608" cy="6365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Gitignore: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Default ignored files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/shelf/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/workspace.xml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9F576-2207-D193-B572-4A1FC219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3" y="3429000"/>
            <a:ext cx="4278865" cy="2698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8BAF0-FF1F-6051-FBD8-CA370A9EF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06" y="3429000"/>
            <a:ext cx="2537012" cy="26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39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1278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Times New Roman</vt:lpstr>
      <vt:lpstr>Trebuchet MS</vt:lpstr>
      <vt:lpstr>Wingdings 3</vt:lpstr>
      <vt:lpstr>Facet</vt:lpstr>
      <vt:lpstr>Sleep tracking app  for  better night rest </vt:lpstr>
      <vt:lpstr>Objective of the project</vt:lpstr>
      <vt:lpstr>System requirements for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Indhu priya</dc:creator>
  <cp:lastModifiedBy>INDHUPRIYA.C 22AI022</cp:lastModifiedBy>
  <cp:revision>6</cp:revision>
  <dcterms:created xsi:type="dcterms:W3CDTF">2024-11-14T06:07:21Z</dcterms:created>
  <dcterms:modified xsi:type="dcterms:W3CDTF">2024-11-16T06:08:13Z</dcterms:modified>
</cp:coreProperties>
</file>