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10" r:id="rId5"/>
    <p:sldId id="383" r:id="rId6"/>
    <p:sldId id="391" r:id="rId7"/>
    <p:sldId id="408" r:id="rId8"/>
    <p:sldId id="415" r:id="rId9"/>
    <p:sldId id="404" r:id="rId10"/>
    <p:sldId id="411" r:id="rId11"/>
    <p:sldId id="412" r:id="rId12"/>
    <p:sldId id="413" r:id="rId13"/>
    <p:sldId id="416" r:id="rId14"/>
    <p:sldId id="3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sz="5400" dirty="0"/>
              <a:t>PIXELATED IMAGE DETECTION AND CORRECTION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3E8D9D-4D8E-BE0F-DAA8-60718DBFA36E}"/>
              </a:ext>
            </a:extLst>
          </p:cNvPr>
          <p:cNvSpPr txBox="1"/>
          <p:nvPr/>
        </p:nvSpPr>
        <p:spPr>
          <a:xfrm>
            <a:off x="6231118" y="4200525"/>
            <a:ext cx="56439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Team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b="1" i="1" dirty="0">
                <a:solidFill>
                  <a:schemeClr val="bg1"/>
                </a:solidFill>
              </a:rPr>
              <a:t>The Deciders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</a:t>
            </a:r>
            <a:r>
              <a:rPr lang="en-US" sz="2000" dirty="0" err="1">
                <a:solidFill>
                  <a:schemeClr val="bg1"/>
                </a:solidFill>
              </a:rPr>
              <a:t>Harsine</a:t>
            </a:r>
            <a:r>
              <a:rPr lang="en-US" sz="2000" dirty="0">
                <a:solidFill>
                  <a:schemeClr val="bg1"/>
                </a:solidFill>
              </a:rPr>
              <a:t> K U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</a:t>
            </a:r>
            <a:r>
              <a:rPr lang="en-US" sz="2000" dirty="0" err="1">
                <a:solidFill>
                  <a:schemeClr val="bg1"/>
                </a:solidFill>
              </a:rPr>
              <a:t>Dhivyasubashini</a:t>
            </a:r>
            <a:r>
              <a:rPr lang="en-US" sz="2000" dirty="0">
                <a:solidFill>
                  <a:schemeClr val="bg1"/>
                </a:solidFill>
              </a:rPr>
              <a:t> K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Lakshya S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505AE-62F4-9A0A-224A-2B1D07248848}"/>
              </a:ext>
            </a:extLst>
          </p:cNvPr>
          <p:cNvSpPr txBox="1"/>
          <p:nvPr/>
        </p:nvSpPr>
        <p:spPr>
          <a:xfrm>
            <a:off x="6309904" y="5523964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Kongu</a:t>
            </a:r>
            <a:r>
              <a:rPr lang="en-US" b="1" dirty="0">
                <a:solidFill>
                  <a:schemeClr val="bg1"/>
                </a:solidFill>
              </a:rPr>
              <a:t> Engineering College, Erode- 638060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5C6B-997A-16BF-FE83-D5B3AD26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C518F4F-84BD-D9E0-BBE7-F7121948858C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94360" y="2492628"/>
            <a:ext cx="10264140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project successfully develops a pipeline for detecting pixelated images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using convolutional neural networks (CNN) and traditional image processing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techniques.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CNN model effectively extracts features and distinguishes pixelated from non-pixelated images with high accuracy.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Regularization techniques like dropout layers, L2 regularization, and early stopping prevent overfitting and ensure generalization.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complementary Peak Signal-to-Noise Ratio (PSNR) method is also incorporated.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Preparation steps for image enhancement using TensorFlow Hub extend the project's applicability, setting a foundation for future improvements.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ancements.</a:t>
            </a:r>
          </a:p>
        </p:txBody>
      </p:sp>
    </p:spTree>
    <p:extLst>
      <p:ext uri="{BB962C8B-B14F-4D97-AF65-F5344CB8AC3E}">
        <p14:creationId xmlns:p14="http://schemas.microsoft.com/office/powerpoint/2010/main" val="446489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438400"/>
            <a:ext cx="10635615" cy="2990850"/>
          </a:xfrm>
        </p:spPr>
        <p:txBody>
          <a:bodyPr tIns="45720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Detect Pixelated Image and Correct It</a:t>
            </a:r>
          </a:p>
          <a:p>
            <a:r>
              <a:rPr lang="en-US" b="0" dirty="0">
                <a:solidFill>
                  <a:schemeClr val="bg1"/>
                </a:solidFill>
              </a:rPr>
              <a:t>Develop lightweight algorithms to detect pixelated images with more accuracy, minimizing false positives. </a:t>
            </a:r>
          </a:p>
          <a:p>
            <a:r>
              <a:rPr lang="en-US" b="0" dirty="0">
                <a:solidFill>
                  <a:schemeClr val="bg1"/>
                </a:solidFill>
              </a:rPr>
              <a:t>Create efficient methods to enhance image quality by restoring pixelated images, operating at a minimum of 20 FPS on 1080p resolution. </a:t>
            </a:r>
          </a:p>
          <a:p>
            <a:r>
              <a:rPr lang="en-US" b="0" dirty="0">
                <a:solidFill>
                  <a:schemeClr val="bg1"/>
                </a:solidFill>
              </a:rPr>
              <a:t>Evaluate using metrics like LPIPS and PSNR, and deliver detailed reports with implementation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05376"/>
            <a:ext cx="10873740" cy="1680205"/>
          </a:xfrm>
        </p:spPr>
        <p:txBody>
          <a:bodyPr/>
          <a:lstStyle/>
          <a:p>
            <a:r>
              <a:rPr lang="en-IN" dirty="0"/>
              <a:t>Unique Idea Brief (Solution)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81250" y="2413254"/>
            <a:ext cx="7810500" cy="370046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696337D-0588-E785-F812-5BB676E7BD1F}"/>
              </a:ext>
            </a:extLst>
          </p:cNvPr>
          <p:cNvSpPr txBox="1"/>
          <p:nvPr/>
        </p:nvSpPr>
        <p:spPr>
          <a:xfrm>
            <a:off x="1419225" y="4429125"/>
            <a:ext cx="7972425" cy="280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44A2244-56BA-97EB-B46A-C41DC3314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225" y="2788974"/>
            <a:ext cx="95059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Incorporating convolutional neural network (CNN) to classify whether an image is pixelated or not.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Correction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: Enhanced Super-Resolution Generative Adversarial Networks(ESRGAN) technique to enhance the quality of pixelated image.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Features Offered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605173" y="2796735"/>
            <a:ext cx="4490827" cy="35974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Image directory setup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Augmentation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Edge Sharpness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247900"/>
            <a:ext cx="4490827" cy="3597470"/>
          </a:xfrm>
        </p:spPr>
        <p:txBody>
          <a:bodyPr/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Texture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Blockiness</a:t>
            </a:r>
            <a:r>
              <a:rPr lang="en-US" dirty="0"/>
              <a:t>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PSNR-based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Image Enhancement using TensorFlow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F0A8-4C8D-D889-334C-92799EC9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903BD1-A128-C161-A99B-5AD39E80329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2403143"/>
            <a:ext cx="8726527" cy="3130882"/>
          </a:xfrm>
        </p:spPr>
      </p:pic>
    </p:spTree>
    <p:extLst>
      <p:ext uri="{BB962C8B-B14F-4D97-AF65-F5344CB8AC3E}">
        <p14:creationId xmlns:p14="http://schemas.microsoft.com/office/powerpoint/2010/main" val="294673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42950"/>
            <a:ext cx="10111740" cy="1029775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6EBD36-9DF0-239B-904B-D7479345A3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42" y="2627789"/>
            <a:ext cx="9383133" cy="2457487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D6004A-FF6F-E4CB-B321-F7EF5E9D51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57700" y="5505450"/>
            <a:ext cx="4210050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CNN Architecture for Detection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4E54-14C0-0A48-2D66-160E8268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68CFCC-741F-6E92-4C22-76DEFBF6766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2352109"/>
            <a:ext cx="7172325" cy="32992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67777F-7150-263A-D912-A693C76B0724}"/>
              </a:ext>
            </a:extLst>
          </p:cNvPr>
          <p:cNvSpPr txBox="1"/>
          <p:nvPr/>
        </p:nvSpPr>
        <p:spPr>
          <a:xfrm>
            <a:off x="4867275" y="6010275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ESRGAN Architecture for Correction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17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98A0-C30A-CD90-E36E-2A327794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9F0A6-CEA4-6DF7-1C06-72F13FA138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68375" y="2886075"/>
            <a:ext cx="5746750" cy="35974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Convolutional Neural Network (CNN)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Enhanced Super-Resolution Generative Adversarial Networks(ESRGAN)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Edge Detection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Python for model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37E6F-801D-FD60-4528-C767C70A97F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62725" y="2886075"/>
            <a:ext cx="5004435" cy="35974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TensorFlow/</a:t>
            </a:r>
            <a:r>
              <a:rPr lang="en-US" dirty="0" err="1"/>
              <a:t>PyTorch</a:t>
            </a:r>
            <a:r>
              <a:rPr lang="en-US" dirty="0"/>
              <a:t> for deep learning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OpenCV for image processing</a:t>
            </a:r>
          </a:p>
          <a:p>
            <a:r>
              <a:rPr lang="en-IN" dirty="0"/>
              <a:t>NumPy for numerical operations</a:t>
            </a:r>
          </a:p>
          <a:p>
            <a:r>
              <a:rPr lang="en-IN" dirty="0"/>
              <a:t>Peak Signal-to-Noise Ratio (PSNR)</a:t>
            </a:r>
          </a:p>
        </p:txBody>
      </p:sp>
    </p:spTree>
    <p:extLst>
      <p:ext uri="{BB962C8B-B14F-4D97-AF65-F5344CB8AC3E}">
        <p14:creationId xmlns:p14="http://schemas.microsoft.com/office/powerpoint/2010/main" val="52741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602A-444B-1D71-6D5E-4C677170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and Contribution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7A055-8173-52E5-6A26-8B3BF2F2DF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28775" y="2520133"/>
            <a:ext cx="8267700" cy="3699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Team member 1: </a:t>
            </a:r>
            <a:r>
              <a:rPr lang="en-US" dirty="0" err="1"/>
              <a:t>Harsine</a:t>
            </a:r>
            <a:r>
              <a:rPr lang="en-US" dirty="0"/>
              <a:t> K U</a:t>
            </a:r>
          </a:p>
          <a:p>
            <a:pPr marL="0" indent="0">
              <a:buNone/>
            </a:pPr>
            <a:r>
              <a:rPr lang="en-US" dirty="0"/>
              <a:t>             Pipeline development, detection of pixelated images</a:t>
            </a:r>
          </a:p>
          <a:p>
            <a:pPr marL="0" indent="0">
              <a:buNone/>
            </a:pPr>
            <a:r>
              <a:rPr lang="en-US" dirty="0"/>
              <a:t>Team member 2: </a:t>
            </a:r>
            <a:r>
              <a:rPr lang="en-US" dirty="0" err="1"/>
              <a:t>Dhivyasubashini</a:t>
            </a:r>
            <a:r>
              <a:rPr lang="en-US" dirty="0"/>
              <a:t> K</a:t>
            </a:r>
          </a:p>
          <a:p>
            <a:pPr marL="0" indent="0">
              <a:buNone/>
            </a:pPr>
            <a:r>
              <a:rPr lang="en-US" dirty="0"/>
              <a:t>             Data collection &amp; Preprocessing, evaluation and documentation</a:t>
            </a:r>
          </a:p>
          <a:p>
            <a:pPr marL="0" indent="0">
              <a:buNone/>
            </a:pPr>
            <a:r>
              <a:rPr lang="en-US" dirty="0"/>
              <a:t>Team member 3: Lakshya S</a:t>
            </a:r>
          </a:p>
          <a:p>
            <a:pPr marL="0" indent="0">
              <a:buNone/>
            </a:pPr>
            <a:r>
              <a:rPr lang="en-IN" dirty="0"/>
              <a:t>             Integrating the models, correction of pixelated images</a:t>
            </a:r>
          </a:p>
        </p:txBody>
      </p:sp>
    </p:spTree>
    <p:extLst>
      <p:ext uri="{BB962C8B-B14F-4D97-AF65-F5344CB8AC3E}">
        <p14:creationId xmlns:p14="http://schemas.microsoft.com/office/powerpoint/2010/main" val="41315067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134</TotalTime>
  <Words>359</Words>
  <Application>Microsoft Office PowerPoint</Application>
  <PresentationFormat>Widescreen</PresentationFormat>
  <Paragraphs>66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Custom</vt:lpstr>
      <vt:lpstr>PIXELATED IMAGE DETECTION AND CORRECTION</vt:lpstr>
      <vt:lpstr>Problem Statement</vt:lpstr>
      <vt:lpstr>Unique Idea Brief (Solution)</vt:lpstr>
      <vt:lpstr>Features Offered</vt:lpstr>
      <vt:lpstr>Process flow</vt:lpstr>
      <vt:lpstr>System Architecture</vt:lpstr>
      <vt:lpstr>System Architecture</vt:lpstr>
      <vt:lpstr>Technologies used</vt:lpstr>
      <vt:lpstr>Team members and Contribution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Rithika Kanagaraj</dc:creator>
  <cp:lastModifiedBy>Rithika Kanagaraj</cp:lastModifiedBy>
  <cp:revision>2</cp:revision>
  <dcterms:created xsi:type="dcterms:W3CDTF">2024-07-15T12:29:07Z</dcterms:created>
  <dcterms:modified xsi:type="dcterms:W3CDTF">2024-07-15T14:43:28Z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