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59" r:id="rId6"/>
    <p:sldId id="261" r:id="rId7"/>
    <p:sldId id="264" r:id="rId8"/>
    <p:sldId id="265" r:id="rId9"/>
    <p:sldId id="268" r:id="rId10"/>
    <p:sldId id="270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609600"/>
    <a:srgbClr val="6CA800"/>
    <a:srgbClr val="EE7D00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F9106-CDD5-4001-9ACE-91125B64C5D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1AF23-ADE8-4B64-AD3B-F4209960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770D-A88B-483A-9DC0-D30DE8C6F80E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0CE8-7783-44EF-A743-CF856AD605E7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191-2B17-4EA4-8808-F36533B1C8D2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07B-91E8-48AD-B949-D0264DBBDE7A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FB1-4640-4776-A236-9CF11CA6FE5E}" type="datetime1">
              <a:rPr lang="en-US" smtClean="0"/>
              <a:t>1/11/2017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75E1-75FE-4E7B-B0E4-52949545D69A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4A60-57F9-4D1F-87CF-652C8D2462FF}" type="datetime1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40-3880-43DB-8BE0-A1476918250A}" type="datetime1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C63-134D-4635-9877-E74AA42AB57B}" type="datetime1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954-248B-4797-AC16-7C008E93C1C0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46C-6D32-4A83-ABD6-F58473D55A0F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6320CB9-4A90-48CD-86AE-C935E0209B78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855148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	:</a:t>
            </a:r>
          </a:p>
          <a:p>
            <a:r>
              <a:rPr lang="en-US" dirty="0" smtClean="0"/>
              <a:t>Developer	:</a:t>
            </a:r>
          </a:p>
          <a:p>
            <a:r>
              <a:rPr lang="en-US" dirty="0" smtClean="0"/>
              <a:t>Mail id		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QUERIES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20" y="2207360"/>
            <a:ext cx="4886560" cy="3257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0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WHO NEEDS TO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596540"/>
            <a:ext cx="4733855" cy="468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905000"/>
            <a:ext cx="6119857" cy="45811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16668"/>
            <a:ext cx="3341870" cy="214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7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AAAAAAA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AAAAAAA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PLACES USE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901950"/>
            <a:ext cx="3512215" cy="27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2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752600"/>
            <a:ext cx="5948480" cy="4373563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Other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901950"/>
            <a:ext cx="3512215" cy="27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AAAAAAA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AAAAAAA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701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 LINK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328</TotalTime>
  <Words>56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PowerPoint Presentation</vt:lpstr>
      <vt:lpstr>ABOUT MY PROJECT</vt:lpstr>
      <vt:lpstr>OUTCOMES</vt:lpstr>
      <vt:lpstr>PLACES USE MY PROJECT</vt:lpstr>
      <vt:lpstr>Home page</vt:lpstr>
      <vt:lpstr>Other screens</vt:lpstr>
      <vt:lpstr>TECHNOLOGY STACK</vt:lpstr>
      <vt:lpstr>ARCHITECTURE</vt:lpstr>
      <vt:lpstr>PROJECT RUN</vt:lpstr>
      <vt:lpstr>QUERIES &amp; DISCUSSION</vt:lpstr>
      <vt:lpstr>WHO NEEDS TO UPGRADE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Dhivya Arun</cp:lastModifiedBy>
  <cp:revision>54</cp:revision>
  <dcterms:created xsi:type="dcterms:W3CDTF">2013-08-21T19:17:07Z</dcterms:created>
  <dcterms:modified xsi:type="dcterms:W3CDTF">2017-01-11T12:24:53Z</dcterms:modified>
</cp:coreProperties>
</file>