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86" r:id="rId2"/>
    <p:sldId id="292" r:id="rId3"/>
    <p:sldId id="293" r:id="rId4"/>
    <p:sldId id="297" r:id="rId5"/>
    <p:sldId id="295" r:id="rId6"/>
    <p:sldId id="296" r:id="rId7"/>
    <p:sldId id="291" r:id="rId8"/>
    <p:sldId id="299" r:id="rId9"/>
    <p:sldId id="300" r:id="rId10"/>
    <p:sldId id="301" r:id="rId11"/>
    <p:sldId id="302" r:id="rId12"/>
    <p:sldId id="303" r:id="rId13"/>
    <p:sldId id="304" r:id="rId14"/>
    <p:sldId id="298" r:id="rId15"/>
    <p:sldId id="305" r:id="rId16"/>
    <p:sldId id="307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65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se4.mm.bing.net/th?id=OIP.M937ecd922f044d4e86ab7cbb34eff6edo0&amp;pid=15.1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176464" cy="427624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4221088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</a:rPr>
              <a:t>Dhivya</a:t>
            </a:r>
            <a:r>
              <a:rPr lang="en-US" sz="1800" b="1" dirty="0" smtClean="0">
                <a:solidFill>
                  <a:schemeClr val="bg1"/>
                </a:solidFill>
              </a:rPr>
              <a:t> A</a:t>
            </a:r>
          </a:p>
          <a:p>
            <a:pPr algn="ctr"/>
            <a:r>
              <a:rPr lang="en-US" sz="1800" dirty="0" smtClean="0">
                <a:solidFill>
                  <a:srgbClr val="FFFF00"/>
                </a:solidFill>
              </a:rPr>
              <a:t>Corporate Trainer</a:t>
            </a:r>
          </a:p>
          <a:p>
            <a:pPr algn="ctr"/>
            <a:endParaRPr lang="en-US" sz="1800" dirty="0">
              <a:solidFill>
                <a:srgbClr val="FFFF00"/>
              </a:solidFill>
            </a:endParaRPr>
          </a:p>
          <a:p>
            <a:pPr algn="ctr"/>
            <a:r>
              <a:rPr lang="en-US" sz="1800" b="1" i="1" dirty="0" smtClean="0">
                <a:solidFill>
                  <a:schemeClr val="accent6"/>
                </a:solidFill>
              </a:rPr>
              <a:t>GLOBAL SOFTWARE SERVICES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KGiSL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5977" y="124409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Monotype Corsiva" pitchFamily="66" charset="0"/>
              </a:rPr>
              <a:t>CYBER DOJO</a:t>
            </a:r>
            <a:endParaRPr lang="en-US" sz="5400" b="1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64407"/>
            <a:ext cx="7848871" cy="5744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5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848872" cy="5688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704855" cy="576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4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620688"/>
            <a:ext cx="7856537" cy="5688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71" y="692696"/>
            <a:ext cx="6120680" cy="5040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7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RENAME FILES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23" y="1196752"/>
            <a:ext cx="7685087" cy="540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1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CHANGE </a:t>
            </a:r>
            <a:r>
              <a:rPr lang="en-US" b="1" dirty="0">
                <a:solidFill>
                  <a:srgbClr val="FFFF00"/>
                </a:solidFill>
              </a:rPr>
              <a:t>CLASS and TEST CASE NAMES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5"/>
            <a:ext cx="7934399" cy="5078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RUN TEST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39978"/>
            <a:ext cx="7848872" cy="494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5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TEST FAILS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00109"/>
            <a:ext cx="7848872" cy="5108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1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WRITE CODE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1" y="1124744"/>
            <a:ext cx="8085137" cy="526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1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 Program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4330824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 smtClean="0"/>
              <a:t>main()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/>
              <a:t>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(“Enter the value:”);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(“%d”,&amp;</a:t>
            </a:r>
            <a:r>
              <a:rPr lang="en-US" sz="2400" dirty="0" err="1" smtClean="0"/>
              <a:t>val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if((val%2) == 0)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(“EVEN”);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else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(“ODD”);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32040" y="1124744"/>
            <a:ext cx="3672408" cy="532859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4128" y="908720"/>
            <a:ext cx="2880320" cy="55446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121899" tIns="60949" rIns="121899" bIns="60949" rtlCol="0">
            <a:normAutofit fontScale="85000" lnSpcReduction="20000"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Output:</a:t>
            </a:r>
          </a:p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For 2, prints EVEN</a:t>
            </a:r>
          </a:p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For 18, prints EVEN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 smtClean="0">
                <a:solidFill>
                  <a:schemeClr val="tx1"/>
                </a:solidFill>
              </a:rPr>
              <a:t>21, </a:t>
            </a:r>
            <a:r>
              <a:rPr lang="en-US" sz="2400" dirty="0">
                <a:solidFill>
                  <a:schemeClr val="tx1"/>
                </a:solidFill>
              </a:rPr>
              <a:t>prints </a:t>
            </a:r>
            <a:r>
              <a:rPr lang="en-US" sz="2400" dirty="0" smtClean="0">
                <a:solidFill>
                  <a:schemeClr val="tx1"/>
                </a:solidFill>
              </a:rPr>
              <a:t>ODD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dirty="0" smtClean="0">
                <a:solidFill>
                  <a:schemeClr val="tx1"/>
                </a:solidFill>
              </a:rPr>
              <a:t>1, </a:t>
            </a:r>
            <a:r>
              <a:rPr lang="en-US" sz="2400" dirty="0">
                <a:solidFill>
                  <a:schemeClr val="tx1"/>
                </a:solidFill>
              </a:rPr>
              <a:t>prints </a:t>
            </a:r>
            <a:r>
              <a:rPr lang="en-US" sz="2400" dirty="0" smtClean="0">
                <a:solidFill>
                  <a:schemeClr val="tx1"/>
                </a:solidFill>
              </a:rPr>
              <a:t>ODD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For 0, ??????</a:t>
            </a:r>
          </a:p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For -4, -7…..  ?????</a:t>
            </a:r>
          </a:p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For 5.8, 3.9…..???????</a:t>
            </a:r>
          </a:p>
          <a:p>
            <a:pPr marL="0" indent="0">
              <a:lnSpc>
                <a:spcPct val="160000"/>
              </a:lnSpc>
              <a:buFont typeface="Arial" pitchFamily="34" charset="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RUN TEST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1" y="1180815"/>
            <a:ext cx="7569345" cy="5180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9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REFACTOR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3" y="1275139"/>
            <a:ext cx="7920880" cy="521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9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Baskerville Old Face" pitchFamily="18" charset="0"/>
              </a:rPr>
              <a:t>Cyber-dojo </a:t>
            </a:r>
            <a:r>
              <a:rPr lang="en-US" sz="2800" dirty="0">
                <a:latin typeface="Baskerville Old Face" pitchFamily="18" charset="0"/>
              </a:rPr>
              <a:t>is not an individual development environment. </a:t>
            </a:r>
            <a:endParaRPr lang="en-US" sz="2800" dirty="0" smtClean="0">
              <a:latin typeface="Baskerville Old Face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Baskerville Old Face" pitchFamily="18" charset="0"/>
              </a:rPr>
              <a:t>C</a:t>
            </a:r>
            <a:r>
              <a:rPr lang="en-US" sz="2800" dirty="0" smtClean="0">
                <a:latin typeface="Baskerville Old Face" pitchFamily="18" charset="0"/>
              </a:rPr>
              <a:t>yber-dojo </a:t>
            </a:r>
            <a:r>
              <a:rPr lang="en-US" sz="2800" dirty="0">
                <a:latin typeface="Baskerville Old Face" pitchFamily="18" charset="0"/>
              </a:rPr>
              <a:t>is a shared learning environment</a:t>
            </a:r>
            <a:r>
              <a:rPr lang="en-US" sz="2800" dirty="0" smtClean="0">
                <a:latin typeface="Baskerville Old Face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Baskerville Old Face" pitchFamily="18" charset="0"/>
              </a:rPr>
              <a:t>In </a:t>
            </a:r>
            <a:r>
              <a:rPr lang="en-US" sz="2800" dirty="0">
                <a:latin typeface="Baskerville Old Face" pitchFamily="18" charset="0"/>
              </a:rPr>
              <a:t>a cyber-dojo you focus on improving rather than finishing. </a:t>
            </a:r>
            <a:endParaRPr lang="en-US" sz="2800" dirty="0" smtClean="0">
              <a:latin typeface="Baskerville Old Face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Baskerville Old Face" pitchFamily="18" charset="0"/>
              </a:rPr>
              <a:t>I</a:t>
            </a:r>
            <a:r>
              <a:rPr lang="en-US" sz="2800" dirty="0" smtClean="0">
                <a:latin typeface="Baskerville Old Face" pitchFamily="18" charset="0"/>
              </a:rPr>
              <a:t>n </a:t>
            </a:r>
            <a:r>
              <a:rPr lang="en-US" sz="2800" dirty="0">
                <a:latin typeface="Baskerville Old Face" pitchFamily="18" charset="0"/>
              </a:rPr>
              <a:t>a cyber-dojo you practice by going slower.</a:t>
            </a:r>
            <a:endParaRPr lang="en-US" sz="2800" dirty="0">
              <a:latin typeface="Baskerville Old Fac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57" y="476672"/>
            <a:ext cx="17847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0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pathfindersolns.com/wp-content/uploads/2012/05/red-green-refactorFIN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64941"/>
            <a:ext cx="6120680" cy="4966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SIGNALS &amp; COLORS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FIZZBUZZPLUS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1" y="1124744"/>
            <a:ext cx="8351837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4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FIZZBUZZPLUSTEST.JAVA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5" y="1124744"/>
            <a:ext cx="8447087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FIZZBUZZPLUS.JAVA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7" y="1196752"/>
            <a:ext cx="8180387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0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OUTPUT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268760"/>
            <a:ext cx="8218487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Test Driven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53285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You need an </a:t>
            </a:r>
            <a:r>
              <a:rPr lang="en-US" sz="2000" dirty="0"/>
              <a:t>evolutionary approach to development which combines test-first development where you write a test before you write just enough production code to fulfill that test and refactoring.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32040" y="1124744"/>
            <a:ext cx="3672408" cy="532859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284983"/>
            <a:ext cx="4104456" cy="26288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5040560" cy="400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4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DOJO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Baskerville Old Face" pitchFamily="18" charset="0"/>
                <a:ea typeface="Batang" pitchFamily="18" charset="-127"/>
              </a:rPr>
              <a:t>A</a:t>
            </a:r>
            <a:r>
              <a:rPr lang="en-US" sz="2800" dirty="0" smtClean="0">
                <a:latin typeface="Baskerville Old Face" pitchFamily="18" charset="0"/>
                <a:ea typeface="Batang" pitchFamily="18" charset="-127"/>
              </a:rPr>
              <a:t> </a:t>
            </a:r>
            <a:r>
              <a:rPr lang="en-US" sz="2800" dirty="0">
                <a:latin typeface="Baskerville Old Face" pitchFamily="18" charset="0"/>
                <a:ea typeface="Batang" pitchFamily="18" charset="-127"/>
              </a:rPr>
              <a:t>dojo is a place where martial artists practice martial arts.</a:t>
            </a:r>
            <a:endParaRPr lang="en-US" sz="2800" dirty="0">
              <a:latin typeface="Baskerville Old Face" pitchFamily="18" charset="0"/>
              <a:ea typeface="Batang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31" y="3140968"/>
            <a:ext cx="4136131" cy="30941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8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CYBER DOJO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Baskerville Old Face" pitchFamily="18" charset="0"/>
              </a:rPr>
              <a:t>Cyber-dojo </a:t>
            </a:r>
            <a:r>
              <a:rPr lang="en-US" sz="2800" dirty="0">
                <a:latin typeface="Baskerville Old Face" pitchFamily="18" charset="0"/>
              </a:rPr>
              <a:t>is where programmers practice programming!</a:t>
            </a:r>
            <a:endParaRPr lang="en-US" sz="2800" dirty="0">
              <a:latin typeface="Baskerville Old Face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3528392" cy="29147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1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How do I start?   </a:t>
            </a:r>
            <a:r>
              <a:rPr lang="en-US" b="1" dirty="0">
                <a:solidFill>
                  <a:srgbClr val="FFFF00"/>
                </a:solidFill>
              </a:rPr>
              <a:t>-  </a:t>
            </a:r>
            <a:r>
              <a:rPr lang="en-US" sz="2700" b="1" i="1" dirty="0"/>
              <a:t>http://www.cyber-dojo.org/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8208913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0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29" y="476672"/>
            <a:ext cx="7972156" cy="590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70" y="548680"/>
            <a:ext cx="7913870" cy="5766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8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Office PowerPoint</Application>
  <PresentationFormat>On-screen Show (4:3)</PresentationFormat>
  <Paragraphs>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C Program</vt:lpstr>
      <vt:lpstr>Test Driven</vt:lpstr>
      <vt:lpstr>PowerPoint Presentation</vt:lpstr>
      <vt:lpstr>DOJO</vt:lpstr>
      <vt:lpstr>CYBER DOJO</vt:lpstr>
      <vt:lpstr>How do I start?   -  http://www.cyber-dojo.org/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RENAME FILES</vt:lpstr>
      <vt:lpstr>CHANGE CLASS and TEST CASE NAMES</vt:lpstr>
      <vt:lpstr>RUN TEST</vt:lpstr>
      <vt:lpstr>TEST FAILS</vt:lpstr>
      <vt:lpstr>WRITE CODE</vt:lpstr>
      <vt:lpstr>RUN TEST</vt:lpstr>
      <vt:lpstr>REFACTOR</vt:lpstr>
      <vt:lpstr>PowerPoint Presentation</vt:lpstr>
      <vt:lpstr>SIGNALS &amp; COLORS</vt:lpstr>
      <vt:lpstr>FIZZBUZZPLUS</vt:lpstr>
      <vt:lpstr>FIZZBUZZPLUSTEST.JAVA</vt:lpstr>
      <vt:lpstr>FIZZBUZZPLUS.JAVA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2016-12-29T10:34:43Z</dcterms:modified>
</cp:coreProperties>
</file>