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E607E-86B2-44F8-8EC2-6B2BF87E5AA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4D558-646A-4281-B40C-BF675D0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4D558-646A-4281-B40C-BF675D05BB7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34FA-AF66-4C0F-7A31-CF2A7BE39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83F5-A475-20BE-ED8E-B6F742C5E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E67D-CBED-DC5E-26B7-17CB37E8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2905-C058-157D-47C7-947C72B3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D265-0121-465D-7DFA-46BA6F5C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8720-EBF4-10A8-5220-EF664C17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97163-769F-5AB2-FDFF-5514A3E3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59CB-2182-F923-D4E3-68A02EEF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799C-2132-BBD6-4535-4145B439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028E-0208-A81B-D425-F12466C5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3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2F58B-F285-121A-0F4B-C8CBDBC32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7791D-A000-D4A7-C8C0-C8FB6A15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661F-7E36-5AB8-01F6-6A718C3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42A7-01FA-BF83-EF60-94E169C0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F9C4-4D51-A8E4-4255-1BBB150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8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BE0B-E0A0-B6AD-8030-C1010AA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2273-C234-4711-C10E-4571C454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D80A-6D29-0D7B-47E2-2477ECFE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9315-9BAA-1378-A1E7-58531073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3056-A0FC-A4CD-21F7-60C9BE28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D429-7913-4B02-22E9-0CE3357B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CEF1D-C1B3-C6DC-B48B-878CC072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FBFC-A6B5-20DD-D8F0-4804A260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8C6F-65F5-3A68-8190-D7E2E69E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C2FC-E1C2-B616-9161-D9BF97C9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42B2-F4F7-C2FD-299B-29745B9E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8D12-2B99-1602-C8CD-6E3449C37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22A15-C443-D741-B745-F8706318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0A524-B6C3-2898-E06E-F6D6A7FC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9A98-6A42-D681-F4AF-CEE17FF5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AD911-4D58-A273-3C9B-7486C7E3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2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B3FF-C908-9674-7816-421DACDB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CD863-4D21-5AF0-26E3-2A932AFE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DA94-FDF5-F5EB-25FA-44DBE8F8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DBEBD-E53A-2F0B-145F-D913D1B35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2FC72-BD4B-9D1B-9615-9C28C2864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66454-CA4D-FD5B-41E5-746A0DB2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96FE5-0360-D9A8-4F6C-F65C74B4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DF2A3-9C61-491A-8E36-48E93ACB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4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C456-E927-828C-F00C-AA6E7A7E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FC4F5-71A0-A43C-C3F4-56E21D9E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F1144-0ECD-098E-1493-EF6B83EF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D64E8-57A3-9FC7-86FE-25B646A4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BEB7E-29A9-4693-A121-9FC03800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8290-0F58-6051-DABA-A8328852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8A45-CAFA-8824-41B8-108EB9BC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6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4D0B-14C4-7302-F100-5093013A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1F7E-7295-309F-508B-86E61AAE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98370-3354-30A0-0230-B661AA72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1DEF0-28E5-3051-6C05-831D3FE2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A068-3767-B610-B157-F8C83F27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E8D5B-74B5-DD1D-85CA-CC8DFE02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0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126-3DF6-7EB1-ABDC-FE45B324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AFD5D-FCA8-5502-114B-A73342F99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FE43-45C9-903B-04F7-2FF959C1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F9AC-3EDC-4244-825A-CEA634F2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65B56-AC34-27DC-4515-CE1382DA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A4277-94D6-200C-0B53-B57DDF66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4ABDE-488F-D862-1518-B538B509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9025-45B1-F01A-D6F5-5838D0F5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A35-F44D-03B0-B3D6-7D96EC34C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F777-FD18-46AB-83CC-4B7A6ED24E4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0569-CB6D-946D-991E-327872F2D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EA53-E88D-90CE-D218-258457883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5B39-0AE7-471E-A04A-947E12246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0F52-3C45-3745-7E18-BCE9CA5C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200" y="1909763"/>
            <a:ext cx="8978900" cy="1366837"/>
          </a:xfrm>
        </p:spPr>
        <p:txBody>
          <a:bodyPr/>
          <a:lstStyle/>
          <a:p>
            <a:r>
              <a:rPr lang="en-IN" b="1" u="sng" dirty="0"/>
              <a:t>COST OF LIVING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3398C-F472-28AD-F9C8-643D0FBA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3429000"/>
            <a:ext cx="9144000" cy="2641600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USING Power BI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b="1" dirty="0"/>
              <a:t>- DHIVYA PRABHA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D939EC-77A4-67AF-A017-E16750D7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3" y="3716324"/>
            <a:ext cx="4581692" cy="281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8A7AAC-3FE6-805C-17BE-13F218B1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5" y="111417"/>
            <a:ext cx="4041121" cy="2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4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8895-4D87-1609-018E-9A41D144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1. THE CITIES AND COUNTRIES WITH HIGHEST COST OF LIVING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7A3F7-08C3-FC87-DA0A-34AD97C4B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500" y="1557735"/>
            <a:ext cx="8612364" cy="4844455"/>
          </a:xfrm>
        </p:spPr>
      </p:pic>
    </p:spTree>
    <p:extLst>
      <p:ext uri="{BB962C8B-B14F-4D97-AF65-F5344CB8AC3E}">
        <p14:creationId xmlns:p14="http://schemas.microsoft.com/office/powerpoint/2010/main" val="23316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FE8C-6E8B-62C1-9196-333A603E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2. MAJOR COMPONENTS CONTRIBUTING TO OVERALL COST OF LIVING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59605-8A0A-A628-6DF7-3501F1BC7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7541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40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7DAE-5E21-2F55-906F-487F3F72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3.AVERAGE SALARY ,TRANSPORTATION, HOSUSING COST CORRELATE WITH COST OF LIVING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48F2A-C38B-2022-AF13-0F9D9CF3E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4823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03D1-9A6C-A077-8CD8-5E75CF68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4.TRENDS OR PATTERNS IN DATA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C4370-F7C2-8B2E-21D8-5D2946AF9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1943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3578-E861-DAFE-BC02-569F1D70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FINAL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7CF8E-D77B-FB79-91F3-7D7806E98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932" y="1538288"/>
            <a:ext cx="9175968" cy="4802186"/>
          </a:xfrm>
        </p:spPr>
      </p:pic>
    </p:spTree>
    <p:extLst>
      <p:ext uri="{BB962C8B-B14F-4D97-AF65-F5344CB8AC3E}">
        <p14:creationId xmlns:p14="http://schemas.microsoft.com/office/powerpoint/2010/main" val="6456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COST OF LIVING ANALYSIS</vt:lpstr>
      <vt:lpstr>1. THE CITIES AND COUNTRIES WITH HIGHEST COST OF LIVING</vt:lpstr>
      <vt:lpstr>2. MAJOR COMPONENTS CONTRIBUTING TO OVERALL COST OF LIVING</vt:lpstr>
      <vt:lpstr>3.AVERAGE SALARY ,TRANSPORTATION, HOSUSING COST CORRELATE WITH COST OF LIVING</vt:lpstr>
      <vt:lpstr>4.TRENDS OR PATTERNS IN DATA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ANALYSIS</dc:title>
  <dc:creator>DHIVYA PRABHA M</dc:creator>
  <cp:lastModifiedBy>DHIVYA PRABHA M</cp:lastModifiedBy>
  <cp:revision>2</cp:revision>
  <dcterms:created xsi:type="dcterms:W3CDTF">2024-05-30T20:23:46Z</dcterms:created>
  <dcterms:modified xsi:type="dcterms:W3CDTF">2024-05-30T21:11:10Z</dcterms:modified>
</cp:coreProperties>
</file>