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9" d="100"/>
          <a:sy n="89" d="100"/>
        </p:scale>
        <p:origin x="1074" y="2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03625" y="120132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R.DHIVYA</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au510421104024</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94</TotalTime>
  <Words>1597</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CSE A</cp:lastModifiedBy>
  <cp:revision>10</cp:revision>
  <dcterms:modified xsi:type="dcterms:W3CDTF">2024-04-09T15:23:36Z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