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234" y="-18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170123" y="3961824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Dhivya</a:t>
            </a:r>
            <a:r>
              <a:rPr lang="en-US" sz="1100" dirty="0" smtClean="0">
                <a:solidFill>
                  <a:schemeClr val="tx1"/>
                </a:solidFill>
              </a:rPr>
              <a:t> S.P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au960221104051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9162bd5b-4ed9-4da3-b376-05204580ba3f"/>
    <ds:schemaRef ds:uri="http://schemas.microsoft.com/office/2006/documentManagement/types"/>
    <ds:schemaRef ds:uri="c0fa2617-96bd-425d-8578-e93563fe37c5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578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ACEW</cp:lastModifiedBy>
  <cp:revision>10</cp:revision>
  <dcterms:modified xsi:type="dcterms:W3CDTF">2024-04-29T08:36:51Z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