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325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529840"/>
          </a:xfrm>
          <a:prstGeom prst="rect"/>
          <a:noFill/>
        </p:spPr>
        <p:txBody>
          <a:bodyPr anchor="t" bIns="45720" lIns="91440" rIns="91440" rtlCol="0" tIns="45720" wrap="square">
            <a:spAutoFit/>
          </a:bodyPr>
          <a:p>
            <a:r>
              <a:rPr dirty="0" sz="2400" lang="en-US"/>
              <a:t>STUDENT NAME:</a:t>
            </a:r>
            <a:r>
              <a:rPr dirty="0" sz="2400" lang="en-US"/>
              <a:t> </a:t>
            </a:r>
            <a:r>
              <a:rPr dirty="0" sz="2400" lang="en-US"/>
              <a:t>D</a:t>
            </a:r>
            <a:r>
              <a:rPr dirty="0" sz="2400" lang="en-US"/>
              <a:t>H</a:t>
            </a:r>
            <a:r>
              <a:rPr dirty="0" sz="2400" lang="en-US"/>
              <a:t>I</a:t>
            </a:r>
            <a:r>
              <a:rPr dirty="0" sz="2400" lang="en-US"/>
              <a:t>W</a:t>
            </a:r>
            <a:r>
              <a:rPr dirty="0" sz="2400" lang="en-US"/>
              <a:t>A</a:t>
            </a:r>
            <a:r>
              <a:rPr dirty="0" sz="2400" lang="en-US"/>
              <a:t>K</a:t>
            </a:r>
            <a:r>
              <a:rPr dirty="0" sz="2400" lang="en-US"/>
              <a:t>A</a:t>
            </a:r>
            <a:r>
              <a:rPr dirty="0" sz="2400" lang="en-US"/>
              <a:t>R</a:t>
            </a:r>
            <a:r>
              <a:rPr dirty="0" sz="2400" lang="en-US"/>
              <a:t> </a:t>
            </a:r>
            <a:r>
              <a:rPr dirty="0" sz="2400" lang="en-US"/>
              <a:t>S</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5</a:t>
            </a:r>
            <a:r>
              <a:rPr dirty="0" sz="2400" lang="en-US"/>
              <a:t>8</a:t>
            </a:r>
            <a:r>
              <a:rPr dirty="0" sz="2400" lang="en-US"/>
              <a:t>3</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a:t>
            </a:r>
            <a:r>
              <a:rPr dirty="0" sz="2400" lang="en-US"/>
              <a:t> </a:t>
            </a:r>
            <a:r>
              <a:rPr dirty="0" sz="2400" lang="en-US"/>
              <a:t>J</a:t>
            </a:r>
            <a:r>
              <a:rPr dirty="0" sz="2400" lang="en-US"/>
              <a:t>A</a:t>
            </a:r>
            <a:r>
              <a:rPr dirty="0" sz="2400" lang="en-US"/>
              <a:t>Y</a:t>
            </a:r>
            <a:r>
              <a:rPr dirty="0" sz="2400" lang="en-US"/>
              <a:t>A</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AND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727709"/>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6154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rot="0">
            <a:off x="2960574" y="3952069"/>
            <a:ext cx="6133825" cy="2632809"/>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8261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37490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389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706" name=""/>
          <p:cNvSpPr txBox="1"/>
          <p:nvPr/>
        </p:nvSpPr>
        <p:spPr>
          <a:xfrm>
            <a:off x="4096000" y="3219450"/>
            <a:ext cx="4000000" cy="5613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638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438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4053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438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22250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1083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4442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6229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7490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864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996320" y="1973580"/>
            <a:ext cx="7454762" cy="2910840"/>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812800"/>
          </a:xfrm>
        </p:spPr>
        <p:txBody>
          <a:bodyPr/>
          <a:p>
            <a:r>
              <a:rPr dirty="0" lang="en-IN"/>
              <a:t>FEATURES AND FUNCTIONALITY</a:t>
            </a:r>
          </a:p>
        </p:txBody>
      </p:sp>
      <p:sp>
        <p:nvSpPr>
          <p:cNvPr id="1048672" name="Rectangle 2"/>
          <p:cNvSpPr/>
          <p:nvPr/>
        </p:nvSpPr>
        <p:spPr>
          <a:xfrm>
            <a:off x="3048000" y="1859340"/>
            <a:ext cx="6096000" cy="36474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2025-09-04T08:37:26Z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f1d9e540489149d394c62cc95b3e5386</vt:lpwstr>
  </property>
</Properties>
</file>