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4" r:id="rId5"/>
    <p:sldId id="346" r:id="rId6"/>
    <p:sldId id="371" r:id="rId7"/>
    <p:sldId id="359" r:id="rId8"/>
    <p:sldId id="345" r:id="rId9"/>
    <p:sldId id="360" r:id="rId10"/>
    <p:sldId id="367" r:id="rId11"/>
    <p:sldId id="361" r:id="rId12"/>
    <p:sldId id="362" r:id="rId13"/>
    <p:sldId id="368" r:id="rId14"/>
    <p:sldId id="364" r:id="rId15"/>
    <p:sldId id="365" r:id="rId16"/>
    <p:sldId id="363" r:id="rId17"/>
    <p:sldId id="366" r:id="rId18"/>
    <p:sldId id="369" r:id="rId19"/>
    <p:sldId id="370" r:id="rId20"/>
    <p:sldId id="3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BA5B-A7A4-CC2C-4442-F66B1372F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9723B-B115-4CF7-68F1-7DA93AEAB9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8AB9B0-6389-A52D-9200-EB03F88EB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FE8C7-BFE0-6F4D-7A84-46F050A92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70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7863C-EA28-8882-907A-D719B369D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A69496-D5FC-3FE2-2C73-4D97CA49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F0C42-E221-DBB1-E471-F748B020D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86F1B-8191-1135-3561-AF54EF2B3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8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598A9-8304-D9B6-DAD5-5C2B4E594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C958E5-52B2-6CF0-EE76-FC77F32D6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B5D03-222F-E4A3-62DE-FB9FAE4CC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2464E-AB53-D84A-8FF9-2448113C8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3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2C62-ECFE-FDFA-678C-3F8161E1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465C9-AFCD-F58C-3088-E9D4E762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E4AB7-6E12-4F73-E43B-B8E75D492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B1834-1237-5C40-1D5B-A67B54A4C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43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C8C5-D5DF-8F82-2080-C25B3DCFF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BEFB4-2B82-390E-BF0E-543B4B7F8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0D5A7A-76DA-EFC4-7181-F370F8E56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8CEB3-E3BB-E202-4830-4C77E878D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46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74418-29A7-D5D9-0867-3775E04E3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302CDD-3F49-5274-6F47-5D7467E20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E06FB-355A-2A8E-23EE-72C57B147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83482-A32E-88FB-3347-59E3E157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86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B68B1-D0B1-8F5A-3671-246E90B1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E56CE-71FA-832E-70A4-ED7D33BCAD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3617A2-0010-058F-C045-80A97A7CD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CCEBA-15B0-AFE7-A2C1-D3C32E2FF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652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8F8EA-30BF-A6B7-76EA-BFE83B4B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F0081-EBC5-85B4-7B36-8AC90DE46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3C5EB-0914-3963-5290-E591AB607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540C-742B-4ABB-EDE6-0ABDB7E72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3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0C73D-437E-F8A1-18AA-98E8C4470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159071-43FA-DA45-8658-73ABECB1C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DC4D3-461C-E257-300F-69EA29FD8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CD09F-690C-51C4-7967-9AFF5128D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127B3-D42E-704F-8720-2ABB54D60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81405A-FE1D-07CE-03E1-57A9FB6E1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BF18EE-5764-4943-2C1A-C7BDD0751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7EDE9-DB3A-8FF9-942A-2F9F0FA73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120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AD682-1DA1-1CCA-43D5-255A4D634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747BA2-29AA-B8EF-A190-AF038F47F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3ECEB3-93AE-71B5-E2DA-F22E0AF88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9E660-C8C2-A5C0-4F8F-2361C8A01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59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21FB4-8165-DF06-4419-3D91AD3A8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C1F80-2C13-B4F6-6727-E9C108724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5C9C43-F23B-E737-54DF-AA711D8E5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D15FF-543B-1F3E-4ADA-F5949CB0F8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30A63-B2E0-DCD7-4853-A4D867420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4BF35-132C-FFFF-6283-4ED1C62BA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3C719A-938E-5B05-337B-80CB09A3F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EA4D6-1EC4-0BA8-6388-A72A276B5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6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7" y="384048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1179403"/>
            <a:ext cx="9208171" cy="61282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 &amp; Experience Across Global Industries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608DD-CFA7-D961-6A30-C2FE76AA5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B603FA-8362-84BC-32BA-4756E452751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362270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E8A3F-B64A-1368-DC33-DAAAC673F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8E75B9-067E-CDDC-5D9F-53880E2245F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3768535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250A6-A865-8BE4-E2B9-33D112B26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65CF44-AFD6-EC44-7A9E-F27F3DD86A8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17947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596CD-8C1D-6BEE-E507-57735095A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9F26FA-91D7-BBA3-A9F1-707D9DB87EE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2578876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37E6B-3923-3C7B-58F2-D92B1DB5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BBD928-FFB6-8AF7-FFEF-BEA43D2155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103673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B3D5D-A77C-50F7-B569-D25A91B78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E20DCE-A7B5-3738-9207-4A90442F9E3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321758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75BF4-3E6E-31BA-8B2A-9D8F1F275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829728-AEA4-E10C-0E07-9FD0ECCD7FD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270485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685800"/>
            <a:ext cx="4572000" cy="54864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04888D-B78B-26F5-9075-CDA3C673C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3" y="731522"/>
            <a:ext cx="5934456" cy="71323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 txBox="1">
            <a:spLocks/>
          </p:cNvSpPr>
          <p:nvPr/>
        </p:nvSpPr>
        <p:spPr>
          <a:xfrm>
            <a:off x="374905" y="1207007"/>
            <a:ext cx="11442192" cy="5276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Processing.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 to SQL and Queary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Excution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SQL Queary Result to Excel.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Visual Analysis for Each Queary.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</a:t>
            </a:r>
          </a:p>
        </p:txBody>
      </p:sp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5940F-EC50-B20D-D2BE-66585CCC2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D2CE2E3-7089-61E7-1F1A-D0EBEF2AAEA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402336" y="365760"/>
            <a:ext cx="11420856" cy="6153912"/>
          </a:xfrm>
        </p:spPr>
      </p:pic>
    </p:spTree>
    <p:extLst>
      <p:ext uri="{BB962C8B-B14F-4D97-AF65-F5344CB8AC3E}">
        <p14:creationId xmlns:p14="http://schemas.microsoft.com/office/powerpoint/2010/main" val="258580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7F616-1A9C-F544-B57C-8D4A46F36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B2863C-0E63-AD2C-A668-997E83F8E2A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402336" y="365760"/>
            <a:ext cx="11420856" cy="6153912"/>
          </a:xfrm>
        </p:spPr>
      </p:pic>
    </p:spTree>
    <p:extLst>
      <p:ext uri="{BB962C8B-B14F-4D97-AF65-F5344CB8AC3E}">
        <p14:creationId xmlns:p14="http://schemas.microsoft.com/office/powerpoint/2010/main" val="50400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0A9BA8-4FBC-EE8E-0D9F-57EF6097AE9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73253-9C2A-D3F4-67DC-E0F1A0526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D9E7B0-E50D-7832-839C-E48448E2E27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14525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06435-C01D-9696-A2F4-865C1D03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4061A5-CEEE-4763-F10B-C9168BA7840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237223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D93DD-224A-7464-88F9-A27C94C53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685DF7-D6B7-13AB-FE36-31B7FCD1AC9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363754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2A7F2-CD49-2782-4215-0BB63CE2A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9B38C4-D18F-89D9-AE84-03B6C246302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/>
          <a:stretch/>
        </p:blipFill>
        <p:spPr>
          <a:xfrm>
            <a:off x="374904" y="374904"/>
            <a:ext cx="11457432" cy="6172200"/>
          </a:xfrm>
        </p:spPr>
      </p:pic>
    </p:spTree>
    <p:extLst>
      <p:ext uri="{BB962C8B-B14F-4D97-AF65-F5344CB8AC3E}">
        <p14:creationId xmlns:p14="http://schemas.microsoft.com/office/powerpoint/2010/main" val="35032468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218</TotalTime>
  <Words>56</Words>
  <Application>Microsoft Office PowerPoint</Application>
  <PresentationFormat>Widescreen</PresentationFormat>
  <Paragraphs>26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Bodoni MT</vt:lpstr>
      <vt:lpstr>Calibri</vt:lpstr>
      <vt:lpstr>Source Sans Pro Light</vt:lpstr>
      <vt:lpstr>Times New Roman</vt:lpstr>
      <vt:lpstr>Wingdings</vt:lpstr>
      <vt:lpstr>Custom</vt:lpstr>
      <vt:lpstr>Salary &amp; Experience Across Global Industries</vt:lpstr>
      <vt:lpstr>  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Dhiya Dhilip</dc:creator>
  <cp:lastModifiedBy>Dhiya Dhilip</cp:lastModifiedBy>
  <cp:revision>2</cp:revision>
  <dcterms:created xsi:type="dcterms:W3CDTF">2025-03-17T13:16:58Z</dcterms:created>
  <dcterms:modified xsi:type="dcterms:W3CDTF">2025-03-18T05:04:52Z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