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N.DHIYA</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au510421104027</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TotalTime>
  <Words>1597</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11</cp:revision>
  <dcterms:modified xsi:type="dcterms:W3CDTF">2024-04-09T15:27:25Z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