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BE188B-2603-4077-8A15-62FEBDED1A4F}">
  <a:tblStyle styleId="{65BE188B-2603-4077-8A15-62FEBDED1A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{65BE188B-2603-4077-8A15-62FEBDED1A4F}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{65BE188B-2603-4077-8A15-62FEBDED1A4F}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{65BE188B-2603-4077-8A15-62FEBDED1A4F}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{65BE188B-2603-4077-8A15-62FEBDED1A4F}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{65BE188B-2603-4077-8A15-62FEBDED1A4F}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{65BE188B-2603-4077-8A15-62FEBDED1A4F}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{65BE188B-2603-4077-8A15-62FEBDED1A4F}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{65BE188B-2603-4077-8A15-62FEBDED1A4F}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{65BE188B-2603-4077-8A15-62FEBDED1A4F}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