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E03556-C056-44B6-A172-810C2128A545}">
  <a:tblStyle styleId="{9EE03556-C056-44B6-A172-810C2128A5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{9EE03556-C056-44B6-A172-810C2128A545}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