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96" r:id="rId6"/>
    <p:sldId id="295" r:id="rId7"/>
    <p:sldId id="297" r:id="rId8"/>
    <p:sldId id="298" r:id="rId9"/>
    <p:sldId id="273" r:id="rId10"/>
    <p:sldId id="299" r:id="rId11"/>
    <p:sldId id="300" r:id="rId12"/>
    <p:sldId id="257" r:id="rId13"/>
    <p:sldId id="294" r:id="rId14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6"/>
      <p:bold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Quicksand" panose="020B0604020202020204" charset="0"/>
      <p:regular r:id="rId22"/>
      <p:bold r:id="rId23"/>
    </p:embeddedFont>
    <p:embeddedFont>
      <p:font typeface="Short Stack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3CB37-95F9-485E-A174-E9CAC466BC3E}">
  <a:tblStyle styleId="{2B03CB37-95F9-485E-A174-E9CAC466B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D57D16-7341-47D1-A7A5-6802A93928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179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280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587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779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032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578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647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7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72" name="Google Shape;372;p7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2" name="Google Shape;392;p7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93" name="Google Shape;393;p7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95" name="Google Shape;395;p7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7" name="Google Shape;397;p7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98" name="Google Shape;398;p7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00" name="Google Shape;400;p7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0" name="Google Shape;420;p7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21" name="Google Shape;421;p7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3" name="Google Shape;423;p7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5" name="Google Shape;425;p7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26" name="Google Shape;426;p7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9" name="Google Shape;429;p7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31" name="Google Shape;431;p7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7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3" name="Google Shape;433;p7"/>
          <p:cNvSpPr txBox="1">
            <a:spLocks noGrp="1"/>
          </p:cNvSpPr>
          <p:nvPr>
            <p:ph type="body" idx="2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4" name="Google Shape;434;p7"/>
          <p:cNvSpPr txBox="1">
            <a:spLocks noGrp="1"/>
          </p:cNvSpPr>
          <p:nvPr>
            <p:ph type="body" idx="3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5" name="Google Shape;435;p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Mengenal perbedaan web statis dan </a:t>
            </a:r>
            <a:r>
              <a:rPr lang="en-US" err="1"/>
              <a:t>dinamis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0"/>
          <p:cNvSpPr txBox="1">
            <a:spLocks noGrp="1"/>
          </p:cNvSpPr>
          <p:nvPr>
            <p:ph type="body" idx="1"/>
          </p:nvPr>
        </p:nvSpPr>
        <p:spPr>
          <a:xfrm>
            <a:off x="528963" y="763044"/>
            <a:ext cx="2506280" cy="36174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Interaksi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Pada website statis pengunjung tidak bisa melakukan perubahan sehingga website statis dianggap kurang interaktif. Pengunjung hanya bisa mengakses dan menikmati konten website tersebut.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Namun hal ini berbeda dengan website dinamis dimana pengunjung bisa melakukan interaksi dengan website seperti melakukan login maupun perubahan di dalam konten.</a:t>
            </a:r>
            <a:endParaRPr sz="1100"/>
          </a:p>
        </p:txBody>
      </p:sp>
      <p:sp>
        <p:nvSpPr>
          <p:cNvPr id="859" name="Google Shape;859;p3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" name="Google Shape;856;p30">
            <a:extLst>
              <a:ext uri="{FF2B5EF4-FFF2-40B4-BE49-F238E27FC236}">
                <a16:creationId xmlns:a16="http://schemas.microsoft.com/office/drawing/2014/main" id="{8858C811-20A4-45D5-93F9-EECBF42891C2}"/>
              </a:ext>
            </a:extLst>
          </p:cNvPr>
          <p:cNvSpPr txBox="1">
            <a:spLocks/>
          </p:cNvSpPr>
          <p:nvPr/>
        </p:nvSpPr>
        <p:spPr>
          <a:xfrm>
            <a:off x="3318835" y="763043"/>
            <a:ext cx="2506280" cy="361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✘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b="1"/>
              <a:t>Bahasa Pemrograman</a:t>
            </a:r>
          </a:p>
          <a:p>
            <a:pPr marL="0" indent="0">
              <a:buFont typeface="Quicksand"/>
              <a:buNone/>
            </a:pPr>
            <a:r>
              <a:rPr lang="en-US" sz="1100"/>
              <a:t>Bahasa pemrograman yang digunakan pada website statis lebih sederhana yaitu CSS dan HTML.</a:t>
            </a:r>
          </a:p>
          <a:p>
            <a:pPr marL="0" indent="0">
              <a:buFont typeface="Quicksand"/>
              <a:buNone/>
            </a:pPr>
            <a:r>
              <a:rPr lang="en-US" sz="1100"/>
              <a:t>Sedangkan website dinamis bahasa pemrograman lebih bervariasi seperti PHP, HTML, Javascript dan ASP..</a:t>
            </a:r>
          </a:p>
        </p:txBody>
      </p:sp>
      <p:sp>
        <p:nvSpPr>
          <p:cNvPr id="23" name="Google Shape;856;p30">
            <a:extLst>
              <a:ext uri="{FF2B5EF4-FFF2-40B4-BE49-F238E27FC236}">
                <a16:creationId xmlns:a16="http://schemas.microsoft.com/office/drawing/2014/main" id="{6D3E06DB-05E9-40B4-A348-038FA3A9CBD7}"/>
              </a:ext>
            </a:extLst>
          </p:cNvPr>
          <p:cNvSpPr txBox="1">
            <a:spLocks/>
          </p:cNvSpPr>
          <p:nvPr/>
        </p:nvSpPr>
        <p:spPr>
          <a:xfrm>
            <a:off x="6108757" y="763043"/>
            <a:ext cx="2506280" cy="361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✘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b="1"/>
              <a:t>Pengguna</a:t>
            </a:r>
          </a:p>
          <a:p>
            <a:pPr marL="0" indent="0">
              <a:buFont typeface="Quicksand"/>
              <a:buNone/>
            </a:pPr>
            <a:r>
              <a:rPr lang="en-US" sz="1100"/>
              <a:t>Perbedaan selanjutnya pada penggunaan website. Website statis biasanya digunakan sebagai situs penjualan dimana konten halaman tersebut hanya berisi produk dan kontak dari pemilik website.</a:t>
            </a:r>
          </a:p>
          <a:p>
            <a:pPr marL="0" indent="0">
              <a:buFont typeface="Quicksand"/>
              <a:buNone/>
            </a:pPr>
            <a:r>
              <a:rPr lang="en-US" sz="1100"/>
              <a:t>Namun penggunaan website dinamis lebih beragam contohnya situs sosial media, toko online yang mengharuskan adanya interaksi antara pengguna website dan pengunjung website.</a:t>
            </a:r>
          </a:p>
        </p:txBody>
      </p:sp>
    </p:spTree>
    <p:extLst>
      <p:ext uri="{BB962C8B-B14F-4D97-AF65-F5344CB8AC3E}">
        <p14:creationId xmlns:p14="http://schemas.microsoft.com/office/powerpoint/2010/main" val="91203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0"/>
          <p:cNvSpPr txBox="1">
            <a:spLocks noGrp="1"/>
          </p:cNvSpPr>
          <p:nvPr>
            <p:ph type="body" idx="1"/>
          </p:nvPr>
        </p:nvSpPr>
        <p:spPr>
          <a:xfrm>
            <a:off x="528963" y="763044"/>
            <a:ext cx="2506280" cy="36174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Ukuran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Perbedaan website statis dan dinamis selanjutnya adalah pada ukurannya.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Website statis memiliki ukuran yang lebih kecil karena sistem pemrograman yang digunakan tidaklah rumit.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Hal ini menjadi kelebihan dari website statis karena lebih cepat diakses oleh pengguna.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Website dinamis cenderung berukuran lebih besar hal ini dikarenakan bahasa serta sistem pemrograman lebih kompleks sehingga waktu yang digunakan untuk mengaksesnya lebih lama.</a:t>
            </a:r>
            <a:endParaRPr sz="1100"/>
          </a:p>
        </p:txBody>
      </p:sp>
      <p:sp>
        <p:nvSpPr>
          <p:cNvPr id="859" name="Google Shape;859;p3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2" name="Google Shape;856;p30">
            <a:extLst>
              <a:ext uri="{FF2B5EF4-FFF2-40B4-BE49-F238E27FC236}">
                <a16:creationId xmlns:a16="http://schemas.microsoft.com/office/drawing/2014/main" id="{8858C811-20A4-45D5-93F9-EECBF42891C2}"/>
              </a:ext>
            </a:extLst>
          </p:cNvPr>
          <p:cNvSpPr txBox="1">
            <a:spLocks/>
          </p:cNvSpPr>
          <p:nvPr/>
        </p:nvSpPr>
        <p:spPr>
          <a:xfrm>
            <a:off x="3318835" y="763043"/>
            <a:ext cx="2506280" cy="361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✘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b="1"/>
              <a:t>Perubahan Situs</a:t>
            </a:r>
          </a:p>
          <a:p>
            <a:pPr marL="0" indent="0">
              <a:buFont typeface="Quicksand"/>
              <a:buNone/>
            </a:pPr>
            <a:r>
              <a:rPr lang="en-US" sz="1100"/>
              <a:t>Pengguna website dinamis memerlukan energi yang lebih banyak ketika melakukan perubahan. Hal ini dikarenakan perubahan konten tidak bisa dilakukan dengan mudah.</a:t>
            </a:r>
          </a:p>
          <a:p>
            <a:pPr marL="0" indent="0">
              <a:buFont typeface="Quicksand"/>
              <a:buNone/>
            </a:pPr>
            <a:r>
              <a:rPr lang="en-US" sz="1100"/>
              <a:t>Bahasa serta sistem yang lebih kompleks menjadikan website dinamis harus diubah pada setiap halamannya.</a:t>
            </a:r>
          </a:p>
          <a:p>
            <a:pPr marL="0" indent="0">
              <a:buFont typeface="Quicksand"/>
              <a:buNone/>
            </a:pPr>
            <a:r>
              <a:rPr lang="en-US" sz="1100"/>
              <a:t>Sedangkan pada website statis yang memiliki bahasa serta sistem lebih sederhana akan lebih cepat  meskipun merubah ratusan halaman website.</a:t>
            </a:r>
          </a:p>
        </p:txBody>
      </p:sp>
      <p:sp>
        <p:nvSpPr>
          <p:cNvPr id="23" name="Google Shape;856;p30">
            <a:extLst>
              <a:ext uri="{FF2B5EF4-FFF2-40B4-BE49-F238E27FC236}">
                <a16:creationId xmlns:a16="http://schemas.microsoft.com/office/drawing/2014/main" id="{6D3E06DB-05E9-40B4-A348-038FA3A9CBD7}"/>
              </a:ext>
            </a:extLst>
          </p:cNvPr>
          <p:cNvSpPr txBox="1">
            <a:spLocks/>
          </p:cNvSpPr>
          <p:nvPr/>
        </p:nvSpPr>
        <p:spPr>
          <a:xfrm>
            <a:off x="6108757" y="763044"/>
            <a:ext cx="2506280" cy="361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✘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b="1"/>
              <a:t>Interaksi Pengguna Website</a:t>
            </a:r>
          </a:p>
          <a:p>
            <a:pPr marL="0" indent="0">
              <a:buFont typeface="Quicksand"/>
              <a:buNone/>
            </a:pPr>
            <a:r>
              <a:rPr lang="en-US" sz="1100"/>
              <a:t>Ketika membuat website pengguna memiliki berbagai macam tujuan.</a:t>
            </a:r>
          </a:p>
          <a:p>
            <a:pPr marL="0" indent="0">
              <a:buFont typeface="Quicksand"/>
              <a:buNone/>
            </a:pPr>
            <a:r>
              <a:rPr lang="en-US" sz="1100"/>
              <a:t>Pengguna website statis biasanya membuat website untuk keperluan jangka panjang sehingga tidak perlu melakukan perubahan jika tidak mendesak.</a:t>
            </a:r>
          </a:p>
          <a:p>
            <a:pPr marL="0" indent="0">
              <a:buFont typeface="Quicksand"/>
              <a:buNone/>
            </a:pPr>
            <a:r>
              <a:rPr lang="en-US" sz="1100"/>
              <a:t>Pengguna website statis tidak memerlukan interaksi dengan visitor sehingga lebih santai.</a:t>
            </a:r>
          </a:p>
        </p:txBody>
      </p:sp>
    </p:spTree>
    <p:extLst>
      <p:ext uri="{BB962C8B-B14F-4D97-AF65-F5344CB8AC3E}">
        <p14:creationId xmlns:p14="http://schemas.microsoft.com/office/powerpoint/2010/main" val="180308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Nama Kelompok</a:t>
            </a:r>
            <a:endParaRPr/>
          </a:p>
        </p:txBody>
      </p:sp>
      <p:sp>
        <p:nvSpPr>
          <p:cNvPr id="701" name="Google Shape;701;p14"/>
          <p:cNvSpPr txBox="1">
            <a:spLocks noGrp="1"/>
          </p:cNvSpPr>
          <p:nvPr>
            <p:ph type="body" idx="1"/>
          </p:nvPr>
        </p:nvSpPr>
        <p:spPr>
          <a:xfrm>
            <a:off x="2851925" y="1443454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/>
              <a:t>Muhammad Dhiyaul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/>
              <a:t>Siapa aja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/>
              <a:t>Siapa aja</a:t>
            </a:r>
            <a:endParaRPr sz="1600" b="1"/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733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" name="Google Shape;176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2" name="Google Shape;176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63" name="Google Shape;176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764" name="Google Shape;176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765" name="Google Shape;176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66" name="Google Shape;176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67" name="Google Shape;176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768" name="Google Shape;176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69" name="Google Shape;176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0" name="Google Shape;177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771" name="Google Shape;177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2" name="Google Shape;177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3" name="Google Shape;177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74" name="Google Shape;177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5" name="Google Shape;177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5"/>
          <p:cNvSpPr txBox="1">
            <a:spLocks noGrp="1"/>
          </p:cNvSpPr>
          <p:nvPr>
            <p:ph type="ctrTitle" idx="4294967295"/>
          </p:nvPr>
        </p:nvSpPr>
        <p:spPr>
          <a:xfrm>
            <a:off x="1392600" y="122262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3"/>
                </a:solidFill>
              </a:rPr>
              <a:t>Pengenrtian 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709" name="Google Shape;709;p15"/>
          <p:cNvSpPr txBox="1">
            <a:spLocks noGrp="1"/>
          </p:cNvSpPr>
          <p:nvPr>
            <p:ph type="subTitle" idx="4294967295"/>
          </p:nvPr>
        </p:nvSpPr>
        <p:spPr>
          <a:xfrm>
            <a:off x="1392600" y="2286059"/>
            <a:ext cx="6593700" cy="101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/>
              <a:t>Website statis dan dinamis merupakan jenis website berdasarkan teknologi yang digunakan untuk melakukan perubahan konten atau isi.</a:t>
            </a:r>
            <a:endParaRPr sz="1800" b="1"/>
          </a:p>
        </p:txBody>
      </p:sp>
      <p:sp>
        <p:nvSpPr>
          <p:cNvPr id="711" name="Google Shape;711;p1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2112300" y="1471663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statis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2052125" y="248784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Website statis sendiri memiliki pengertian dimana informasi yang terdapat pada halaman tidak bisa diubah seenaknya oleh pengguna.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Hal ini dikarenakan perubahan konten harus melalui script yang ada pada program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2112300" y="1471663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dinamis</a:t>
            </a:r>
          </a:p>
        </p:txBody>
      </p:sp>
    </p:spTree>
    <p:extLst>
      <p:ext uri="{BB962C8B-B14F-4D97-AF65-F5344CB8AC3E}">
        <p14:creationId xmlns:p14="http://schemas.microsoft.com/office/powerpoint/2010/main" val="266258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2326475" y="328067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website dinamis merupakan website dengan teknologi terbaru.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Website dinamis cenderung lebih mudah digunakan karena website jenis ini mendukung perubahan informasi dilakukan langsung oleh pengguna.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2326475" y="607273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Pada website dinamis memungkinkan pengguna untuk melakukan perubahan secara berkala sehingga konten yang diciptakan bisa lebih menarik dibandingkan website statis.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699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Perbedaan web statis dan dinamis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988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0"/>
          <p:cNvSpPr txBox="1">
            <a:spLocks noGrp="1"/>
          </p:cNvSpPr>
          <p:nvPr>
            <p:ph type="body" idx="1"/>
          </p:nvPr>
        </p:nvSpPr>
        <p:spPr>
          <a:xfrm>
            <a:off x="361440" y="497797"/>
            <a:ext cx="2709828" cy="36174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Database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Database merupakan hal penting dalam penyimpanan data di internet.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Website statis tidak memerlukan database yang besar karena pengguna tidak perlu melakukan penyimpanan berbagai macam data yang penting maupun memproses data.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Sedangkan hal ini tidak berlaku pada website dinamis.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Website dinamis memerlukan database yang digunakan untuk menyimpan data atau memproses data.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Pengguna website dinamis biasa menggunakan Oracle dan MySQL untuk database.</a:t>
            </a:r>
            <a:endParaRPr sz="1100"/>
          </a:p>
        </p:txBody>
      </p:sp>
      <p:sp>
        <p:nvSpPr>
          <p:cNvPr id="859" name="Google Shape;859;p3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" name="Google Shape;856;p30">
            <a:extLst>
              <a:ext uri="{FF2B5EF4-FFF2-40B4-BE49-F238E27FC236}">
                <a16:creationId xmlns:a16="http://schemas.microsoft.com/office/drawing/2014/main" id="{8858C811-20A4-45D5-93F9-EECBF42891C2}"/>
              </a:ext>
            </a:extLst>
          </p:cNvPr>
          <p:cNvSpPr txBox="1">
            <a:spLocks/>
          </p:cNvSpPr>
          <p:nvPr/>
        </p:nvSpPr>
        <p:spPr>
          <a:xfrm>
            <a:off x="3420609" y="497797"/>
            <a:ext cx="2506280" cy="361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✘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b="1"/>
              <a:t>Perbedaan Konten</a:t>
            </a:r>
          </a:p>
          <a:p>
            <a:pPr marL="0" indent="0">
              <a:buFont typeface="Quicksand"/>
              <a:buNone/>
            </a:pPr>
            <a:r>
              <a:rPr lang="en-US" sz="1100"/>
              <a:t>Berdasarkan kontennya website statis cenderung jarang sekali di update atau diubah isinya karena terlalu rumit.</a:t>
            </a:r>
          </a:p>
          <a:p>
            <a:pPr marL="0" indent="0">
              <a:buFont typeface="Quicksand"/>
              <a:buNone/>
            </a:pPr>
            <a:r>
              <a:rPr lang="en-US" sz="1100"/>
              <a:t>Sedangkan konten pada website dinamis terlihat lebih menarik karena website jenis ini memungkinkan pengguna untuk merubahnya setiap saat.</a:t>
            </a:r>
          </a:p>
          <a:p>
            <a:pPr marL="0" indent="0">
              <a:buFont typeface="Quicksand"/>
              <a:buNone/>
            </a:pPr>
            <a:r>
              <a:rPr lang="en-US" sz="1100"/>
              <a:t>Hal ini mengakibatkan website dinamis lebih banyak digunakan daripada website statis.</a:t>
            </a:r>
          </a:p>
          <a:p>
            <a:pPr marL="0" indent="0">
              <a:buFont typeface="Quicksand"/>
              <a:buNone/>
            </a:pPr>
            <a:r>
              <a:rPr lang="en-US" sz="1100"/>
              <a:t>Karena konten merupakan salah satu cara untuk menarik pengunjung.</a:t>
            </a:r>
          </a:p>
        </p:txBody>
      </p:sp>
      <p:sp>
        <p:nvSpPr>
          <p:cNvPr id="23" name="Google Shape;856;p30">
            <a:extLst>
              <a:ext uri="{FF2B5EF4-FFF2-40B4-BE49-F238E27FC236}">
                <a16:creationId xmlns:a16="http://schemas.microsoft.com/office/drawing/2014/main" id="{6D3E06DB-05E9-40B4-A348-038FA3A9CBD7}"/>
              </a:ext>
            </a:extLst>
          </p:cNvPr>
          <p:cNvSpPr txBox="1">
            <a:spLocks/>
          </p:cNvSpPr>
          <p:nvPr/>
        </p:nvSpPr>
        <p:spPr>
          <a:xfrm>
            <a:off x="6276280" y="497796"/>
            <a:ext cx="2506280" cy="361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✘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✗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b="1"/>
              <a:t>Desain</a:t>
            </a:r>
          </a:p>
          <a:p>
            <a:pPr marL="0" indent="0">
              <a:buFont typeface="Quicksand"/>
              <a:buNone/>
            </a:pPr>
            <a:r>
              <a:rPr lang="en-US" sz="1100"/>
              <a:t>Desain yang up to date merupakan salah satu cara untuk menarik pengunjung.</a:t>
            </a:r>
          </a:p>
          <a:p>
            <a:pPr marL="0" indent="0">
              <a:buFont typeface="Quicksand"/>
              <a:buNone/>
            </a:pPr>
            <a:r>
              <a:rPr lang="en-US" sz="1100"/>
              <a:t>Jika ingin mengetahui jenis website yang sedang Anda kunjungi bisa terlihat dari desain yang mereka gunakan.</a:t>
            </a:r>
          </a:p>
          <a:p>
            <a:pPr marL="0" indent="0">
              <a:buFont typeface="Quicksand"/>
              <a:buNone/>
            </a:pPr>
            <a:r>
              <a:rPr lang="en-US" sz="1100"/>
              <a:t>Website statis cenderung memiliki desain yang sangat sederhana bahkan terkesan sangat klasik.</a:t>
            </a:r>
          </a:p>
          <a:p>
            <a:pPr marL="0" indent="0">
              <a:buFont typeface="Quicksand"/>
              <a:buNone/>
            </a:pPr>
            <a:r>
              <a:rPr lang="en-US" sz="1100"/>
              <a:t>Website dinamis memiliki desain yang lebih kekinian dan beraneka ragam.</a:t>
            </a:r>
          </a:p>
          <a:p>
            <a:pPr marL="0" indent="0">
              <a:buFont typeface="Quicksand"/>
              <a:buNone/>
            </a:pPr>
            <a:r>
              <a:rPr lang="en-US" sz="1100"/>
              <a:t>Pada website dinamis pengguna bisa menambahkan berbagai macam animasi untuk mempercantik tampilan.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653</Words>
  <Application>Microsoft Office PowerPoint</Application>
  <PresentationFormat>On-screen Show 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Montserrat</vt:lpstr>
      <vt:lpstr>Quicksand</vt:lpstr>
      <vt:lpstr>Amatic SC</vt:lpstr>
      <vt:lpstr>Arial</vt:lpstr>
      <vt:lpstr>Short Stack</vt:lpstr>
      <vt:lpstr>Knight template</vt:lpstr>
      <vt:lpstr>Mengenal perbedaan web statis dan dinamis</vt:lpstr>
      <vt:lpstr>Pengenrtian </vt:lpstr>
      <vt:lpstr>Web statis</vt:lpstr>
      <vt:lpstr>PowerPoint Presentation</vt:lpstr>
      <vt:lpstr>Web dinamis</vt:lpstr>
      <vt:lpstr>PowerPoint Presentation</vt:lpstr>
      <vt:lpstr>PowerPoint Presentation</vt:lpstr>
      <vt:lpstr>Perbedaan web statis dan dinamis</vt:lpstr>
      <vt:lpstr>PowerPoint Presentation</vt:lpstr>
      <vt:lpstr>PowerPoint Presentation</vt:lpstr>
      <vt:lpstr>PowerPoint Presentation</vt:lpstr>
      <vt:lpstr>Nama Kelompok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perbedaan web statis dan dinamis</dc:title>
  <cp:lastModifiedBy>Muhammad</cp:lastModifiedBy>
  <cp:revision>4</cp:revision>
  <dcterms:modified xsi:type="dcterms:W3CDTF">2022-01-27T01:01:49Z</dcterms:modified>
</cp:coreProperties>
</file>