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45944EA-73C6-7323-B11B-31F17CC6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7430324-3935-D191-1D7A-03E657A2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26CFDB5-8008-9B0F-03BA-259F8FF8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36D6775-9890-3856-3576-71683602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6CCAF4F-582B-5E83-26CE-5387F48C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9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0A3EC2D-CD0E-66F7-F6CF-9EC917F4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A536657-6FE0-771A-83C8-697FADEC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9DD26F9-3049-C8AC-45A5-E4C54E4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92FE36C-FB99-798D-49D3-ACC936A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C7C4B0-7E02-B0B2-40FB-FC47F33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875B04EF-D674-0324-6CDE-12091ED0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BF348AA-D107-918D-12A9-C44B4573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18B6DB3-F047-E472-1B74-5F1F92C9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C4DC7C4-851E-9E4A-B645-48EE190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07EBCE1-C7D6-AD6E-5AEE-FDB3456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86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1EADBA-9E73-D1F2-742F-1E50C79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B581D6E-211C-2752-C11C-68EBEAA2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C0D6183-221A-DF3A-3B7B-71AB20C8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DEF035-46AC-99D4-AAA0-BDEA9AEB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1090503-698D-E26B-3BB6-5B399282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8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0BB111-0174-C637-CB26-87104DF8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630C56D-B63F-C0AB-0462-02B424D7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39261A6-686C-C4C4-8AF3-A739346A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D37585C-4B30-472E-1242-2D127789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0348A02-BC3B-49A3-AE0C-E55A47C6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4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F2707A-F1AE-D9EC-878A-9B71BD26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9420101-5098-DD2C-5351-2E9B7C5A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FB43A62-19C1-F791-651C-DCB10FD4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39B0F63-EF18-0358-7945-D0374EEC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66AEC09-4AA5-05B6-035C-C5D360F6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BC723B3-23CE-AFC4-AAEE-6DE89F6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DE7DD47-37E8-3E20-860B-2CC488A7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FFA841A-566A-3190-6C76-E80C4408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029443D-064E-8866-97E9-95F64907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4D4B008-5D95-9596-504F-99C34161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C9CB852-CB5E-0919-1285-B3411DC2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F652982-262A-E16C-50AB-BBDE665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A7F04040-B9FD-AC67-692E-899AFC7E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B710D757-4ECC-4764-713E-44D7F5B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82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606166-60BA-A2DB-0AC4-059525A8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7D03336-C7F0-5B5C-519C-A422D602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5DF7F3C-FAEB-69E3-7496-6B306F6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CA61A2F-B25D-60A9-2F92-DF51A7F7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7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CA0EF259-43C2-2CE4-A2BD-C13DDFF5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0C02F50-832A-D6A3-5667-8D49D0B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CEC0B5E-9D48-2EF6-7D88-8BAB7129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75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20C566-26C9-E4EC-F9C1-78F38726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9BCF101-BBE3-6D35-C23E-2DDAD902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3753EC8-C60B-595D-B2BA-E1E5227B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9E95363-E4E2-E55E-A8B4-24D4C17D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A618C2B-19D5-4768-BCAF-F465E7C6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0A07370-EBCD-E56D-B674-8F41DA3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0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8FFD06-712E-C9B6-2A5F-70632829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695983F-EECA-1792-3C10-7A401C33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153CF3D-004A-2566-286E-8C58C5C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525FBE8-C138-46E8-7C74-227D1240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17A7DC8-C437-25B8-2A2B-9BC631DA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AC97305-3426-C949-EDF9-F6998329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33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7D923B10-F15E-685E-C874-FF6459DC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7C840B8-668E-6DDF-AFE0-199E0EC7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846936C-3D9E-810D-5E77-31A8ED7E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2A82-2FA6-48EA-BB28-538E3CAACAF3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ECA87FD-3D79-E78A-6DD7-8D1749E4E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B0A01EE-D56F-C501-F8B3-3A837691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53D4-037F-4363-BCD6-FEFCA95FA3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0D74E50-27AC-5E4B-B643-6C33FAB8D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Join</a:t>
            </a:r>
            <a:r>
              <a:rPr lang="id-ID" dirty="0"/>
              <a:t> </a:t>
            </a:r>
            <a:r>
              <a:rPr lang="id-ID" dirty="0" err="1"/>
              <a:t>Tables</a:t>
            </a: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F794C5C-CA1F-674D-B8EB-C9240C848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By MAJ15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26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E438FF-0B0E-E3EF-3EFB-E2DB698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</a:t>
            </a:r>
            <a:r>
              <a:rPr lang="id-ID" dirty="0" err="1"/>
              <a:t>table</a:t>
            </a:r>
            <a:r>
              <a:rPr lang="id-ID" dirty="0"/>
              <a:t> dengan </a:t>
            </a:r>
            <a:r>
              <a:rPr lang="id-ID" dirty="0" err="1"/>
              <a:t>Foreign</a:t>
            </a:r>
            <a:r>
              <a:rPr lang="id-ID" dirty="0"/>
              <a:t> </a:t>
            </a:r>
            <a:r>
              <a:rPr lang="id-ID" dirty="0" err="1"/>
              <a:t>Key</a:t>
            </a:r>
            <a:endParaRPr lang="en-ID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C03E314A-DC1F-2AF3-7085-D7061A94327F}"/>
              </a:ext>
            </a:extLst>
          </p:cNvPr>
          <p:cNvSpPr txBox="1"/>
          <p:nvPr/>
        </p:nvSpPr>
        <p:spPr>
          <a:xfrm>
            <a:off x="838200" y="1494264"/>
            <a:ext cx="10792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CREATE TABLE </a:t>
            </a:r>
            <a:r>
              <a:rPr lang="en-ID" dirty="0" err="1"/>
              <a:t>gaji</a:t>
            </a:r>
            <a:r>
              <a:rPr lang="en-ID" dirty="0"/>
              <a:t> (</a:t>
            </a:r>
          </a:p>
          <a:p>
            <a:r>
              <a:rPr lang="en-ID" dirty="0"/>
              <a:t>    </a:t>
            </a:r>
            <a:r>
              <a:rPr lang="en-ID" dirty="0" err="1"/>
              <a:t>gaji_id</a:t>
            </a:r>
            <a:r>
              <a:rPr lang="en-ID" dirty="0"/>
              <a:t> VARCHAR(10) PRIMARY KEY,</a:t>
            </a:r>
          </a:p>
          <a:p>
            <a:r>
              <a:rPr lang="en-ID" dirty="0"/>
              <a:t>    </a:t>
            </a:r>
            <a:r>
              <a:rPr lang="en-ID" dirty="0" err="1"/>
              <a:t>karyawan_id</a:t>
            </a:r>
            <a:r>
              <a:rPr lang="en-ID" dirty="0"/>
              <a:t> VARCHAR(10),</a:t>
            </a:r>
          </a:p>
          <a:p>
            <a:r>
              <a:rPr lang="en-ID" dirty="0"/>
              <a:t>    </a:t>
            </a:r>
            <a:r>
              <a:rPr lang="en-ID" dirty="0" err="1"/>
              <a:t>gaji_pokok</a:t>
            </a:r>
            <a:r>
              <a:rPr lang="en-ID" dirty="0"/>
              <a:t> DOUBLE,</a:t>
            </a:r>
          </a:p>
          <a:p>
            <a:r>
              <a:rPr lang="en-ID" dirty="0"/>
              <a:t>    FOREIGN KEY (</a:t>
            </a:r>
            <a:r>
              <a:rPr lang="en-ID" dirty="0" err="1"/>
              <a:t>karyawan_id</a:t>
            </a:r>
            <a:r>
              <a:rPr lang="en-ID" dirty="0"/>
              <a:t>) REFERENCES </a:t>
            </a:r>
            <a:r>
              <a:rPr lang="en-ID" dirty="0" err="1"/>
              <a:t>karyawan</a:t>
            </a:r>
            <a:r>
              <a:rPr lang="en-ID" dirty="0"/>
              <a:t>(</a:t>
            </a:r>
            <a:r>
              <a:rPr lang="en-ID" dirty="0" err="1"/>
              <a:t>karyawan_id</a:t>
            </a:r>
            <a:r>
              <a:rPr lang="en-ID" dirty="0"/>
              <a:t>)</a:t>
            </a:r>
          </a:p>
          <a:p>
            <a:r>
              <a:rPr lang="en-ID" dirty="0"/>
              <a:t>)ENGINE=INNODB;  </a:t>
            </a:r>
          </a:p>
        </p:txBody>
      </p:sp>
    </p:spTree>
    <p:extLst>
      <p:ext uri="{BB962C8B-B14F-4D97-AF65-F5344CB8AC3E}">
        <p14:creationId xmlns:p14="http://schemas.microsoft.com/office/powerpoint/2010/main" val="398275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E438FF-0B0E-E3EF-3EFB-E2DB698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Inner</a:t>
            </a:r>
            <a:r>
              <a:rPr lang="id-ID" dirty="0"/>
              <a:t> </a:t>
            </a:r>
            <a:r>
              <a:rPr lang="id-ID" dirty="0" err="1"/>
              <a:t>Join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C8E4C2-6D39-02E1-53D2-FB69DC25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SELECT * FROM </a:t>
            </a:r>
            <a:r>
              <a:rPr lang="en-ID" dirty="0" err="1"/>
              <a:t>karyawan</a:t>
            </a:r>
            <a:r>
              <a:rPr lang="en-ID" dirty="0"/>
              <a:t> INNER JOIN </a:t>
            </a:r>
            <a:r>
              <a:rPr lang="en-ID" dirty="0" err="1"/>
              <a:t>gaji</a:t>
            </a:r>
            <a:r>
              <a:rPr lang="en-ID" dirty="0"/>
              <a:t> ON </a:t>
            </a:r>
            <a:r>
              <a:rPr lang="en-ID" dirty="0" err="1"/>
              <a:t>karyawan.karyawan_id</a:t>
            </a:r>
            <a:r>
              <a:rPr lang="en-ID" dirty="0"/>
              <a:t>=</a:t>
            </a:r>
            <a:r>
              <a:rPr lang="en-ID" dirty="0" err="1"/>
              <a:t>gaji.karyawan_id</a:t>
            </a:r>
            <a:r>
              <a:rPr lang="en-ID" dirty="0"/>
              <a:t>;</a:t>
            </a:r>
            <a:endParaRPr lang="id-ID" dirty="0"/>
          </a:p>
          <a:p>
            <a:endParaRPr lang="id-ID" dirty="0"/>
          </a:p>
          <a:p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5E867183-99C1-EAAC-1A36-A250088F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91" y="3116848"/>
            <a:ext cx="4216617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B49E7B8-7EAF-87F1-7433-FD91D221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6" y="681037"/>
            <a:ext cx="10515600" cy="1325563"/>
          </a:xfrm>
        </p:spPr>
        <p:txBody>
          <a:bodyPr/>
          <a:lstStyle/>
          <a:p>
            <a:r>
              <a:rPr lang="id-ID" dirty="0" err="1"/>
              <a:t>Left</a:t>
            </a:r>
            <a:r>
              <a:rPr lang="id-ID" dirty="0"/>
              <a:t> </a:t>
            </a:r>
            <a:r>
              <a:rPr lang="id-ID" dirty="0" err="1"/>
              <a:t>Join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D59AAA4-1E76-4539-5A71-0145D816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SELECT * FROM </a:t>
            </a:r>
            <a:r>
              <a:rPr lang="en-ID" dirty="0" err="1"/>
              <a:t>karyawan</a:t>
            </a:r>
            <a:r>
              <a:rPr lang="en-ID" dirty="0"/>
              <a:t> LEFT JOIN </a:t>
            </a:r>
            <a:r>
              <a:rPr lang="en-ID" dirty="0" err="1"/>
              <a:t>gaji</a:t>
            </a:r>
            <a:r>
              <a:rPr lang="en-ID" dirty="0"/>
              <a:t> </a:t>
            </a:r>
          </a:p>
          <a:p>
            <a:r>
              <a:rPr lang="en-ID" dirty="0"/>
              <a:t>ON </a:t>
            </a:r>
            <a:r>
              <a:rPr lang="en-ID" dirty="0" err="1"/>
              <a:t>karyawan.karyawan_id</a:t>
            </a:r>
            <a:r>
              <a:rPr lang="en-ID" dirty="0"/>
              <a:t>=</a:t>
            </a:r>
            <a:r>
              <a:rPr lang="en-ID" dirty="0" err="1"/>
              <a:t>gaji.karyawan_id</a:t>
            </a:r>
            <a:r>
              <a:rPr lang="en-ID" dirty="0"/>
              <a:t>;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4B41B58-BBF2-E04C-596D-27FE5F83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17" y="3054970"/>
            <a:ext cx="419756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2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3488F2-C7AE-259D-9813-52D814A1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Left</a:t>
            </a:r>
            <a:r>
              <a:rPr lang="id-ID" dirty="0"/>
              <a:t> </a:t>
            </a:r>
            <a:r>
              <a:rPr lang="id-ID" dirty="0" err="1"/>
              <a:t>Join</a:t>
            </a:r>
            <a:r>
              <a:rPr lang="id-ID" dirty="0"/>
              <a:t> </a:t>
            </a:r>
            <a:r>
              <a:rPr lang="id-ID" dirty="0" err="1"/>
              <a:t>Where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68B765B-4B52-7E9F-A128-689F41099F58}"/>
              </a:ext>
            </a:extLst>
          </p:cNvPr>
          <p:cNvSpPr txBox="1"/>
          <p:nvPr/>
        </p:nvSpPr>
        <p:spPr>
          <a:xfrm>
            <a:off x="705315" y="1479758"/>
            <a:ext cx="10325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SELECT * FROM </a:t>
            </a:r>
            <a:r>
              <a:rPr lang="en-ID" dirty="0" err="1"/>
              <a:t>karyawan</a:t>
            </a:r>
            <a:r>
              <a:rPr lang="en-ID" dirty="0"/>
              <a:t> LEFT JOIN </a:t>
            </a:r>
            <a:r>
              <a:rPr lang="en-ID" dirty="0" err="1"/>
              <a:t>gaji</a:t>
            </a:r>
            <a:r>
              <a:rPr lang="en-ID" dirty="0"/>
              <a:t> </a:t>
            </a:r>
          </a:p>
          <a:p>
            <a:r>
              <a:rPr lang="en-ID" dirty="0"/>
              <a:t>ON </a:t>
            </a:r>
            <a:r>
              <a:rPr lang="en-ID" dirty="0" err="1"/>
              <a:t>karyawan.karyawan_id</a:t>
            </a:r>
            <a:r>
              <a:rPr lang="en-ID" dirty="0"/>
              <a:t>=</a:t>
            </a:r>
            <a:r>
              <a:rPr lang="en-ID" dirty="0" err="1"/>
              <a:t>gaji.karyawan_id</a:t>
            </a:r>
            <a:r>
              <a:rPr lang="en-ID" dirty="0"/>
              <a:t> </a:t>
            </a:r>
          </a:p>
          <a:p>
            <a:r>
              <a:rPr lang="en-ID" dirty="0"/>
              <a:t>WHERE </a:t>
            </a:r>
            <a:r>
              <a:rPr lang="en-ID" dirty="0" err="1"/>
              <a:t>gaji.karyawan_id</a:t>
            </a:r>
            <a:r>
              <a:rPr lang="en-ID" dirty="0"/>
              <a:t> IS NULL;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4713FCB8-8F3C-E8DE-2E33-D037DCE9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43" y="2706031"/>
            <a:ext cx="4153113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B106177-2548-BF43-84BA-42D66D46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Right</a:t>
            </a:r>
            <a:r>
              <a:rPr lang="id-ID" dirty="0"/>
              <a:t> </a:t>
            </a:r>
            <a:r>
              <a:rPr lang="id-ID" dirty="0" err="1"/>
              <a:t>Join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11DE95-0AAD-BF36-A2A9-414B668D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SELECT * FROM </a:t>
            </a:r>
            <a:r>
              <a:rPr lang="en-ID" dirty="0" err="1"/>
              <a:t>gaji</a:t>
            </a:r>
            <a:r>
              <a:rPr lang="en-ID" dirty="0"/>
              <a:t> RIGHT JOIN </a:t>
            </a:r>
            <a:r>
              <a:rPr lang="en-ID" dirty="0" err="1"/>
              <a:t>karyawan</a:t>
            </a:r>
            <a:r>
              <a:rPr lang="en-ID" dirty="0"/>
              <a:t> ON </a:t>
            </a:r>
            <a:r>
              <a:rPr lang="en-ID" dirty="0" err="1"/>
              <a:t>gaji.karyawan_id</a:t>
            </a:r>
            <a:r>
              <a:rPr lang="en-ID" dirty="0"/>
              <a:t>=</a:t>
            </a:r>
            <a:r>
              <a:rPr lang="en-ID" dirty="0" err="1"/>
              <a:t>karyawan.karyawan_id</a:t>
            </a:r>
            <a:r>
              <a:rPr lang="en-ID" dirty="0"/>
              <a:t>;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DDD79275-111E-80F9-1064-060421F7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62" y="3131021"/>
            <a:ext cx="4394426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5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AE49C99-63B8-B79D-5E22-503FC818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Right</a:t>
            </a:r>
            <a:r>
              <a:rPr lang="id-ID" dirty="0"/>
              <a:t> </a:t>
            </a:r>
            <a:r>
              <a:rPr lang="id-ID" dirty="0" err="1"/>
              <a:t>Join</a:t>
            </a:r>
            <a:r>
              <a:rPr lang="id-ID" dirty="0"/>
              <a:t> </a:t>
            </a:r>
            <a:r>
              <a:rPr lang="id-ID" dirty="0" err="1"/>
              <a:t>Where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6DDFC36-7280-81CE-2E38-F50548FB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SELECT * FROM </a:t>
            </a:r>
            <a:r>
              <a:rPr lang="en-ID" dirty="0" err="1"/>
              <a:t>gaji</a:t>
            </a:r>
            <a:r>
              <a:rPr lang="en-ID" dirty="0"/>
              <a:t> RIGHT JOIN </a:t>
            </a:r>
            <a:r>
              <a:rPr lang="en-ID" dirty="0" err="1"/>
              <a:t>karyawan</a:t>
            </a:r>
            <a:r>
              <a:rPr lang="en-ID" dirty="0"/>
              <a:t> ON </a:t>
            </a:r>
            <a:r>
              <a:rPr lang="en-ID" dirty="0" err="1"/>
              <a:t>gaji.karyawan_id</a:t>
            </a:r>
            <a:r>
              <a:rPr lang="en-ID" dirty="0"/>
              <a:t>=</a:t>
            </a:r>
            <a:r>
              <a:rPr lang="en-ID" dirty="0" err="1"/>
              <a:t>karyawan.karyawan_id</a:t>
            </a:r>
            <a:r>
              <a:rPr lang="en-ID" dirty="0"/>
              <a:t> WHERE </a:t>
            </a:r>
            <a:r>
              <a:rPr lang="en-ID" dirty="0" err="1"/>
              <a:t>gaji.karyawan_id</a:t>
            </a:r>
            <a:r>
              <a:rPr lang="en-ID" dirty="0"/>
              <a:t> IS NULL;</a:t>
            </a:r>
            <a:endParaRPr lang="id-ID" dirty="0"/>
          </a:p>
          <a:p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C50CA6-5FA1-E7CC-3360-ADA5BDD3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62" y="3166908"/>
            <a:ext cx="4388076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186</Words>
  <Application>Microsoft Office PowerPoint</Application>
  <PresentationFormat>Layar Lebar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Office</vt:lpstr>
      <vt:lpstr>Join Tables</vt:lpstr>
      <vt:lpstr>Membuat table dengan Foreign Key</vt:lpstr>
      <vt:lpstr>Inner Join</vt:lpstr>
      <vt:lpstr>Left Join</vt:lpstr>
      <vt:lpstr>Left Join Where</vt:lpstr>
      <vt:lpstr>Right Join</vt:lpstr>
      <vt:lpstr>Right Join 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Maulana Adi</dc:creator>
  <cp:lastModifiedBy>Maulana Adi</cp:lastModifiedBy>
  <cp:revision>2</cp:revision>
  <dcterms:created xsi:type="dcterms:W3CDTF">2023-09-06T01:05:52Z</dcterms:created>
  <dcterms:modified xsi:type="dcterms:W3CDTF">2023-09-06T01:50:09Z</dcterms:modified>
</cp:coreProperties>
</file>