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Dhilip</a:t>
            </a:r>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Kumar.K</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2127</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IBMPlexSans-Regular</vt:lpstr>
      <vt:lpstr>inherit</vt:lpstr>
      <vt:lpstr>Söhne</vt:lpstr>
      <vt:lpstr>Arial</vt:lpstr>
      <vt:lpstr>Calibri</vt:lpstr>
      <vt:lpstr>Calibri Light</vt:lpstr>
      <vt:lpstr>Franklin Gothic Book</vt:lpstr>
      <vt:lpstr>Franklin Gothic Demi</vt:lpstr>
      <vt:lpstr>Wingdings 2</vt: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Mohanakrishna S</cp:lastModifiedBy>
  <cp:revision>41</cp:revision>
  <dcterms:created xsi:type="dcterms:W3CDTF">2021-05-26T16:50:10Z</dcterms:created>
  <dcterms:modified xsi:type="dcterms:W3CDTF">2024-04-04T09:56:48Z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