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60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94" y="-103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ustomXml" Target="../customXml/item1.xml"/><Relationship Id="rId20" Type="http://schemas.openxmlformats.org/officeDocument/2006/relationships/customXmlProps" Target="../customXml/itemProps1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7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hyperlink" Target="https://www.w3schools.com/python/matplotlib_intro.asp" TargetMode="External"/><Relationship Id="rId2" Type="http://schemas.openxmlformats.org/officeDocument/2006/relationships/hyperlink" Target="https://www.w3schools.com/python/pandas/pandas_csv.asp" TargetMode="External"/><Relationship Id="rId3" Type="http://schemas.openxmlformats.org/officeDocument/2006/relationships/hyperlink" Target="https://pypi.org/project/sort-dataframeby-monthorweek/" TargetMode="Externa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p>
            <a:pPr algn="ctr"/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584775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sz="32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203129" y="4001149"/>
            <a:ext cx="7980183" cy="13234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Engineering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Electrical and Electronics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305435" marL="305435"/>
            <a:r>
              <a:rPr dirty="0" sz="2000" lang="en-US"/>
              <a:t>The hotel booking dataset offers valuable insights into guest behavior and preferences. </a:t>
            </a:r>
          </a:p>
          <a:p>
            <a:pPr indent="-305435" marL="305435"/>
            <a:r>
              <a:rPr dirty="0" sz="2000" lang="en-US"/>
              <a:t>By analyzing factors such as booking timing, length of stay, and special requests, we can optimize hotel operations and enhance guest experiences. </a:t>
            </a:r>
          </a:p>
          <a:p>
            <a:pPr indent="-305435" marL="305435"/>
            <a:r>
              <a:rPr dirty="0" sz="2000" lang="en-US"/>
              <a:t>Key takeaways include identifying peak booking seasons, understanding guest preferences, and predicting demand for specific services. </a:t>
            </a:r>
          </a:p>
          <a:p>
            <a:pPr indent="-305435" marL="305435"/>
            <a:r>
              <a:rPr dirty="0" sz="2000" lang="en-US"/>
              <a:t>Leveraging this data can lead to better decision-making and improved customer satisfaction.</a:t>
            </a:r>
            <a:endParaRPr dirty="0" sz="20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b="1" dirty="0" sz="2000" lang="en-US"/>
          </a:p>
          <a:p>
            <a:pPr indent="-305435" marL="305435"/>
            <a:endParaRPr dirty="0" lang="en-US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006340"/>
          </a:xfrm>
          <a:prstGeom prst="rect"/>
          <a:noFill/>
        </p:spPr>
        <p:txBody>
          <a:bodyPr rtlCol="0" wrap="square">
            <a:spAutoFit/>
          </a:bodyPr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Analyze special requests made by guests and identify common themes.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Create personalized experiences by fulfilling unique guest preferences.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Compare booking trends with industry benchmarks.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Incorporate guest feedback data to enhance service quality.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sz="1800" i="0" kern="1200" lang="en-US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dirty="0" sz="1800" lang="en-IN">
              <a:effectLst/>
            </a:endParaRP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495599" cy="891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1"/>
              </a:rPr>
              <a:t>https://www.w3schools.com/python/matplotlib_intro.asp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  <a:hlinkClick r:id="rId2"/>
              </a:rPr>
              <a:t>https://www.w3schools.com/python/pandas/pandas_csv.asp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 err="1"/>
              <a:t>Dataframe</a:t>
            </a:r>
            <a:r>
              <a:rPr dirty="0" lang="en-IN"/>
              <a:t> </a:t>
            </a:r>
            <a:r>
              <a:rPr dirty="0" lang="en-IN">
                <a:hlinkClick r:id="rId3"/>
              </a:rPr>
              <a:t>https://pypi.org/project/sort-dataframeby-monthorweek/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Algorithm &amp; Deployment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dirty="0"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4400" lang="en-US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p>
            <a:pPr indent="-305435" marL="305435"/>
            <a:r>
              <a:rPr dirty="0" lang="en-US"/>
              <a:t>Have you ever wondered when the best time of year to book a hotel room is?</a:t>
            </a:r>
          </a:p>
          <a:p>
            <a:pPr indent="-305435" marL="305435"/>
            <a:r>
              <a:rPr dirty="0" lang="en-US"/>
              <a:t>the optimal length of stay in order to get the best daily rate? </a:t>
            </a:r>
          </a:p>
          <a:p>
            <a:pPr indent="-305435" marL="305435"/>
            <a:r>
              <a:rPr dirty="0" lang="en-US"/>
              <a:t>What if you wanted to predict whether or not a hotel was likely to receive a disproportionately high number of special requests? </a:t>
            </a:r>
          </a:p>
          <a:p>
            <a:pPr indent="-305435" marL="305435"/>
            <a:r>
              <a:rPr dirty="0" lang="en-US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indent="-305435" marL="305435"/>
            <a:r>
              <a:rPr dirty="0" lang="en-US"/>
              <a:t>All personally identifying information has been removed from the data. </a:t>
            </a:r>
          </a:p>
          <a:p>
            <a:pPr indent="-305435" marL="305435"/>
            <a:r>
              <a:rPr dirty="0" lang="en-US"/>
              <a:t>Explore and </a:t>
            </a:r>
            <a:r>
              <a:rPr dirty="0" lang="en-US" err="1"/>
              <a:t>analyse</a:t>
            </a:r>
            <a:r>
              <a:rPr dirty="0" lang="en-US"/>
              <a:t> the data to discover important factors that govern the bookings. </a:t>
            </a:r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dirty="0" sz="4400" lang="en-US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endParaRPr b="1" dirty="0" sz="1200" lang="en-IN">
              <a:latin typeface="Calibri"/>
              <a:cs typeface="Calibri"/>
            </a:endParaRPr>
          </a:p>
          <a:p>
            <a:pPr indent="0" marL="0">
              <a:buNone/>
            </a:pPr>
            <a:endParaRPr dirty="0" lang="en-IN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182880" cy="358140"/>
          </a:xfrm>
          <a:prstGeom prst="rect"/>
          <a:noFill/>
        </p:spPr>
        <p:txBody>
          <a:bodyPr rtlCol="0" wrap="none">
            <a:spAutoFit/>
          </a:bodyPr>
          <a:p>
            <a:pPr indent="-342900" marL="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dirty="0" lang="en-IN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32918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From which countries do most guests come?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cost that guests pay per night for a hotel room?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the breakdown of hotel nights spent by market segment and hotel type?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are the primary meal preferences of guests when analyzing their preferences?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an analysis of special requests made by customers?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duration of guests’ stays at the hotels?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3440727" cy="2034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Anaconda navigator software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JupyterLab</a:t>
            </a:r>
            <a:r>
              <a:rPr dirty="0" lang="en-US"/>
              <a:t> (version: 4.0.11)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Python (version: 3.11.5)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jupterNote</a:t>
            </a:r>
            <a:r>
              <a:rPr dirty="0" lang="en-US"/>
              <a:t> (version: 7.0.8)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dirty="0" lang="en-US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31013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Dataset Introduction: We start by understanding the dataset. It contains information about two types of hotels (City and Resort) and whether bookings were canceled.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Features: Each observation represents a hotel booking and includes details like arrival date, length of stay, number of adults/children, etc.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Objective: Our goal is to analyze patterns, predict cancellations, and uncover factors governing bookings.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947978" y="1874895"/>
            <a:ext cx="6662830" cy="4280949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09311" y="4145683"/>
            <a:ext cx="5480510" cy="2698945"/>
          </a:xfrm>
          <a:prstGeom prst="rect"/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070300" y="607216"/>
            <a:ext cx="3937300" cy="3247839"/>
          </a:xfrm>
          <a:prstGeom prst="rect"/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220321" y="3613482"/>
            <a:ext cx="3919359" cy="317018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473719" y="665923"/>
            <a:ext cx="4357977" cy="2905317"/>
          </a:xfrm>
          <a:prstGeom prst="rect"/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64190" y="1192337"/>
            <a:ext cx="3902687" cy="2698401"/>
          </a:xfrm>
          <a:prstGeom prst="rect"/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77706" y="4029165"/>
            <a:ext cx="6371354" cy="269840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kavi kumaran</cp:lastModifiedBy>
  <dcterms:created xsi:type="dcterms:W3CDTF">2021-05-21T15:50:10Z</dcterms:created>
  <dcterms:modified xsi:type="dcterms:W3CDTF">2024-04-06T10:38:13Z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94eb703f34a2461485d0ed364ea721be</vt:lpwstr>
  </property>
</Properties>
</file>