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7" r:id="rId2"/>
    <p:sldId id="263" r:id="rId3"/>
    <p:sldId id="264" r:id="rId4"/>
    <p:sldId id="258" r:id="rId5"/>
    <p:sldId id="266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7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03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8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61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B114FE-5BE8-46DB-A642-71AAB4D936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okUjwal/AdventureWorksLT201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hokUjwal/AdventureWorksLT201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F67B0-C05E-CE7D-F668-FE67A857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281645"/>
            <a:ext cx="10098263" cy="47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5F1DD-4481-7B6D-D2AD-218BE607D085}"/>
              </a:ext>
            </a:extLst>
          </p:cNvPr>
          <p:cNvSpPr txBox="1"/>
          <p:nvPr/>
        </p:nvSpPr>
        <p:spPr>
          <a:xfrm>
            <a:off x="2374231" y="564557"/>
            <a:ext cx="842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Project Overview- Architecture</a:t>
            </a:r>
          </a:p>
        </p:txBody>
      </p:sp>
    </p:spTree>
    <p:extLst>
      <p:ext uri="{BB962C8B-B14F-4D97-AF65-F5344CB8AC3E}">
        <p14:creationId xmlns:p14="http://schemas.microsoft.com/office/powerpoint/2010/main" val="67686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213A0-2B9A-33D8-7FFA-F9B4E204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3" y="731604"/>
            <a:ext cx="9480884" cy="352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6438C-40EB-A4D9-80B1-942A5BC5C712}"/>
              </a:ext>
            </a:extLst>
          </p:cNvPr>
          <p:cNvSpPr txBox="1"/>
          <p:nvPr/>
        </p:nvSpPr>
        <p:spPr>
          <a:xfrm>
            <a:off x="393032" y="242320"/>
            <a:ext cx="1108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the pipeline in ADF to run notebook we create in Databricks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110AB-AD6D-9596-A292-50ECF283F152}"/>
              </a:ext>
            </a:extLst>
          </p:cNvPr>
          <p:cNvSpPr txBox="1"/>
          <p:nvPr/>
        </p:nvSpPr>
        <p:spPr>
          <a:xfrm>
            <a:off x="393032" y="4805206"/>
            <a:ext cx="9601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Schedule the Pipeline.</a:t>
            </a:r>
          </a:p>
          <a:p>
            <a:endParaRPr lang="en-US" sz="18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Setting for </a:t>
            </a:r>
            <a:r>
              <a:rPr lang="en-IN" sz="1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endParaRPr lang="en-IN" sz="1800" b="1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r>
              <a:rPr lang="en-IN" sz="1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89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36B01-482A-1A17-5604-FF0E5E4D7E0E}"/>
              </a:ext>
            </a:extLst>
          </p:cNvPr>
          <p:cNvSpPr txBox="1"/>
          <p:nvPr/>
        </p:nvSpPr>
        <p:spPr>
          <a:xfrm>
            <a:off x="156411" y="340895"/>
            <a:ext cx="11430000" cy="567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Agenda</a:t>
            </a:r>
            <a:endParaRPr lang="en-IN" sz="2800" b="1" i="1" dirty="0"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endParaRPr lang="en-IN" b="1" i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Environment Setup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Ingestion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Transformation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Loading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Reporting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End to End Pipeline </a:t>
            </a:r>
            <a:r>
              <a:rPr lang="en-IN" b="1" dirty="0" err="1">
                <a:latin typeface="Segoe UI" panose="020B0502040204020203" pitchFamily="34" charset="0"/>
              </a:rPr>
              <a:t>Tesing</a:t>
            </a:r>
            <a:endParaRPr lang="en-IN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D57B7-4D12-4654-56FC-7D0A6C093B4E}"/>
              </a:ext>
            </a:extLst>
          </p:cNvPr>
          <p:cNvSpPr txBox="1"/>
          <p:nvPr/>
        </p:nvSpPr>
        <p:spPr>
          <a:xfrm>
            <a:off x="425116" y="248653"/>
            <a:ext cx="11181347" cy="608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Tools Used in this Project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Data Factory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Synapse Analytics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Databricks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Lake Gen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Active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Key Vault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F830E-B25B-B0A3-CB57-FB090835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1174594"/>
            <a:ext cx="6015791" cy="28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D0784-EED6-D3D9-B90F-5E949196E48A}"/>
              </a:ext>
            </a:extLst>
          </p:cNvPr>
          <p:cNvSpPr txBox="1"/>
          <p:nvPr/>
        </p:nvSpPr>
        <p:spPr>
          <a:xfrm>
            <a:off x="0" y="254014"/>
            <a:ext cx="11766886" cy="53151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resource group in Azure Portal and create tools required in the resource group (</a:t>
            </a:r>
            <a:r>
              <a:rPr lang="en-US" b="1" dirty="0" err="1">
                <a:latin typeface="Segoe UI" panose="020B0502040204020203" pitchFamily="34" charset="0"/>
              </a:rPr>
              <a:t>Synapse,ADF,DatLake,Databricks</a:t>
            </a:r>
            <a:r>
              <a:rPr lang="en-US" b="1" dirty="0">
                <a:latin typeface="Segoe UI" panose="020B0502040204020203" pitchFamily="34" charset="0"/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Restore a Database (</a:t>
            </a:r>
            <a:r>
              <a:rPr lang="en-IN" b="1" dirty="0"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AdventureWorksLT2019</a:t>
            </a:r>
            <a:r>
              <a:rPr lang="en-US" b="1" dirty="0">
                <a:latin typeface="Segoe UI" panose="020B0502040204020203" pitchFamily="34" charset="0"/>
              </a:rPr>
              <a:t>) Using SSMS.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self hosted runtime integration express setup to build connection with on premises SQL server.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pipeline in Azure data factory to import data (Dynamically all the tables) from on premises SQL server to ADLS gen2.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compute(cluster) Databricks 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Mount the data from ADLS gen 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7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CB41A-29A2-C720-E7C7-771962AAB145}"/>
              </a:ext>
            </a:extLst>
          </p:cNvPr>
          <p:cNvSpPr txBox="1"/>
          <p:nvPr/>
        </p:nvSpPr>
        <p:spPr>
          <a:xfrm>
            <a:off x="477252" y="352927"/>
            <a:ext cx="1155833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 marL="342900" indent="-342900">
              <a:buFont typeface="+mj-lt"/>
              <a:buAutoNum type="arabicPeriod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</a:rPr>
              <a:t>7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. Create notebooks  in Databricks using python to transform data from raw data(Bronze) to semi transformed(Silver) to fully transformed(Gold) data. 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8. Create serverless SQL pool in Synapse Analytics.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9. Create Pipeline in synapse analytics to import the data (dynamically for all tables) from ADLS gen2 to serverless SQL pool.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10. Create the pipeline in ADF to run notebook we create in Databricks 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11. Schedule the Pipeline.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12. Setting for </a:t>
            </a:r>
            <a:r>
              <a:rPr lang="en-IN" sz="1800" b="1" i="0" dirty="0"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endParaRPr lang="en-IN" sz="1800" b="1" dirty="0">
              <a:latin typeface="Roboto" panose="02000000000000000000" pitchFamily="2" charset="0"/>
            </a:endParaRPr>
          </a:p>
          <a:p>
            <a:r>
              <a:rPr lang="en-IN" sz="1800" b="1" i="0" dirty="0">
                <a:effectLst/>
                <a:latin typeface="Roboto" panose="02000000000000000000" pitchFamily="2" charset="0"/>
              </a:rPr>
              <a:t>13. Reporting</a:t>
            </a:r>
          </a:p>
        </p:txBody>
      </p:sp>
    </p:spTree>
    <p:extLst>
      <p:ext uri="{BB962C8B-B14F-4D97-AF65-F5344CB8AC3E}">
        <p14:creationId xmlns:p14="http://schemas.microsoft.com/office/powerpoint/2010/main" val="73094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04FC6-4025-3EBB-F245-559818A0BCC2}"/>
              </a:ext>
            </a:extLst>
          </p:cNvPr>
          <p:cNvSpPr txBox="1"/>
          <p:nvPr/>
        </p:nvSpPr>
        <p:spPr>
          <a:xfrm>
            <a:off x="336883" y="4892156"/>
            <a:ext cx="10756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Restore a Database (</a:t>
            </a:r>
            <a:r>
              <a:rPr lang="en-IN" sz="1800" b="1" i="0" u="sng" dirty="0">
                <a:effectLst/>
                <a:latin typeface="-apple-system"/>
                <a:hlinkClick r:id="rId2"/>
              </a:rPr>
              <a:t>AdventureWorksLT2019</a:t>
            </a:r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Using SSMS.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 can refer Microsoft documentation on official site for restore the data in SSMS.</a:t>
            </a:r>
          </a:p>
          <a:p>
            <a:endParaRPr lang="en-US" sz="1800" b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7EA0E-9A65-0F5D-102D-1BADB634B713}"/>
              </a:ext>
            </a:extLst>
          </p:cNvPr>
          <p:cNvSpPr txBox="1"/>
          <p:nvPr/>
        </p:nvSpPr>
        <p:spPr>
          <a:xfrm>
            <a:off x="336883" y="305992"/>
            <a:ext cx="1116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resource group in Azure </a:t>
            </a:r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P</a:t>
            </a:r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ortal and create tools required in the resource group (</a:t>
            </a:r>
            <a:r>
              <a:rPr lang="en-US" sz="18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Synapse,ADF,DatLake,Databricks,KeyVault</a:t>
            </a:r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.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C884E-DE11-FC4D-7EE9-8BB755D7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1365679"/>
            <a:ext cx="973590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B01B64-2732-43EA-2F1F-F83C4AEE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0" y="3429000"/>
            <a:ext cx="6500830" cy="2686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8564D-4BF4-8DDB-F3A8-D3875E9D085C}"/>
              </a:ext>
            </a:extLst>
          </p:cNvPr>
          <p:cNvSpPr txBox="1"/>
          <p:nvPr/>
        </p:nvSpPr>
        <p:spPr>
          <a:xfrm>
            <a:off x="393029" y="2397841"/>
            <a:ext cx="11181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pipeline in Azure data factory to import data (Dynamically all the tables) from on premises SQL server to ADLS gen2.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4BB4-5598-6D5C-143C-5301F631DEFD}"/>
              </a:ext>
            </a:extLst>
          </p:cNvPr>
          <p:cNvSpPr txBox="1"/>
          <p:nvPr/>
        </p:nvSpPr>
        <p:spPr>
          <a:xfrm>
            <a:off x="393030" y="572778"/>
            <a:ext cx="11181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self hosted runtime integration express setup to build connection with on premises SQL server.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Self hosted runtime integration in Azure portal and install Microsoft integration runtime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361286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66CE1-A11D-3F60-A7B2-25B8FEEC8328}"/>
              </a:ext>
            </a:extLst>
          </p:cNvPr>
          <p:cNvSpPr txBox="1"/>
          <p:nvPr/>
        </p:nvSpPr>
        <p:spPr>
          <a:xfrm>
            <a:off x="457199" y="404882"/>
            <a:ext cx="11381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compute(cluster) Databricks.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Mount the data from ADLS gen 2.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notebooks using python to transform data from raw data(Bronze) to semi transformed(Silver)            to fully transformed(Gold)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8ED1E-BEB1-D876-71B6-6C1B9622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" y="2528540"/>
            <a:ext cx="4546384" cy="39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4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22C31-5300-B774-8D13-5D8B394A96FD}"/>
              </a:ext>
            </a:extLst>
          </p:cNvPr>
          <p:cNvSpPr txBox="1"/>
          <p:nvPr/>
        </p:nvSpPr>
        <p:spPr>
          <a:xfrm>
            <a:off x="433136" y="523056"/>
            <a:ext cx="11502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serverless SQL pool in Synapse Analytics.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Pipeline in synapse analytics to import the data in form of view (dynamically for all tables using stored procedure) from ADLS gen2 to serverless SQL pool.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05CD-069E-E715-BF27-EBF373F6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3" y="2084593"/>
            <a:ext cx="10764253" cy="41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153</TotalTime>
  <Words>458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 Rounded MT Bold</vt:lpstr>
      <vt:lpstr>Century Gothic</vt:lpstr>
      <vt:lpstr>Garamond</vt:lpstr>
      <vt:lpstr>Roboto</vt:lpstr>
      <vt:lpstr>Segoe UI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Ujwal Dhok</dc:creator>
  <cp:lastModifiedBy>Ujwal Dhok</cp:lastModifiedBy>
  <cp:revision>3</cp:revision>
  <dcterms:created xsi:type="dcterms:W3CDTF">2024-03-03T09:24:43Z</dcterms:created>
  <dcterms:modified xsi:type="dcterms:W3CDTF">2024-03-03T11:58:40Z</dcterms:modified>
</cp:coreProperties>
</file>