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1EEA7-B823-41F8-97AF-29B5D767462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A8143-103B-496A-A70B-802A30A24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837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61A8-6956-486E-8348-63CF56DAD677}" type="datetime1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Data Engineering End-to-End Project- Olympic_Tokyo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3030-BF3A-4FB1-8350-084F55553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02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AAB1-58B7-4F02-A8FE-BF50EC1578C5}" type="datetime1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Data Engineering End-to-End Project- Olympic_Tokyo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3030-BF3A-4FB1-8350-084F55553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37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06AA-1851-426B-BC72-0F428CBC68B9}" type="datetime1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Data Engineering End-to-End Project- Olympic_Tokyo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3030-BF3A-4FB1-8350-084F55553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029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E664-AAA2-4DD0-9D9C-A4340E7378B3}" type="datetime1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Data Engineering End-to-End Project- Olympic_Tokyo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3030-BF3A-4FB1-8350-084F5555397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8313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4332-4714-4158-A157-BC833716BC0E}" type="datetime1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Data Engineering End-to-End Project- Olympic_Tokyo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3030-BF3A-4FB1-8350-084F55553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724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9672-DA70-4FB3-A223-2EA365E9D44E}" type="datetime1">
              <a:rPr lang="en-IN" smtClean="0"/>
              <a:t>04-03-2024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Data Engineering End-to-End Project- Olympic_Tokyo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3030-BF3A-4FB1-8350-084F55553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048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B0F8-CB7B-4BF0-98C9-BEF7219E0906}" type="datetime1">
              <a:rPr lang="en-IN" smtClean="0"/>
              <a:t>04-03-2024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Data Engineering End-to-End Project- Olympic_Tokyo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3030-BF3A-4FB1-8350-084F55553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950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D7A-79C6-442D-93B4-E2DCA7B4AB4A}" type="datetime1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Data Engineering End-to-End Project- Olympic_Tokyo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3030-BF3A-4FB1-8350-084F55553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87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D47B-47ED-44A1-BA87-F5973A94B40A}" type="datetime1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Data Engineering End-to-End Project- Olympic_Tokyo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3030-BF3A-4FB1-8350-084F55553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31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0CCE-F30C-49AC-BA83-E8CA8A869EE5}" type="datetime1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Data Engineering End-to-End Project- Olympic_Tokyo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3030-BF3A-4FB1-8350-084F55553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42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EAD9-2356-4971-A433-6ACE27B75081}" type="datetime1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Data Engineering End-to-End Project- Olympic_Tokyo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3030-BF3A-4FB1-8350-084F55553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72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6875-7A4C-4054-AE7E-E8DE9106151E}" type="datetime1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Data Engineering End-to-End Project- Olympic_Tokyo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3030-BF3A-4FB1-8350-084F55553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88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4342-5B7C-42FF-904B-E94FBC9A8668}" type="datetime1">
              <a:rPr lang="en-IN" smtClean="0"/>
              <a:t>04-03-2024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Data Engineering End-to-End Project- Olympic_Tokyo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3030-BF3A-4FB1-8350-084F55553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69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7F78-A66C-49B3-AA0C-9F83E46D95EE}" type="datetime1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Data Engineering End-to-End Project- Olympic_Tokyo</a:t>
            </a:r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3030-BF3A-4FB1-8350-084F55553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00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F6C4-27FF-40A6-8D13-1BAF2B2C3645}" type="datetime1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Data Engineering End-to-End Project- Olympic_Tokyo</a:t>
            </a:r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3030-BF3A-4FB1-8350-084F55553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62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B241-CEFB-451E-961F-DD13F9255259}" type="datetime1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Data Engineering End-to-End Project- Olympic_Tokyo</a:t>
            </a:r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3030-BF3A-4FB1-8350-084F55553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47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9A3F-BE83-4026-94BB-B95F44A0695F}" type="datetime1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Data Engineering End-to-End Project- Olympic_Tokyo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3030-BF3A-4FB1-8350-084F55553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9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CDA576F-596E-496C-802E-296EEFCB4825}" type="datetime1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Azure Data Engineering End-to-End Project- Olympic_Tokyo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3030-BF3A-4FB1-8350-084F55553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903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357C7F-5C01-1B69-75B4-1D718742A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79" y="1395663"/>
            <a:ext cx="10310826" cy="38639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26" name="Picture 2" descr="What Is GitHub? Definition, Uses, &amp; Getting Started">
            <a:extLst>
              <a:ext uri="{FF2B5EF4-FFF2-40B4-BE49-F238E27FC236}">
                <a16:creationId xmlns:a16="http://schemas.microsoft.com/office/drawing/2014/main" id="{4FBD6A9B-F25D-43F5-782A-F8F5E5A60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05" y="3050659"/>
            <a:ext cx="794085" cy="75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4FDCC2-CC42-3061-6763-CC063514FD01}"/>
              </a:ext>
            </a:extLst>
          </p:cNvPr>
          <p:cNvSpPr txBox="1"/>
          <p:nvPr/>
        </p:nvSpPr>
        <p:spPr>
          <a:xfrm>
            <a:off x="3564650" y="5659846"/>
            <a:ext cx="506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Project Overview-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584790-79F3-1AFF-45C8-210B7CF333D6}"/>
              </a:ext>
            </a:extLst>
          </p:cNvPr>
          <p:cNvSpPr txBox="1"/>
          <p:nvPr/>
        </p:nvSpPr>
        <p:spPr>
          <a:xfrm>
            <a:off x="601579" y="595306"/>
            <a:ext cx="9033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Azure Data Engineering End-to-End Project- Olympic_Tokyo</a:t>
            </a:r>
            <a:endParaRPr lang="en-IN" sz="2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081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A10F44-B359-D958-A819-9880814F781C}"/>
              </a:ext>
            </a:extLst>
          </p:cNvPr>
          <p:cNvSpPr txBox="1"/>
          <p:nvPr/>
        </p:nvSpPr>
        <p:spPr>
          <a:xfrm>
            <a:off x="465220" y="450867"/>
            <a:ext cx="10860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Segoe UI" panose="020B0502040204020203" pitchFamily="34" charset="0"/>
              </a:rPr>
              <a:t>Analyze the data in Synapse analytics by using SQL queries.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510D2-4D57-E5E0-7ED6-645291D1D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20" y="1132391"/>
            <a:ext cx="5783180" cy="34876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077DAF-DE32-2FEA-529C-5519D149A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611" y="1131189"/>
            <a:ext cx="5398169" cy="34900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B358FA-B897-E262-1C88-9F74E7172768}"/>
              </a:ext>
            </a:extLst>
          </p:cNvPr>
          <p:cNvSpPr txBox="1"/>
          <p:nvPr/>
        </p:nvSpPr>
        <p:spPr>
          <a:xfrm>
            <a:off x="465220" y="4929805"/>
            <a:ext cx="1049153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Segoe UI" panose="020B0502040204020203" pitchFamily="34" charset="0"/>
              </a:rPr>
              <a:t>Schedule the Pipeline.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Segoe UI" panose="020B0502040204020203" pitchFamily="34" charset="0"/>
              </a:rPr>
              <a:t>Setting for </a:t>
            </a:r>
            <a:r>
              <a:rPr lang="en-IN" sz="1800" b="1" i="0" dirty="0">
                <a:effectLst/>
                <a:latin typeface="Roboto" panose="02000000000000000000" pitchFamily="2" charset="0"/>
              </a:rPr>
              <a:t>Security and Governance. (Role ,Access Assignment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dirty="0"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Roboto" panose="02000000000000000000" pitchFamily="2" charset="0"/>
              </a:rPr>
              <a:t>Reporting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FD822D21-5A51-CE20-FB69-2D87A8407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4596" y="6287318"/>
            <a:ext cx="4447404" cy="462123"/>
          </a:xfrm>
        </p:spPr>
        <p:txBody>
          <a:bodyPr/>
          <a:lstStyle/>
          <a:p>
            <a:r>
              <a:rPr lang="en-US" dirty="0"/>
              <a:t>Azure Data Engineering End-to-End Project- Olympic_Tokyo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023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22ED89-8D94-C8A1-F591-8E9FC2573FE9}"/>
              </a:ext>
            </a:extLst>
          </p:cNvPr>
          <p:cNvSpPr txBox="1"/>
          <p:nvPr/>
        </p:nvSpPr>
        <p:spPr>
          <a:xfrm>
            <a:off x="156411" y="340895"/>
            <a:ext cx="11430000" cy="5670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IN" sz="2800" b="1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Agenda</a:t>
            </a:r>
            <a:endParaRPr lang="en-IN" sz="2800" b="1" i="1" dirty="0">
              <a:latin typeface="Arial Rounded MT Bold" panose="020F0704030504030204" pitchFamily="34" charset="0"/>
            </a:endParaRPr>
          </a:p>
          <a:p>
            <a:pPr lvl="1">
              <a:lnSpc>
                <a:spcPct val="150000"/>
              </a:lnSpc>
            </a:pPr>
            <a:endParaRPr lang="en-IN" b="1" i="1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Environment Setup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IN" b="1" dirty="0">
              <a:latin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Data Ingestion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IN" b="1" dirty="0">
              <a:latin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Data Transformation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IN" b="1" dirty="0">
              <a:latin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Data Loading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IN" b="1" dirty="0">
              <a:latin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Data Reporting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IN" b="1" dirty="0">
              <a:latin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End to End Pipeline Testing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275D60CE-DD0E-4FC7-B7AF-5172E008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4596" y="6286043"/>
            <a:ext cx="4447404" cy="462123"/>
          </a:xfrm>
        </p:spPr>
        <p:txBody>
          <a:bodyPr/>
          <a:lstStyle/>
          <a:p>
            <a:r>
              <a:rPr lang="en-US" dirty="0"/>
              <a:t>Azure Data Engineering End-to-End Project- Olympic_Tokyo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247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E98621-1F29-E6ED-F365-EC0E1CEBD71A}"/>
              </a:ext>
            </a:extLst>
          </p:cNvPr>
          <p:cNvSpPr txBox="1"/>
          <p:nvPr/>
        </p:nvSpPr>
        <p:spPr>
          <a:xfrm>
            <a:off x="425116" y="248653"/>
            <a:ext cx="11181347" cy="525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Tools Used in this Project</a:t>
            </a:r>
          </a:p>
          <a:p>
            <a:pPr>
              <a:lnSpc>
                <a:spcPct val="150000"/>
              </a:lnSpc>
            </a:pPr>
            <a:endParaRPr lang="en-IN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Azure Data Factory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b="1" dirty="0">
              <a:latin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Synapse Analytics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b="1" dirty="0">
              <a:latin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Databricks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b="1" dirty="0">
              <a:latin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Data Lake Gen 2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b="1" dirty="0">
              <a:latin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GitHub Repository</a:t>
            </a:r>
          </a:p>
          <a:p>
            <a:pPr>
              <a:lnSpc>
                <a:spcPct val="150000"/>
              </a:lnSpc>
            </a:pPr>
            <a:endParaRPr lang="en-IN" b="1" dirty="0">
              <a:latin typeface="Segoe UI" panose="020B05020402040202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8A4A1-223B-D6EF-71A0-80636B07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4596" y="6287317"/>
            <a:ext cx="4447404" cy="462123"/>
          </a:xfrm>
        </p:spPr>
        <p:txBody>
          <a:bodyPr/>
          <a:lstStyle/>
          <a:p>
            <a:r>
              <a:rPr lang="en-US" dirty="0"/>
              <a:t>Azure Data Engineering End-to-End Project- Olympic_Tokyo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95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DF74D4-947F-7743-BD8B-2BBCC23DB78E}"/>
              </a:ext>
            </a:extLst>
          </p:cNvPr>
          <p:cNvSpPr txBox="1"/>
          <p:nvPr/>
        </p:nvSpPr>
        <p:spPr>
          <a:xfrm>
            <a:off x="-56147" y="267915"/>
            <a:ext cx="11766886" cy="55921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IN" sz="2800" b="1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Steps to create this project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</a:rPr>
              <a:t>Create resource group in Azure Portal and create tools required in the resource group (Synapse , ADF, </a:t>
            </a:r>
            <a:r>
              <a:rPr lang="en-US" b="1" dirty="0" err="1">
                <a:latin typeface="Segoe UI" panose="020B0502040204020203" pitchFamily="34" charset="0"/>
              </a:rPr>
              <a:t>DatLake</a:t>
            </a:r>
            <a:r>
              <a:rPr lang="en-US" b="1" dirty="0">
                <a:latin typeface="Segoe UI" panose="020B0502040204020203" pitchFamily="34" charset="0"/>
              </a:rPr>
              <a:t> , Databricks).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latin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Store Data in GitHub Repository</a:t>
            </a:r>
            <a:r>
              <a:rPr lang="en-US" b="1" dirty="0">
                <a:latin typeface="Segoe UI" panose="020B0502040204020203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latin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</a:rPr>
              <a:t>Create pipeline in Azure data factory to import data from GitHub repository to ADLS gen2.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latin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</a:rPr>
              <a:t>Create compute(cluster) Databricks 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latin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</a:rPr>
              <a:t>Mount the data from ADLS gen 2.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400" b="1" dirty="0">
              <a:latin typeface="Segoe UI" panose="020B0502040204020203" pitchFamily="34" charset="0"/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3D007119-2E42-4320-2DCC-74A2DE9F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4596" y="6292168"/>
            <a:ext cx="4447404" cy="462123"/>
          </a:xfrm>
        </p:spPr>
        <p:txBody>
          <a:bodyPr/>
          <a:lstStyle/>
          <a:p>
            <a:r>
              <a:rPr lang="en-US" dirty="0"/>
              <a:t>Azure Data Engineering End-to-End Project- Olympic_Tokyo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6078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2D415E-6E1F-8386-349B-B730D8D1FB0E}"/>
              </a:ext>
            </a:extLst>
          </p:cNvPr>
          <p:cNvSpPr txBox="1"/>
          <p:nvPr/>
        </p:nvSpPr>
        <p:spPr>
          <a:xfrm>
            <a:off x="372978" y="537411"/>
            <a:ext cx="11558337" cy="5060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Steps to create this project</a:t>
            </a:r>
          </a:p>
          <a:p>
            <a:pPr marL="342900" indent="-342900">
              <a:buFont typeface="+mj-lt"/>
              <a:buAutoNum type="arabicPeriod"/>
            </a:pPr>
            <a:endParaRPr lang="en-US" sz="1800" b="1" i="0" dirty="0">
              <a:effectLst/>
              <a:latin typeface="Segoe UI" panose="020B0502040204020203" pitchFamily="34" charset="0"/>
            </a:endParaRPr>
          </a:p>
          <a:p>
            <a:pPr>
              <a:spcBef>
                <a:spcPts val="125"/>
              </a:spcBef>
            </a:pPr>
            <a:r>
              <a:rPr lang="en-US" b="1" dirty="0">
                <a:latin typeface="Segoe UI" panose="020B0502040204020203" pitchFamily="34" charset="0"/>
              </a:rPr>
              <a:t>7</a:t>
            </a:r>
            <a:r>
              <a:rPr lang="en-US" sz="1800" b="1" i="0" dirty="0">
                <a:effectLst/>
                <a:latin typeface="Segoe UI" panose="020B0502040204020203" pitchFamily="34" charset="0"/>
              </a:rPr>
              <a:t>. Create notebooks in Databricks using python to transform data from raw data  to fully transformed data. </a:t>
            </a:r>
          </a:p>
          <a:p>
            <a:pPr>
              <a:spcBef>
                <a:spcPts val="125"/>
              </a:spcBef>
            </a:pPr>
            <a:endParaRPr lang="en-US" sz="1800" b="1" dirty="0">
              <a:latin typeface="Segoe UI" panose="020B0502040204020203" pitchFamily="34" charset="0"/>
            </a:endParaRPr>
          </a:p>
          <a:p>
            <a:pPr>
              <a:spcBef>
                <a:spcPts val="125"/>
              </a:spcBef>
            </a:pPr>
            <a:r>
              <a:rPr lang="en-US" b="1" dirty="0">
                <a:latin typeface="Segoe UI" panose="020B0502040204020203" pitchFamily="34" charset="0"/>
              </a:rPr>
              <a:t>8. Create Lake Database in Synapse to  store the data.</a:t>
            </a:r>
            <a:endParaRPr lang="en-US" sz="1800" b="1" dirty="0">
              <a:latin typeface="Segoe UI" panose="020B0502040204020203" pitchFamily="34" charset="0"/>
            </a:endParaRPr>
          </a:p>
          <a:p>
            <a:pPr>
              <a:spcBef>
                <a:spcPts val="125"/>
              </a:spcBef>
            </a:pPr>
            <a:endParaRPr lang="en-US" sz="1800" b="1" dirty="0">
              <a:latin typeface="Segoe UI" panose="020B0502040204020203" pitchFamily="34" charset="0"/>
            </a:endParaRPr>
          </a:p>
          <a:p>
            <a:pPr>
              <a:spcBef>
                <a:spcPts val="125"/>
              </a:spcBef>
            </a:pPr>
            <a:r>
              <a:rPr lang="en-US" sz="1800" b="1" dirty="0">
                <a:latin typeface="Segoe UI" panose="020B0502040204020203" pitchFamily="34" charset="0"/>
              </a:rPr>
              <a:t>9. Create Pipeline in synapse analytics to import the data from ADLS gen2 to </a:t>
            </a:r>
            <a:r>
              <a:rPr lang="en-US" b="1" dirty="0">
                <a:latin typeface="Segoe UI" panose="020B0502040204020203" pitchFamily="34" charset="0"/>
              </a:rPr>
              <a:t>Lake Database </a:t>
            </a:r>
            <a:r>
              <a:rPr lang="en-US" sz="1800" b="1" dirty="0">
                <a:latin typeface="Segoe UI" panose="020B0502040204020203" pitchFamily="34" charset="0"/>
              </a:rPr>
              <a:t>.</a:t>
            </a:r>
          </a:p>
          <a:p>
            <a:pPr>
              <a:spcBef>
                <a:spcPts val="125"/>
              </a:spcBef>
            </a:pPr>
            <a:endParaRPr lang="en-US" sz="1800" b="1" dirty="0">
              <a:latin typeface="Segoe UI" panose="020B0502040204020203" pitchFamily="34" charset="0"/>
            </a:endParaRPr>
          </a:p>
          <a:p>
            <a:pPr>
              <a:spcBef>
                <a:spcPts val="125"/>
              </a:spcBef>
            </a:pPr>
            <a:r>
              <a:rPr lang="en-US" sz="1800" b="1" dirty="0">
                <a:latin typeface="Segoe UI" panose="020B0502040204020203" pitchFamily="34" charset="0"/>
              </a:rPr>
              <a:t>10. Analyze the data in Synapse analytics by using SQL queries.</a:t>
            </a:r>
          </a:p>
          <a:p>
            <a:pPr>
              <a:spcBef>
                <a:spcPts val="125"/>
              </a:spcBef>
            </a:pPr>
            <a:endParaRPr lang="en-US" sz="1800" b="1" dirty="0">
              <a:latin typeface="Segoe UI" panose="020B0502040204020203" pitchFamily="34" charset="0"/>
            </a:endParaRPr>
          </a:p>
          <a:p>
            <a:pPr>
              <a:spcBef>
                <a:spcPts val="125"/>
              </a:spcBef>
            </a:pPr>
            <a:r>
              <a:rPr lang="en-US" sz="1800" b="1" dirty="0">
                <a:latin typeface="Segoe UI" panose="020B0502040204020203" pitchFamily="34" charset="0"/>
              </a:rPr>
              <a:t>11. Schedule the Pipeline.</a:t>
            </a:r>
          </a:p>
          <a:p>
            <a:pPr>
              <a:spcBef>
                <a:spcPts val="125"/>
              </a:spcBef>
            </a:pPr>
            <a:endParaRPr lang="en-US" sz="1800" b="1" dirty="0">
              <a:latin typeface="Segoe UI" panose="020B0502040204020203" pitchFamily="34" charset="0"/>
            </a:endParaRPr>
          </a:p>
          <a:p>
            <a:pPr>
              <a:spcBef>
                <a:spcPts val="125"/>
              </a:spcBef>
            </a:pPr>
            <a:r>
              <a:rPr lang="en-US" sz="1800" b="1" dirty="0">
                <a:latin typeface="Segoe UI" panose="020B0502040204020203" pitchFamily="34" charset="0"/>
              </a:rPr>
              <a:t>12. Setting for </a:t>
            </a:r>
            <a:r>
              <a:rPr lang="en-IN" sz="1800" b="1" i="0" dirty="0">
                <a:effectLst/>
                <a:latin typeface="Roboto" panose="02000000000000000000" pitchFamily="2" charset="0"/>
              </a:rPr>
              <a:t>Security and Governance. (Role ,Access Assignment )</a:t>
            </a:r>
          </a:p>
          <a:p>
            <a:pPr>
              <a:spcBef>
                <a:spcPts val="125"/>
              </a:spcBef>
            </a:pPr>
            <a:endParaRPr lang="en-IN" sz="1800" b="1" dirty="0">
              <a:latin typeface="Roboto" panose="02000000000000000000" pitchFamily="2" charset="0"/>
            </a:endParaRPr>
          </a:p>
          <a:p>
            <a:pPr>
              <a:spcBef>
                <a:spcPts val="125"/>
              </a:spcBef>
            </a:pPr>
            <a:r>
              <a:rPr lang="en-IN" sz="1800" b="1" i="0" dirty="0">
                <a:effectLst/>
                <a:latin typeface="Roboto" panose="02000000000000000000" pitchFamily="2" charset="0"/>
              </a:rPr>
              <a:t>13. Reporting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CFB6A145-52FD-2BD7-00BF-C9D6D3F7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4596" y="6288505"/>
            <a:ext cx="4447404" cy="462123"/>
          </a:xfrm>
        </p:spPr>
        <p:txBody>
          <a:bodyPr/>
          <a:lstStyle/>
          <a:p>
            <a:r>
              <a:rPr lang="en-US" dirty="0"/>
              <a:t>Azure Data Engineering End-to-End Project- Olympic_Tokyo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608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FD190C-33E8-3A77-F421-C2DC722BA6ED}"/>
              </a:ext>
            </a:extLst>
          </p:cNvPr>
          <p:cNvSpPr txBox="1"/>
          <p:nvPr/>
        </p:nvSpPr>
        <p:spPr>
          <a:xfrm>
            <a:off x="336883" y="450371"/>
            <a:ext cx="11165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Create resource group in Azure </a:t>
            </a:r>
            <a:r>
              <a:rPr lang="en-US" sz="18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P</a:t>
            </a:r>
            <a:r>
              <a:rPr lang="en-US" sz="1800" b="1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ortal and create tools required in the resource group (</a:t>
            </a:r>
            <a:r>
              <a:rPr lang="en-US" sz="18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Synapse,ADF,DatLake,Databricks,KeyVault</a:t>
            </a:r>
            <a:r>
              <a:rPr lang="en-US" sz="1800" b="1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)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DEEC4F-4D1B-4FB6-DE93-DFFB30A3D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62" y="1373701"/>
            <a:ext cx="6719653" cy="31891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1FDF5D-D469-5452-3A2D-B747B9783168}"/>
              </a:ext>
            </a:extLst>
          </p:cNvPr>
          <p:cNvSpPr txBox="1"/>
          <p:nvPr/>
        </p:nvSpPr>
        <p:spPr>
          <a:xfrm>
            <a:off x="0" y="5299633"/>
            <a:ext cx="98017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Segoe UI" panose="020B0502040204020203" pitchFamily="34" charset="0"/>
              </a:rPr>
              <a:t>Store Data in GitHub Repository </a:t>
            </a:r>
            <a:r>
              <a:rPr lang="en-US" b="1" dirty="0">
                <a:latin typeface="Segoe UI" panose="020B0502040204020203" pitchFamily="34" charset="0"/>
              </a:rPr>
              <a:t>.</a:t>
            </a:r>
          </a:p>
          <a:p>
            <a:pPr lvl="1"/>
            <a:endParaRPr lang="en-US" b="1" dirty="0">
              <a:latin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</a:rPr>
              <a:t>:Download the data from Kaggle and store in GitHub Repository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B6425DA8-541C-E3C2-F57D-2489F19F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4596" y="6285939"/>
            <a:ext cx="4447404" cy="462123"/>
          </a:xfrm>
        </p:spPr>
        <p:txBody>
          <a:bodyPr/>
          <a:lstStyle/>
          <a:p>
            <a:r>
              <a:rPr lang="en-US" dirty="0"/>
              <a:t>Azure Data Engineering End-to-End Project- Olympic_Tokyo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708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063712-21E5-6188-D5D8-498C51960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2" y="1317556"/>
            <a:ext cx="7259052" cy="34885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6D8723-BB5B-F82A-DF21-49F2AADBA54A}"/>
              </a:ext>
            </a:extLst>
          </p:cNvPr>
          <p:cNvSpPr txBox="1"/>
          <p:nvPr/>
        </p:nvSpPr>
        <p:spPr>
          <a:xfrm>
            <a:off x="136358" y="557250"/>
            <a:ext cx="1159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Segoe UI" panose="020B0502040204020203" pitchFamily="34" charset="0"/>
              </a:rPr>
              <a:t>Create pipeline in Azure data factory to import data from GitHub repository to ADLS gen2.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EDC6B-35D1-8D2D-0B62-121A0B5A0B90}"/>
              </a:ext>
            </a:extLst>
          </p:cNvPr>
          <p:cNvSpPr txBox="1"/>
          <p:nvPr/>
        </p:nvSpPr>
        <p:spPr>
          <a:xfrm>
            <a:off x="136358" y="540094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Segoe UI" panose="020B0502040204020203" pitchFamily="34" charset="0"/>
              </a:rPr>
              <a:t>Create compute(cluster) Databricks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Segoe UI" panose="020B0502040204020203" pitchFamily="34" charset="0"/>
              </a:rPr>
              <a:t>Mount the data from ADLS gen 2.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EA04653C-95E1-3EE2-C75C-701A10EF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4596" y="6284708"/>
            <a:ext cx="4447404" cy="462123"/>
          </a:xfrm>
        </p:spPr>
        <p:txBody>
          <a:bodyPr/>
          <a:lstStyle/>
          <a:p>
            <a:r>
              <a:rPr lang="en-US" dirty="0"/>
              <a:t>Azure Data Engineering End-to-End Project- Olympic_Tokyo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593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02F0F4-7CA3-DAD6-6378-E4A54DBC725B}"/>
              </a:ext>
            </a:extLst>
          </p:cNvPr>
          <p:cNvSpPr txBox="1"/>
          <p:nvPr/>
        </p:nvSpPr>
        <p:spPr>
          <a:xfrm>
            <a:off x="425116" y="264695"/>
            <a:ext cx="112615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egoe UI" panose="020B0502040204020203" pitchFamily="34" charset="0"/>
              </a:rPr>
              <a:t>Create notebooks in Databricks using python to transform data from raw data  to fully transformed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i="0" dirty="0">
              <a:effectLst/>
              <a:latin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15807-428C-2466-A3EF-DE17A0CEB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273" y="1058778"/>
            <a:ext cx="7234199" cy="32372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6E6071-5BDC-E213-19C2-B4AFB6613AD5}"/>
              </a:ext>
            </a:extLst>
          </p:cNvPr>
          <p:cNvSpPr txBox="1"/>
          <p:nvPr/>
        </p:nvSpPr>
        <p:spPr>
          <a:xfrm>
            <a:off x="425116" y="4905451"/>
            <a:ext cx="11149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Segoe UI" panose="020B0502040204020203" pitchFamily="34" charset="0"/>
              </a:rPr>
              <a:t>Create Lake Database in Synapse to  store the data.</a:t>
            </a:r>
            <a:endParaRPr lang="en-US" sz="1800" b="1" dirty="0">
              <a:latin typeface="Segoe UI" panose="020B0502040204020203" pitchFamily="34" charset="0"/>
            </a:endParaRP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B527F32-B8F8-ADCA-912E-8F88BD0E2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4596" y="6287317"/>
            <a:ext cx="4447404" cy="462123"/>
          </a:xfrm>
        </p:spPr>
        <p:txBody>
          <a:bodyPr/>
          <a:lstStyle/>
          <a:p>
            <a:r>
              <a:rPr lang="en-US" dirty="0"/>
              <a:t>Azure Data Engineering End-to-End Project- Olympic_Tokyo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29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C041BD-83C2-80E7-D5E5-4ED62F7434CC}"/>
              </a:ext>
            </a:extLst>
          </p:cNvPr>
          <p:cNvSpPr txBox="1"/>
          <p:nvPr/>
        </p:nvSpPr>
        <p:spPr>
          <a:xfrm>
            <a:off x="481263" y="779730"/>
            <a:ext cx="11341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Segoe UI" panose="020B0502040204020203" pitchFamily="34" charset="0"/>
              </a:rPr>
              <a:t>Create tables using synapse analytics and import the data from ADLS gen2 to </a:t>
            </a:r>
            <a:r>
              <a:rPr lang="en-US" b="1" dirty="0">
                <a:latin typeface="Segoe UI" panose="020B0502040204020203" pitchFamily="34" charset="0"/>
              </a:rPr>
              <a:t>Lake Database </a:t>
            </a:r>
            <a:r>
              <a:rPr lang="en-US" sz="1800" b="1" dirty="0">
                <a:latin typeface="Segoe UI" panose="020B0502040204020203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0E492-D5DC-4F0E-A0AC-1BF2A831C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62" y="1612231"/>
            <a:ext cx="9015663" cy="3801979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B78C8C94-E2B0-64E7-08DA-92E5D472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4596" y="6287317"/>
            <a:ext cx="4447404" cy="462123"/>
          </a:xfrm>
        </p:spPr>
        <p:txBody>
          <a:bodyPr/>
          <a:lstStyle/>
          <a:p>
            <a:r>
              <a:rPr lang="en-US" dirty="0"/>
              <a:t>Azure Data Engineering End-to-End Project- Olympic_Tokyo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189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116</TotalTime>
  <Words>416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Rounded MT Bold</vt:lpstr>
      <vt:lpstr>Calibri</vt:lpstr>
      <vt:lpstr>Century Gothic</vt:lpstr>
      <vt:lpstr>Roboto</vt:lpstr>
      <vt:lpstr>Segoe UI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Ujwal Dhok</dc:creator>
  <cp:lastModifiedBy>Ujwal Dhok</cp:lastModifiedBy>
  <cp:revision>8</cp:revision>
  <dcterms:created xsi:type="dcterms:W3CDTF">2024-03-03T12:21:35Z</dcterms:created>
  <dcterms:modified xsi:type="dcterms:W3CDTF">2024-03-03T19:33:19Z</dcterms:modified>
</cp:coreProperties>
</file>