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0" r:id="rId6"/>
    <p:sldId id="311" r:id="rId7"/>
    <p:sldId id="313" r:id="rId8"/>
    <p:sldId id="312" r:id="rId9"/>
    <p:sldId id="320" r:id="rId10"/>
    <p:sldId id="316" r:id="rId11"/>
    <p:sldId id="317" r:id="rId12"/>
    <p:sldId id="321" r:id="rId13"/>
    <p:sldId id="323" r:id="rId14"/>
    <p:sldId id="326" r:id="rId15"/>
    <p:sldId id="322" r:id="rId16"/>
    <p:sldId id="325" r:id="rId17"/>
  </p:sldIdLst>
  <p:sldSz cx="12188825" cy="6858000"/>
  <p:notesSz cx="6858000" cy="9144000"/>
  <p:custDataLst>
    <p:tags r:id="rId20"/>
  </p:custDataLst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26" y="27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7E04FE1-D115-48E0-9987-FBEDDAC377FE}" type="datetime1">
              <a:rPr lang="nl-NL" smtClean="0"/>
              <a:t>18-1-2017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036ED8C-C32A-42A9-8F2D-FCFA3F3FF542}" type="datetime1">
              <a:rPr lang="nl-NL" smtClean="0"/>
              <a:pPr/>
              <a:t>18-1-2017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925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397FCB-EAD7-4E01-A24C-81980316FDE6}" type="datetime1">
              <a:rPr lang="nl-NL" noProof="0" smtClean="0"/>
              <a:pPr/>
              <a:t>18-1-2017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1DFC32-EAF3-4FEE-B58A-C5CE79901296}" type="datetime1">
              <a:rPr lang="nl-NL" smtClean="0"/>
              <a:pPr/>
              <a:t>18-1-2017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94198B-7604-4823-A2B2-E00C4DAAF232}" type="datetime1">
              <a:rPr lang="nl-NL" smtClean="0"/>
              <a:pPr/>
              <a:t>18-1-2017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EF1C8-B324-4DE1-9001-A012F185C502}" type="datetime1">
              <a:rPr lang="nl-NL" smtClean="0"/>
              <a:pPr/>
              <a:t>18-1-2017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46F9E0-3E6B-4ABE-B91D-461D88959A2B}" type="datetime1">
              <a:rPr lang="nl-NL" smtClean="0"/>
              <a:pPr/>
              <a:t>18-1-2017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9C2732-C85D-4EA1-BF45-A6DED9FA3C67}" type="datetime1">
              <a:rPr lang="nl-NL" smtClean="0"/>
              <a:pPr/>
              <a:t>18-1-2017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D1A15-5AEC-41D7-A941-22B17E415009}" type="datetime1">
              <a:rPr lang="nl-NL" smtClean="0"/>
              <a:pPr/>
              <a:t>18-1-2017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D4B0DC-6099-4551-903D-D0E38B91A69A}" type="datetime1">
              <a:rPr lang="nl-NL" smtClean="0"/>
              <a:pPr/>
              <a:t>18-1-2017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7C09E3-03FC-4276-95A2-80103FC6B84A}" type="datetime1">
              <a:rPr lang="nl-NL" smtClean="0"/>
              <a:pPr/>
              <a:t>18-1-2017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98FEDA-6EC5-44EE-8A0B-4C469F5148E7}" type="datetime1">
              <a:rPr lang="nl-NL" smtClean="0"/>
              <a:pPr/>
              <a:t>18-1-2017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23DD-619C-42F0-9368-093A6C48B9EC}" type="datetime1">
              <a:rPr lang="nl-NL" smtClean="0"/>
              <a:pPr/>
              <a:t>18-1-2017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hollanderJonas/todobacke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7432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Enterprise Linux:</a:t>
            </a:r>
            <a:br>
              <a:rPr lang="en-US" dirty="0"/>
            </a:br>
            <a:br>
              <a:rPr lang="en-US" dirty="0"/>
            </a:br>
            <a:r>
              <a:rPr lang="en-US" sz="6000" dirty="0"/>
              <a:t>Continuous Delivery Pipeline </a:t>
            </a:r>
            <a:endParaRPr lang="en-US" dirty="0"/>
          </a:p>
        </p:txBody>
      </p:sp>
      <p:sp>
        <p:nvSpPr>
          <p:cNvPr id="4" name="Subtitel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nl-NL" dirty="0" err="1"/>
              <a:t>Dudusolutions</a:t>
            </a:r>
            <a:endParaRPr lang="nl-NL" dirty="0"/>
          </a:p>
          <a:p>
            <a:pPr rtl="0"/>
            <a:r>
              <a:rPr lang="nl-NL" dirty="0"/>
              <a:t>-----------------------</a:t>
            </a:r>
          </a:p>
          <a:p>
            <a:pPr rtl="0"/>
            <a:endParaRPr lang="nl-NL" dirty="0"/>
          </a:p>
          <a:p>
            <a:pPr rtl="0">
              <a:spcAft>
                <a:spcPts val="300"/>
              </a:spcAft>
            </a:pPr>
            <a:r>
              <a:rPr lang="nl-NL" dirty="0"/>
              <a:t>Jonas</a:t>
            </a:r>
          </a:p>
          <a:p>
            <a:pPr rtl="0">
              <a:spcAft>
                <a:spcPts val="300"/>
              </a:spcAft>
            </a:pPr>
            <a:r>
              <a:rPr lang="nl-NL" dirty="0"/>
              <a:t>Dries</a:t>
            </a:r>
          </a:p>
          <a:p>
            <a:pPr rtl="0">
              <a:spcAft>
                <a:spcPts val="300"/>
              </a:spcAft>
            </a:pPr>
            <a:r>
              <a:rPr lang="nl-NL" dirty="0"/>
              <a:t>Jean-</a:t>
            </a:r>
            <a:r>
              <a:rPr lang="nl-NL" dirty="0" err="1"/>
              <a:t>francois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en-US" dirty="0" err="1"/>
              <a:t>rollen</a:t>
            </a:r>
            <a:r>
              <a:rPr lang="en-US" dirty="0"/>
              <a:t> (Jenkins-node)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Rollen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Java  (installs java)</a:t>
            </a:r>
          </a:p>
          <a:p>
            <a:pPr lvl="1"/>
            <a:r>
              <a:rPr lang="en-US" dirty="0"/>
              <a:t>Jenkins-node (sets up a Jenkins slave)</a:t>
            </a:r>
          </a:p>
          <a:p>
            <a:pPr lvl="1"/>
            <a:endParaRPr lang="en-US" dirty="0"/>
          </a:p>
        </p:txBody>
      </p:sp>
      <p:pic>
        <p:nvPicPr>
          <p:cNvPr id="4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926" y="4953000"/>
            <a:ext cx="1828934" cy="18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Groovy script - </a:t>
            </a:r>
            <a:r>
              <a:rPr lang="en-US" dirty="0" err="1"/>
              <a:t>JenkinsFile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38" y="1752600"/>
            <a:ext cx="4037887" cy="4114800"/>
          </a:xfrm>
        </p:spPr>
      </p:pic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1217613" y="1981200"/>
            <a:ext cx="70104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</a:t>
            </a:r>
            <a:r>
              <a:rPr lang="en-US" dirty="0" err="1"/>
              <a:t>verantwoordelijk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volgorde</a:t>
            </a:r>
            <a:r>
              <a:rPr lang="en-US" dirty="0"/>
              <a:t> van de Jenkins job</a:t>
            </a:r>
          </a:p>
          <a:p>
            <a:r>
              <a:rPr lang="en-US" dirty="0" err="1"/>
              <a:t>Gebruikt</a:t>
            </a:r>
            <a:r>
              <a:rPr lang="en-US" dirty="0"/>
              <a:t> de Make commands </a:t>
            </a:r>
          </a:p>
          <a:p>
            <a:pPr lvl="1"/>
            <a:r>
              <a:rPr lang="en-US" dirty="0" err="1"/>
              <a:t>Verwijzing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gedefinieerde</a:t>
            </a:r>
            <a:r>
              <a:rPr lang="en-US" dirty="0"/>
              <a:t> commando’s in de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err="1"/>
              <a:t>aanwezig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gitclone</a:t>
            </a:r>
            <a:r>
              <a:rPr lang="en-US" dirty="0"/>
              <a:t> die Jenkins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  <a:p>
            <a:pPr marL="231775" lvl="1" indent="0">
              <a:buFont typeface="Arial" pitchFamily="34" charset="0"/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56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650" y="-123390"/>
            <a:ext cx="9144001" cy="1371600"/>
          </a:xfrm>
        </p:spPr>
        <p:txBody>
          <a:bodyPr/>
          <a:lstStyle/>
          <a:p>
            <a:r>
              <a:rPr lang="en-US" dirty="0"/>
              <a:t>Inside Jenkins – a closer look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650" y="1524000"/>
            <a:ext cx="9134391" cy="4114801"/>
          </a:xfrm>
        </p:spPr>
        <p:txBody>
          <a:bodyPr>
            <a:normAutofit/>
          </a:bodyPr>
          <a:lstStyle/>
          <a:p>
            <a:r>
              <a:rPr lang="en-US" dirty="0"/>
              <a:t>Run integration tests</a:t>
            </a:r>
          </a:p>
          <a:p>
            <a:pPr lvl="1"/>
            <a:r>
              <a:rPr lang="en-US" dirty="0" err="1"/>
              <a:t>Haalt</a:t>
            </a:r>
            <a:r>
              <a:rPr lang="en-US" dirty="0"/>
              <a:t> de containers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laat</a:t>
            </a:r>
            <a:r>
              <a:rPr lang="en-US" dirty="0"/>
              <a:t> de tests </a:t>
            </a:r>
            <a:r>
              <a:rPr lang="en-US" dirty="0" err="1"/>
              <a:t>erop</a:t>
            </a:r>
            <a:r>
              <a:rPr lang="en-US" dirty="0"/>
              <a:t> </a:t>
            </a:r>
            <a:r>
              <a:rPr lang="en-US" dirty="0" err="1"/>
              <a:t>los</a:t>
            </a:r>
            <a:endParaRPr lang="en-US" dirty="0"/>
          </a:p>
          <a:p>
            <a:r>
              <a:rPr lang="en-US" dirty="0"/>
              <a:t>Build application artefacts</a:t>
            </a:r>
          </a:p>
          <a:p>
            <a:pPr lvl="1"/>
            <a:r>
              <a:rPr lang="en-US" dirty="0" err="1"/>
              <a:t>Compilen</a:t>
            </a:r>
            <a:r>
              <a:rPr lang="en-US" dirty="0"/>
              <a:t> van python </a:t>
            </a:r>
            <a:r>
              <a:rPr lang="en-US" dirty="0" err="1"/>
              <a:t>applicatie</a:t>
            </a:r>
            <a:r>
              <a:rPr lang="en-US" dirty="0"/>
              <a:t>. </a:t>
            </a:r>
          </a:p>
          <a:p>
            <a:r>
              <a:rPr lang="en-US" dirty="0"/>
              <a:t>Create release environment and run acceptance tests</a:t>
            </a:r>
          </a:p>
          <a:p>
            <a:pPr lvl="1"/>
            <a:r>
              <a:rPr lang="en-US" dirty="0"/>
              <a:t>Build  de images  </a:t>
            </a:r>
            <a:r>
              <a:rPr lang="en-US" dirty="0" err="1"/>
              <a:t>en</a:t>
            </a:r>
            <a:r>
              <a:rPr lang="en-US" dirty="0"/>
              <a:t> runt de acceptance tests</a:t>
            </a:r>
          </a:p>
          <a:p>
            <a:pPr marL="231775" lvl="1" indent="0">
              <a:buNone/>
            </a:pPr>
            <a:endParaRPr lang="en-US" dirty="0"/>
          </a:p>
        </p:txBody>
      </p:sp>
      <p:pic>
        <p:nvPicPr>
          <p:cNvPr id="3074" name="Picture 2" descr="pipelinesuc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52" y="4572001"/>
            <a:ext cx="536468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650" y="-123390"/>
            <a:ext cx="9144001" cy="1371600"/>
          </a:xfrm>
        </p:spPr>
        <p:txBody>
          <a:bodyPr/>
          <a:lstStyle/>
          <a:p>
            <a:r>
              <a:rPr lang="en-US" dirty="0"/>
              <a:t>Inside Jenkins – a closer look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650" y="1524000"/>
            <a:ext cx="9134391" cy="4114801"/>
          </a:xfrm>
        </p:spPr>
        <p:txBody>
          <a:bodyPr>
            <a:normAutofit/>
          </a:bodyPr>
          <a:lstStyle/>
          <a:p>
            <a:r>
              <a:rPr lang="en-US" dirty="0"/>
              <a:t>Tag and publish release image</a:t>
            </a:r>
          </a:p>
          <a:p>
            <a:pPr lvl="1"/>
            <a:r>
              <a:rPr lang="en-US" dirty="0" err="1"/>
              <a:t>Als</a:t>
            </a:r>
            <a:r>
              <a:rPr lang="en-US" dirty="0"/>
              <a:t> de acceptance tests </a:t>
            </a:r>
            <a:r>
              <a:rPr lang="en-US" dirty="0" err="1"/>
              <a:t>slagen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publishen</a:t>
            </a:r>
            <a:r>
              <a:rPr lang="en-US" dirty="0"/>
              <a:t> we</a:t>
            </a:r>
          </a:p>
          <a:p>
            <a:pPr marL="231775" lvl="1" indent="0">
              <a:buNone/>
            </a:pPr>
            <a:r>
              <a:rPr lang="en-US" dirty="0"/>
              <a:t>     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image op de </a:t>
            </a:r>
            <a:r>
              <a:rPr lang="en-US" dirty="0" err="1"/>
              <a:t>docker</a:t>
            </a:r>
            <a:r>
              <a:rPr lang="en-US" dirty="0"/>
              <a:t> hub</a:t>
            </a:r>
          </a:p>
          <a:p>
            <a:r>
              <a:rPr lang="en-US" dirty="0"/>
              <a:t>Collect test reports</a:t>
            </a:r>
          </a:p>
          <a:p>
            <a:pPr lvl="1"/>
            <a:r>
              <a:rPr lang="en-US" dirty="0" err="1"/>
              <a:t>Zet</a:t>
            </a:r>
            <a:r>
              <a:rPr lang="en-US" dirty="0"/>
              <a:t> de </a:t>
            </a:r>
            <a:r>
              <a:rPr lang="en-US" dirty="0" err="1"/>
              <a:t>resultaten</a:t>
            </a:r>
            <a:r>
              <a:rPr lang="en-US" dirty="0"/>
              <a:t> van de Unit tests in </a:t>
            </a:r>
            <a:r>
              <a:rPr lang="en-US" dirty="0" err="1"/>
              <a:t>een</a:t>
            </a:r>
            <a:r>
              <a:rPr lang="en-US" dirty="0"/>
              <a:t> XML file</a:t>
            </a:r>
          </a:p>
          <a:p>
            <a:r>
              <a:rPr lang="en-US" dirty="0"/>
              <a:t>Clean up </a:t>
            </a:r>
          </a:p>
          <a:p>
            <a:pPr lvl="1"/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onnodige</a:t>
            </a:r>
            <a:r>
              <a:rPr lang="en-US" dirty="0"/>
              <a:t> files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overblijven</a:t>
            </a:r>
            <a:r>
              <a:rPr lang="en-US" dirty="0"/>
              <a:t> op het </a:t>
            </a:r>
            <a:r>
              <a:rPr lang="en-US" dirty="0" err="1"/>
              <a:t>systeem</a:t>
            </a:r>
            <a:endParaRPr lang="en-US" dirty="0"/>
          </a:p>
          <a:p>
            <a:pPr marL="231775" lvl="1" indent="0">
              <a:buNone/>
            </a:pPr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  <p:pic>
        <p:nvPicPr>
          <p:cNvPr id="3074" name="Picture 2" descr="pipelinesuc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4716311"/>
            <a:ext cx="5026026" cy="214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Indeling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Overzicht pipeline</a:t>
            </a:r>
          </a:p>
          <a:p>
            <a:pPr rtl="0"/>
            <a:r>
              <a:rPr lang="nl-NL" dirty="0"/>
              <a:t>Applicatie</a:t>
            </a:r>
          </a:p>
          <a:p>
            <a:pPr rtl="0"/>
            <a:r>
              <a:rPr lang="nl-NL" dirty="0"/>
              <a:t>Demo</a:t>
            </a:r>
          </a:p>
          <a:p>
            <a:pPr rtl="0"/>
            <a:r>
              <a:rPr lang="nl-NL" dirty="0" err="1"/>
              <a:t>Ansible</a:t>
            </a:r>
            <a:r>
              <a:rPr lang="nl-NL" dirty="0"/>
              <a:t> files</a:t>
            </a:r>
          </a:p>
          <a:p>
            <a:pPr rtl="0"/>
            <a:r>
              <a:rPr lang="en-US" dirty="0"/>
              <a:t>G</a:t>
            </a:r>
            <a:r>
              <a:rPr lang="nl-NL" dirty="0" err="1"/>
              <a:t>roovy</a:t>
            </a:r>
            <a:r>
              <a:rPr lang="nl-NL" dirty="0"/>
              <a:t> file</a:t>
            </a:r>
          </a:p>
          <a:p>
            <a:pPr rtl="0"/>
            <a:r>
              <a:rPr lang="nl-NL" dirty="0"/>
              <a:t>Inside Jenkins, a closer look.</a:t>
            </a:r>
          </a:p>
          <a:p>
            <a:pPr rtl="0"/>
            <a:r>
              <a:rPr lang="nl-NL" dirty="0"/>
              <a:t>Uitleg over Jenkins job</a:t>
            </a:r>
          </a:p>
          <a:p>
            <a:pPr marL="0" indent="0" rtl="0">
              <a:buNone/>
            </a:pPr>
            <a:endParaRPr lang="nl-NL" dirty="0"/>
          </a:p>
          <a:p>
            <a:pPr rtl="0"/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4876800"/>
            <a:ext cx="1828934" cy="18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Overzicht pipeline 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926" y="4953000"/>
            <a:ext cx="1828934" cy="182893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94" y="1905000"/>
            <a:ext cx="5410199" cy="41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De applicatie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lijst</a:t>
            </a:r>
            <a:endParaRPr lang="en-US" dirty="0"/>
          </a:p>
          <a:p>
            <a:r>
              <a:rPr lang="en-US" dirty="0"/>
              <a:t>Backend code op </a:t>
            </a: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 err="1"/>
              <a:t>todobackend</a:t>
            </a:r>
            <a:r>
              <a:rPr lang="en-US" dirty="0"/>
              <a:t> repository)</a:t>
            </a:r>
          </a:p>
          <a:p>
            <a:r>
              <a:rPr lang="en-US" dirty="0"/>
              <a:t>Pipeline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backend  </a:t>
            </a:r>
          </a:p>
        </p:txBody>
      </p:sp>
      <p:pic>
        <p:nvPicPr>
          <p:cNvPr id="2052" name="Picture 4" descr="https://scontent-bru2-1.xx.fbcdn.net/v/t35.0-12/16129768_10209163898827639_1629414981_o.png?oh=5cf46233db62e49f6564f22975da256e&amp;oe=588284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01" y="3962399"/>
            <a:ext cx="6223524" cy="27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Demo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de </a:t>
            </a:r>
            <a:r>
              <a:rPr lang="en-US" dirty="0" err="1"/>
              <a:t>github</a:t>
            </a:r>
            <a:r>
              <a:rPr lang="en-US" dirty="0"/>
              <a:t> repo (</a:t>
            </a:r>
            <a:r>
              <a:rPr lang="en-US" dirty="0" err="1"/>
              <a:t>DhollanderJonas</a:t>
            </a:r>
            <a:r>
              <a:rPr lang="en-US" dirty="0"/>
              <a:t>/Archivering01)</a:t>
            </a:r>
          </a:p>
          <a:p>
            <a:r>
              <a:rPr lang="en-US" dirty="0"/>
              <a:t>Cd continuous delivery -&gt; cd </a:t>
            </a:r>
            <a:r>
              <a:rPr lang="en-US" dirty="0" err="1"/>
              <a:t>CDFinal</a:t>
            </a:r>
            <a:endParaRPr lang="en-US" dirty="0"/>
          </a:p>
          <a:p>
            <a:r>
              <a:rPr lang="en-US" dirty="0"/>
              <a:t>Vagrant up</a:t>
            </a:r>
          </a:p>
          <a:p>
            <a:r>
              <a:rPr lang="en-US" dirty="0" err="1"/>
              <a:t>Wacht</a:t>
            </a:r>
            <a:r>
              <a:rPr lang="en-US" dirty="0"/>
              <a:t> tot </a:t>
            </a:r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en-US" dirty="0" err="1"/>
              <a:t>klaar</a:t>
            </a:r>
            <a:r>
              <a:rPr lang="en-US" dirty="0"/>
              <a:t> is met provisioning</a:t>
            </a:r>
          </a:p>
          <a:p>
            <a:r>
              <a:rPr lang="en-US" dirty="0"/>
              <a:t>Surf </a:t>
            </a:r>
            <a:r>
              <a:rPr lang="en-US" dirty="0" err="1"/>
              <a:t>naar</a:t>
            </a:r>
            <a:r>
              <a:rPr lang="en-US" dirty="0"/>
              <a:t> 10.100.198.200:8080 -&gt; Jenkins </a:t>
            </a:r>
            <a:r>
              <a:rPr lang="en-US" dirty="0" err="1"/>
              <a:t>homescreen</a:t>
            </a:r>
            <a:endParaRPr lang="en-US" dirty="0"/>
          </a:p>
          <a:p>
            <a:r>
              <a:rPr lang="en-US" dirty="0"/>
              <a:t>In Jenkins -&gt; start Jenkins job </a:t>
            </a:r>
            <a:r>
              <a:rPr lang="en-US" dirty="0" err="1"/>
              <a:t>todobackend</a:t>
            </a:r>
            <a:r>
              <a:rPr lang="en-US" dirty="0"/>
              <a:t> met </a:t>
            </a:r>
            <a:r>
              <a:rPr lang="en-US" dirty="0" err="1"/>
              <a:t>wachtwoord</a:t>
            </a:r>
            <a:r>
              <a:rPr lang="en-US" dirty="0"/>
              <a:t> “</a:t>
            </a:r>
            <a:r>
              <a:rPr lang="en-US" dirty="0" err="1"/>
              <a:t>dudusolutions</a:t>
            </a:r>
            <a:r>
              <a:rPr lang="en-US" dirty="0"/>
              <a:t>”</a:t>
            </a:r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926" y="4953000"/>
            <a:ext cx="1828934" cy="18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de </a:t>
            </a:r>
            <a:r>
              <a:rPr lang="en-US" dirty="0" err="1"/>
              <a:t>eind-applicatie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</a:t>
            </a:r>
            <a:r>
              <a:rPr lang="en-US" dirty="0" err="1"/>
              <a:t>ssh</a:t>
            </a:r>
            <a:r>
              <a:rPr lang="en-US" dirty="0"/>
              <a:t> prod</a:t>
            </a:r>
          </a:p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https://github.com/DhollanderJonas/todobackend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todobackend</a:t>
            </a:r>
            <a:endParaRPr lang="en-US" dirty="0"/>
          </a:p>
          <a:p>
            <a:r>
              <a:rPr lang="en-US" dirty="0"/>
              <a:t>Make demo</a:t>
            </a:r>
          </a:p>
          <a:p>
            <a:r>
              <a:rPr lang="en-US" dirty="0" err="1"/>
              <a:t>Surfen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 10.100.198.201:3000</a:t>
            </a:r>
          </a:p>
          <a:p>
            <a:r>
              <a:rPr lang="en-US" dirty="0" err="1"/>
              <a:t>Vul</a:t>
            </a:r>
            <a:r>
              <a:rPr lang="en-US" dirty="0"/>
              <a:t> 10.100.198.201:8000 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Tijdelijke aanduiding voor inhou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926" y="4953000"/>
            <a:ext cx="1828934" cy="18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files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Site.yml</a:t>
            </a:r>
            <a:endParaRPr lang="en-US" dirty="0"/>
          </a:p>
          <a:p>
            <a:r>
              <a:rPr lang="en-US" dirty="0"/>
              <a:t>Host localhost -&gt; we </a:t>
            </a:r>
            <a:r>
              <a:rPr lang="en-US" dirty="0" err="1"/>
              <a:t>runnen</a:t>
            </a:r>
            <a:r>
              <a:rPr lang="en-US" dirty="0"/>
              <a:t> de playbook op CD de localhost is </a:t>
            </a:r>
            <a:r>
              <a:rPr lang="en-US" dirty="0" err="1"/>
              <a:t>dus</a:t>
            </a:r>
            <a:r>
              <a:rPr lang="en-US" dirty="0"/>
              <a:t> in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geval</a:t>
            </a:r>
            <a:r>
              <a:rPr lang="en-US" dirty="0"/>
              <a:t> de CD machine. </a:t>
            </a:r>
          </a:p>
          <a:p>
            <a:endParaRPr lang="en-US" dirty="0"/>
          </a:p>
          <a:p>
            <a:pPr marL="231775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926" y="4953000"/>
            <a:ext cx="1828934" cy="18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en-US" dirty="0" err="1"/>
              <a:t>rollen</a:t>
            </a:r>
            <a:r>
              <a:rPr lang="en-US" dirty="0"/>
              <a:t> (CD)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Rollen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Common (</a:t>
            </a:r>
            <a:r>
              <a:rPr lang="en-US" dirty="0" err="1"/>
              <a:t>checkt</a:t>
            </a:r>
            <a:r>
              <a:rPr lang="en-US" dirty="0"/>
              <a:t> of de hosts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geinit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(</a:t>
            </a:r>
            <a:r>
              <a:rPr lang="en-US" dirty="0" err="1"/>
              <a:t>correcte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addressen</a:t>
            </a:r>
            <a:r>
              <a:rPr lang="en-US" dirty="0"/>
              <a:t>) -&gt;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main.yml</a:t>
            </a:r>
            <a:r>
              <a:rPr lang="en-US" dirty="0"/>
              <a:t> in common/defaults role</a:t>
            </a:r>
          </a:p>
          <a:p>
            <a:pPr lvl="1"/>
            <a:r>
              <a:rPr lang="en-US" dirty="0"/>
              <a:t>Docker (installs </a:t>
            </a:r>
            <a:r>
              <a:rPr lang="en-US" dirty="0" err="1"/>
              <a:t>docker</a:t>
            </a:r>
            <a:r>
              <a:rPr lang="en-US" dirty="0"/>
              <a:t> op de machine)</a:t>
            </a:r>
          </a:p>
          <a:p>
            <a:pPr lvl="1"/>
            <a:r>
              <a:rPr lang="en-US" dirty="0"/>
              <a:t>Docker-compose (installs </a:t>
            </a:r>
            <a:r>
              <a:rPr lang="en-US" dirty="0" err="1"/>
              <a:t>docker</a:t>
            </a:r>
            <a:r>
              <a:rPr lang="en-US" dirty="0"/>
              <a:t>-compose op de machine)</a:t>
            </a:r>
          </a:p>
          <a:p>
            <a:pPr lvl="1"/>
            <a:r>
              <a:rPr lang="en-US" dirty="0"/>
              <a:t>Docker-flow (installs  </a:t>
            </a:r>
            <a:r>
              <a:rPr lang="en-US" dirty="0" err="1"/>
              <a:t>docker</a:t>
            </a:r>
            <a:r>
              <a:rPr lang="en-US" dirty="0"/>
              <a:t>-flow op de machine)</a:t>
            </a:r>
          </a:p>
          <a:p>
            <a:pPr lvl="2"/>
            <a:r>
              <a:rPr lang="en-US" dirty="0"/>
              <a:t>Docker-flow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missende</a:t>
            </a:r>
            <a:r>
              <a:rPr lang="en-US" dirty="0"/>
              <a:t> </a:t>
            </a:r>
            <a:r>
              <a:rPr lang="en-US" dirty="0" err="1"/>
              <a:t>schakel</a:t>
            </a:r>
            <a:r>
              <a:rPr lang="en-US" dirty="0"/>
              <a:t> op het </a:t>
            </a:r>
            <a:r>
              <a:rPr lang="en-US" dirty="0" err="1"/>
              <a:t>gebied</a:t>
            </a:r>
            <a:r>
              <a:rPr lang="en-US" dirty="0"/>
              <a:t> van CD </a:t>
            </a:r>
            <a:r>
              <a:rPr lang="en-US" dirty="0" err="1"/>
              <a:t>voor</a:t>
            </a:r>
            <a:r>
              <a:rPr lang="en-US" dirty="0"/>
              <a:t> Docker </a:t>
            </a:r>
            <a:r>
              <a:rPr lang="en-US" dirty="0" err="1"/>
              <a:t>gebruik</a:t>
            </a:r>
            <a:endParaRPr lang="en-US" dirty="0"/>
          </a:p>
          <a:p>
            <a:pPr lvl="2"/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o.a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load balancing, blue-green deployment,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flow</a:t>
            </a:r>
          </a:p>
          <a:p>
            <a:pPr lvl="1"/>
            <a:r>
              <a:rPr lang="en-US" dirty="0"/>
              <a:t>Jenkins (installs Jenkins op de machine)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4" y="5287488"/>
            <a:ext cx="1494446" cy="14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en-US" dirty="0" err="1"/>
              <a:t>rollen</a:t>
            </a:r>
            <a:r>
              <a:rPr lang="en-US" dirty="0"/>
              <a:t> (prod)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Rollen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Nginx (installs 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</p:txBody>
      </p:sp>
      <p:pic>
        <p:nvPicPr>
          <p:cNvPr id="4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926" y="4953000"/>
            <a:ext cx="1828934" cy="18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 blauwe tunnel (16x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7_TF02895261_TF02895261" id="{0B855642-7EAE-4A4A-9145-AB5D7B071D58}" vid="{77C4AD61-F75F-44AE-887F-9787EDA8FFAA}"/>
    </a:ext>
  </a:extLst>
</a:theme>
</file>

<file path=ppt/theme/theme2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presentatie met digitale blauwe tunnel (breedbeeld)</Template>
  <TotalTime>0</TotalTime>
  <Words>401</Words>
  <Application>Microsoft Office PowerPoint</Application>
  <PresentationFormat>Aangepast</PresentationFormat>
  <Paragraphs>76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Corbel</vt:lpstr>
      <vt:lpstr>Digitale blauwe tunnel (16x9)</vt:lpstr>
      <vt:lpstr>Enterprise Linux:  Continuous Delivery Pipeline </vt:lpstr>
      <vt:lpstr>Indeling</vt:lpstr>
      <vt:lpstr>Overzicht pipeline </vt:lpstr>
      <vt:lpstr>De applicatie</vt:lpstr>
      <vt:lpstr>Demo</vt:lpstr>
      <vt:lpstr>Hoe de eind-applicatie zien?</vt:lpstr>
      <vt:lpstr>Ansible files </vt:lpstr>
      <vt:lpstr>Ansible rollen (CD)</vt:lpstr>
      <vt:lpstr>Ansible rollen (prod)</vt:lpstr>
      <vt:lpstr>Ansible rollen (Jenkins-node)</vt:lpstr>
      <vt:lpstr>Groovy script - JenkinsFile</vt:lpstr>
      <vt:lpstr>Inside Jenkins – a closer look</vt:lpstr>
      <vt:lpstr>Inside Jenkins – a closer 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2017-01-18T13:24:23Z</dcterms:created>
  <dcterms:modified xsi:type="dcterms:W3CDTF">2017-01-18T21:03:31Z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