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6"/>
  </p:notesMasterIdLst>
  <p:handoutMasterIdLst>
    <p:handoutMasterId r:id="rId17"/>
  </p:handoutMasterIdLst>
  <p:sldIdLst>
    <p:sldId id="257" r:id="rId2"/>
    <p:sldId id="262" r:id="rId3"/>
    <p:sldId id="263" r:id="rId4"/>
    <p:sldId id="264" r:id="rId5"/>
    <p:sldId id="265" r:id="rId6"/>
    <p:sldId id="272" r:id="rId7"/>
    <p:sldId id="266" r:id="rId8"/>
    <p:sldId id="273" r:id="rId9"/>
    <p:sldId id="267" r:id="rId10"/>
    <p:sldId id="268" r:id="rId11"/>
    <p:sldId id="269" r:id="rId12"/>
    <p:sldId id="270" r:id="rId13"/>
    <p:sldId id="271" r:id="rId14"/>
    <p:sldId id="274" r:id="rId15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onatas" userId="1e73303776546e79" providerId="LiveId" clId="{48064CF7-2F3F-4A99-B16C-54C40E0CA06A}"/>
    <pc:docChg chg="undo custSel addSld modSld">
      <pc:chgData name="Dhonatas" userId="1e73303776546e79" providerId="LiveId" clId="{48064CF7-2F3F-4A99-B16C-54C40E0CA06A}" dt="2022-11-17T00:05:30.001" v="67" actId="167"/>
      <pc:docMkLst>
        <pc:docMk/>
      </pc:docMkLst>
      <pc:sldChg chg="addSp delSp modSp mod">
        <pc:chgData name="Dhonatas" userId="1e73303776546e79" providerId="LiveId" clId="{48064CF7-2F3F-4A99-B16C-54C40E0CA06A}" dt="2022-11-16T23:55:20.543" v="48"/>
        <pc:sldMkLst>
          <pc:docMk/>
          <pc:sldMk cId="2584280759" sldId="257"/>
        </pc:sldMkLst>
        <pc:spChg chg="add del mod">
          <ac:chgData name="Dhonatas" userId="1e73303776546e79" providerId="LiveId" clId="{48064CF7-2F3F-4A99-B16C-54C40E0CA06A}" dt="2022-11-16T23:51:29.888" v="11" actId="14826"/>
          <ac:spMkLst>
            <pc:docMk/>
            <pc:sldMk cId="2584280759" sldId="257"/>
            <ac:spMk id="4" creationId="{70D60EC2-FA95-83AB-6F7D-F1F9A655A37E}"/>
          </ac:spMkLst>
        </pc:spChg>
        <pc:spChg chg="add mod">
          <ac:chgData name="Dhonatas" userId="1e73303776546e79" providerId="LiveId" clId="{48064CF7-2F3F-4A99-B16C-54C40E0CA06A}" dt="2022-11-16T23:51:54.597" v="12" actId="14826"/>
          <ac:spMkLst>
            <pc:docMk/>
            <pc:sldMk cId="2584280759" sldId="257"/>
            <ac:spMk id="7" creationId="{217C716F-75C3-D01C-3D64-4A08681E4078}"/>
          </ac:spMkLst>
        </pc:spChg>
        <pc:spChg chg="add del mod ord">
          <ac:chgData name="Dhonatas" userId="1e73303776546e79" providerId="LiveId" clId="{48064CF7-2F3F-4A99-B16C-54C40E0CA06A}" dt="2022-11-16T23:55:20.543" v="48"/>
          <ac:spMkLst>
            <pc:docMk/>
            <pc:sldMk cId="2584280759" sldId="257"/>
            <ac:spMk id="9" creationId="{C2E826DB-8356-AD76-120D-18BF5424729D}"/>
          </ac:spMkLst>
        </pc:spChg>
        <pc:picChg chg="mod">
          <ac:chgData name="Dhonatas" userId="1e73303776546e79" providerId="LiveId" clId="{48064CF7-2F3F-4A99-B16C-54C40E0CA06A}" dt="2022-11-16T23:51:54.597" v="12" actId="14826"/>
          <ac:picMkLst>
            <pc:docMk/>
            <pc:sldMk cId="2584280759" sldId="257"/>
            <ac:picMk id="6" creationId="{8045422F-7258-40AC-BD2E-2469AA448922}"/>
          </ac:picMkLst>
        </pc:picChg>
        <pc:picChg chg="add del mod ord">
          <ac:chgData name="Dhonatas" userId="1e73303776546e79" providerId="LiveId" clId="{48064CF7-2F3F-4A99-B16C-54C40E0CA06A}" dt="2022-11-16T23:55:20.543" v="48"/>
          <ac:picMkLst>
            <pc:docMk/>
            <pc:sldMk cId="2584280759" sldId="257"/>
            <ac:picMk id="8" creationId="{8389C52F-A2C1-F3F2-AECD-630F4738BE9B}"/>
          </ac:picMkLst>
        </pc:picChg>
      </pc:sldChg>
      <pc:sldChg chg="addSp delSp modSp mod">
        <pc:chgData name="Dhonatas" userId="1e73303776546e79" providerId="LiveId" clId="{48064CF7-2F3F-4A99-B16C-54C40E0CA06A}" dt="2022-11-16T23:52:07.846" v="14" actId="167"/>
        <pc:sldMkLst>
          <pc:docMk/>
          <pc:sldMk cId="168845440" sldId="262"/>
        </pc:sldMkLst>
        <pc:spChg chg="add mod ord">
          <ac:chgData name="Dhonatas" userId="1e73303776546e79" providerId="LiveId" clId="{48064CF7-2F3F-4A99-B16C-54C40E0CA06A}" dt="2022-11-16T23:52:07.846" v="14" actId="167"/>
          <ac:spMkLst>
            <pc:docMk/>
            <pc:sldMk cId="168845440" sldId="262"/>
            <ac:spMk id="6" creationId="{0E36B46F-85A3-E62F-3400-DEE8F375DAD8}"/>
          </ac:spMkLst>
        </pc:spChg>
        <pc:picChg chg="add del mod ord">
          <ac:chgData name="Dhonatas" userId="1e73303776546e79" providerId="LiveId" clId="{48064CF7-2F3F-4A99-B16C-54C40E0CA06A}" dt="2022-11-16T23:50:58.353" v="9"/>
          <ac:picMkLst>
            <pc:docMk/>
            <pc:sldMk cId="168845440" sldId="262"/>
            <ac:picMk id="3" creationId="{5304AE0B-A6A1-9865-FF11-FD85B90E0E2A}"/>
          </ac:picMkLst>
        </pc:picChg>
        <pc:picChg chg="add mod ord">
          <ac:chgData name="Dhonatas" userId="1e73303776546e79" providerId="LiveId" clId="{48064CF7-2F3F-4A99-B16C-54C40E0CA06A}" dt="2022-11-16T23:52:07.846" v="14" actId="167"/>
          <ac:picMkLst>
            <pc:docMk/>
            <pc:sldMk cId="168845440" sldId="262"/>
            <ac:picMk id="5" creationId="{7B792F88-DA8F-1EEF-3688-F232D70136CE}"/>
          </ac:picMkLst>
        </pc:picChg>
      </pc:sldChg>
      <pc:sldChg chg="addSp delSp modSp mod">
        <pc:chgData name="Dhonatas" userId="1e73303776546e79" providerId="LiveId" clId="{48064CF7-2F3F-4A99-B16C-54C40E0CA06A}" dt="2022-11-16T23:52:21.597" v="16" actId="167"/>
        <pc:sldMkLst>
          <pc:docMk/>
          <pc:sldMk cId="2728546705" sldId="263"/>
        </pc:sldMkLst>
        <pc:spChg chg="add mod ord">
          <ac:chgData name="Dhonatas" userId="1e73303776546e79" providerId="LiveId" clId="{48064CF7-2F3F-4A99-B16C-54C40E0CA06A}" dt="2022-11-16T23:52:21.597" v="16" actId="167"/>
          <ac:spMkLst>
            <pc:docMk/>
            <pc:sldMk cId="2728546705" sldId="263"/>
            <ac:spMk id="9" creationId="{7D32C957-D195-F3C8-064F-D2DC4D2D0A66}"/>
          </ac:spMkLst>
        </pc:spChg>
        <pc:picChg chg="add del mod ord">
          <ac:chgData name="Dhonatas" userId="1e73303776546e79" providerId="LiveId" clId="{48064CF7-2F3F-4A99-B16C-54C40E0CA06A}" dt="2022-11-16T23:50:53.863" v="7"/>
          <ac:picMkLst>
            <pc:docMk/>
            <pc:sldMk cId="2728546705" sldId="263"/>
            <ac:picMk id="6" creationId="{1576BFF6-EB12-D69F-CB34-A226ABFD819F}"/>
          </ac:picMkLst>
        </pc:picChg>
        <pc:picChg chg="add mod ord">
          <ac:chgData name="Dhonatas" userId="1e73303776546e79" providerId="LiveId" clId="{48064CF7-2F3F-4A99-B16C-54C40E0CA06A}" dt="2022-11-16T23:52:21.597" v="16" actId="167"/>
          <ac:picMkLst>
            <pc:docMk/>
            <pc:sldMk cId="2728546705" sldId="263"/>
            <ac:picMk id="8" creationId="{C1A23C65-55E1-76DD-AF89-5D539D9889E5}"/>
          </ac:picMkLst>
        </pc:picChg>
      </pc:sldChg>
      <pc:sldChg chg="addSp modSp mod">
        <pc:chgData name="Dhonatas" userId="1e73303776546e79" providerId="LiveId" clId="{48064CF7-2F3F-4A99-B16C-54C40E0CA06A}" dt="2022-11-16T23:52:36.172" v="18" actId="167"/>
        <pc:sldMkLst>
          <pc:docMk/>
          <pc:sldMk cId="733333480" sldId="264"/>
        </pc:sldMkLst>
        <pc:spChg chg="add mod ord">
          <ac:chgData name="Dhonatas" userId="1e73303776546e79" providerId="LiveId" clId="{48064CF7-2F3F-4A99-B16C-54C40E0CA06A}" dt="2022-11-16T23:52:36.172" v="18" actId="167"/>
          <ac:spMkLst>
            <pc:docMk/>
            <pc:sldMk cId="733333480" sldId="264"/>
            <ac:spMk id="7" creationId="{B796F7BB-7BEB-7477-7A12-FDEE55C7F485}"/>
          </ac:spMkLst>
        </pc:spChg>
        <pc:picChg chg="add mod ord">
          <ac:chgData name="Dhonatas" userId="1e73303776546e79" providerId="LiveId" clId="{48064CF7-2F3F-4A99-B16C-54C40E0CA06A}" dt="2022-11-16T23:52:36.172" v="18" actId="167"/>
          <ac:picMkLst>
            <pc:docMk/>
            <pc:sldMk cId="733333480" sldId="264"/>
            <ac:picMk id="6" creationId="{B6B8DD67-1C70-750A-67A2-E22664B31C0B}"/>
          </ac:picMkLst>
        </pc:picChg>
      </pc:sldChg>
      <pc:sldChg chg="addSp modSp mod">
        <pc:chgData name="Dhonatas" userId="1e73303776546e79" providerId="LiveId" clId="{48064CF7-2F3F-4A99-B16C-54C40E0CA06A}" dt="2022-11-16T23:53:09.899" v="20" actId="167"/>
        <pc:sldMkLst>
          <pc:docMk/>
          <pc:sldMk cId="3584881645" sldId="265"/>
        </pc:sldMkLst>
        <pc:spChg chg="add mod ord">
          <ac:chgData name="Dhonatas" userId="1e73303776546e79" providerId="LiveId" clId="{48064CF7-2F3F-4A99-B16C-54C40E0CA06A}" dt="2022-11-16T23:53:09.899" v="20" actId="167"/>
          <ac:spMkLst>
            <pc:docMk/>
            <pc:sldMk cId="3584881645" sldId="265"/>
            <ac:spMk id="3" creationId="{468B19FD-4A79-FC81-4A7D-2ADEDE89C630}"/>
          </ac:spMkLst>
        </pc:spChg>
        <pc:picChg chg="add mod ord">
          <ac:chgData name="Dhonatas" userId="1e73303776546e79" providerId="LiveId" clId="{48064CF7-2F3F-4A99-B16C-54C40E0CA06A}" dt="2022-11-16T23:53:09.899" v="20" actId="167"/>
          <ac:picMkLst>
            <pc:docMk/>
            <pc:sldMk cId="3584881645" sldId="265"/>
            <ac:picMk id="2" creationId="{76A480EF-FD91-777E-D412-2DA45AF224D0}"/>
          </ac:picMkLst>
        </pc:picChg>
      </pc:sldChg>
      <pc:sldChg chg="addSp delSp modSp mod">
        <pc:chgData name="Dhonatas" userId="1e73303776546e79" providerId="LiveId" clId="{48064CF7-2F3F-4A99-B16C-54C40E0CA06A}" dt="2022-11-16T23:53:40.921" v="26"/>
        <pc:sldMkLst>
          <pc:docMk/>
          <pc:sldMk cId="3870776817" sldId="266"/>
        </pc:sldMkLst>
        <pc:spChg chg="add del mod ord">
          <ac:chgData name="Dhonatas" userId="1e73303776546e79" providerId="LiveId" clId="{48064CF7-2F3F-4A99-B16C-54C40E0CA06A}" dt="2022-11-16T23:53:40.921" v="26"/>
          <ac:spMkLst>
            <pc:docMk/>
            <pc:sldMk cId="3870776817" sldId="266"/>
            <ac:spMk id="3" creationId="{C7B22521-0D76-F9F2-0A67-2892FE6B0756}"/>
          </ac:spMkLst>
        </pc:spChg>
        <pc:picChg chg="add del mod ord">
          <ac:chgData name="Dhonatas" userId="1e73303776546e79" providerId="LiveId" clId="{48064CF7-2F3F-4A99-B16C-54C40E0CA06A}" dt="2022-11-16T23:53:40.921" v="26"/>
          <ac:picMkLst>
            <pc:docMk/>
            <pc:sldMk cId="3870776817" sldId="266"/>
            <ac:picMk id="2" creationId="{9E799FA1-1F1A-C1C2-A498-CE53CBA8F4D4}"/>
          </ac:picMkLst>
        </pc:picChg>
      </pc:sldChg>
      <pc:sldChg chg="addSp modSp mod">
        <pc:chgData name="Dhonatas" userId="1e73303776546e79" providerId="LiveId" clId="{48064CF7-2F3F-4A99-B16C-54C40E0CA06A}" dt="2022-11-16T23:54:06.855" v="30" actId="167"/>
        <pc:sldMkLst>
          <pc:docMk/>
          <pc:sldMk cId="2772008446" sldId="267"/>
        </pc:sldMkLst>
        <pc:spChg chg="add mod ord">
          <ac:chgData name="Dhonatas" userId="1e73303776546e79" providerId="LiveId" clId="{48064CF7-2F3F-4A99-B16C-54C40E0CA06A}" dt="2022-11-16T23:54:06.855" v="30" actId="167"/>
          <ac:spMkLst>
            <pc:docMk/>
            <pc:sldMk cId="2772008446" sldId="267"/>
            <ac:spMk id="5" creationId="{7C98BF29-C61B-424E-11D0-2C5C44468DA6}"/>
          </ac:spMkLst>
        </pc:spChg>
        <pc:picChg chg="add mod ord">
          <ac:chgData name="Dhonatas" userId="1e73303776546e79" providerId="LiveId" clId="{48064CF7-2F3F-4A99-B16C-54C40E0CA06A}" dt="2022-11-16T23:54:06.855" v="30" actId="167"/>
          <ac:picMkLst>
            <pc:docMk/>
            <pc:sldMk cId="2772008446" sldId="267"/>
            <ac:picMk id="3" creationId="{34C11A6A-2B64-7DB9-FBC8-5EA789079F29}"/>
          </ac:picMkLst>
        </pc:picChg>
      </pc:sldChg>
      <pc:sldChg chg="addSp modSp mod">
        <pc:chgData name="Dhonatas" userId="1e73303776546e79" providerId="LiveId" clId="{48064CF7-2F3F-4A99-B16C-54C40E0CA06A}" dt="2022-11-16T23:54:16.463" v="32" actId="167"/>
        <pc:sldMkLst>
          <pc:docMk/>
          <pc:sldMk cId="1208665248" sldId="268"/>
        </pc:sldMkLst>
        <pc:spChg chg="add mod ord">
          <ac:chgData name="Dhonatas" userId="1e73303776546e79" providerId="LiveId" clId="{48064CF7-2F3F-4A99-B16C-54C40E0CA06A}" dt="2022-11-16T23:54:16.463" v="32" actId="167"/>
          <ac:spMkLst>
            <pc:docMk/>
            <pc:sldMk cId="1208665248" sldId="268"/>
            <ac:spMk id="5" creationId="{3FFC0B52-F374-3B9D-B542-3F19274762D3}"/>
          </ac:spMkLst>
        </pc:spChg>
        <pc:picChg chg="add mod ord">
          <ac:chgData name="Dhonatas" userId="1e73303776546e79" providerId="LiveId" clId="{48064CF7-2F3F-4A99-B16C-54C40E0CA06A}" dt="2022-11-16T23:54:16.463" v="32" actId="167"/>
          <ac:picMkLst>
            <pc:docMk/>
            <pc:sldMk cId="1208665248" sldId="268"/>
            <ac:picMk id="3" creationId="{A26497FC-ABE5-8669-B1C7-4D773E176ECD}"/>
          </ac:picMkLst>
        </pc:picChg>
      </pc:sldChg>
      <pc:sldChg chg="addSp modSp mod">
        <pc:chgData name="Dhonatas" userId="1e73303776546e79" providerId="LiveId" clId="{48064CF7-2F3F-4A99-B16C-54C40E0CA06A}" dt="2022-11-16T23:54:22.965" v="34" actId="167"/>
        <pc:sldMkLst>
          <pc:docMk/>
          <pc:sldMk cId="395181533" sldId="269"/>
        </pc:sldMkLst>
        <pc:spChg chg="add mod ord">
          <ac:chgData name="Dhonatas" userId="1e73303776546e79" providerId="LiveId" clId="{48064CF7-2F3F-4A99-B16C-54C40E0CA06A}" dt="2022-11-16T23:54:22.965" v="34" actId="167"/>
          <ac:spMkLst>
            <pc:docMk/>
            <pc:sldMk cId="395181533" sldId="269"/>
            <ac:spMk id="5" creationId="{75A3D1BA-36CE-7A90-0A88-B916B3FF4EC8}"/>
          </ac:spMkLst>
        </pc:spChg>
        <pc:picChg chg="add mod ord">
          <ac:chgData name="Dhonatas" userId="1e73303776546e79" providerId="LiveId" clId="{48064CF7-2F3F-4A99-B16C-54C40E0CA06A}" dt="2022-11-16T23:54:22.965" v="34" actId="167"/>
          <ac:picMkLst>
            <pc:docMk/>
            <pc:sldMk cId="395181533" sldId="269"/>
            <ac:picMk id="3" creationId="{F93D4161-CA1F-4A05-A1DC-7E71EDCDA2A5}"/>
          </ac:picMkLst>
        </pc:picChg>
      </pc:sldChg>
      <pc:sldChg chg="addSp modSp mod">
        <pc:chgData name="Dhonatas" userId="1e73303776546e79" providerId="LiveId" clId="{48064CF7-2F3F-4A99-B16C-54C40E0CA06A}" dt="2022-11-16T23:54:30.217" v="36" actId="167"/>
        <pc:sldMkLst>
          <pc:docMk/>
          <pc:sldMk cId="1301247674" sldId="270"/>
        </pc:sldMkLst>
        <pc:spChg chg="add mod ord">
          <ac:chgData name="Dhonatas" userId="1e73303776546e79" providerId="LiveId" clId="{48064CF7-2F3F-4A99-B16C-54C40E0CA06A}" dt="2022-11-16T23:54:30.217" v="36" actId="167"/>
          <ac:spMkLst>
            <pc:docMk/>
            <pc:sldMk cId="1301247674" sldId="270"/>
            <ac:spMk id="5" creationId="{D339829D-5284-7581-E100-3878739E2FE0}"/>
          </ac:spMkLst>
        </pc:spChg>
        <pc:picChg chg="add mod ord">
          <ac:chgData name="Dhonatas" userId="1e73303776546e79" providerId="LiveId" clId="{48064CF7-2F3F-4A99-B16C-54C40E0CA06A}" dt="2022-11-16T23:54:30.217" v="36" actId="167"/>
          <ac:picMkLst>
            <pc:docMk/>
            <pc:sldMk cId="1301247674" sldId="270"/>
            <ac:picMk id="3" creationId="{F3750B0F-57DA-4E44-0813-7A042522407C}"/>
          </ac:picMkLst>
        </pc:picChg>
      </pc:sldChg>
      <pc:sldChg chg="addSp modSp mod">
        <pc:chgData name="Dhonatas" userId="1e73303776546e79" providerId="LiveId" clId="{48064CF7-2F3F-4A99-B16C-54C40E0CA06A}" dt="2022-11-16T23:54:37.502" v="38" actId="167"/>
        <pc:sldMkLst>
          <pc:docMk/>
          <pc:sldMk cId="1102238471" sldId="271"/>
        </pc:sldMkLst>
        <pc:spChg chg="add mod ord">
          <ac:chgData name="Dhonatas" userId="1e73303776546e79" providerId="LiveId" clId="{48064CF7-2F3F-4A99-B16C-54C40E0CA06A}" dt="2022-11-16T23:54:37.502" v="38" actId="167"/>
          <ac:spMkLst>
            <pc:docMk/>
            <pc:sldMk cId="1102238471" sldId="271"/>
            <ac:spMk id="5" creationId="{347C97FE-D5D9-AF58-6696-663037749D6A}"/>
          </ac:spMkLst>
        </pc:spChg>
        <pc:picChg chg="add mod ord">
          <ac:chgData name="Dhonatas" userId="1e73303776546e79" providerId="LiveId" clId="{48064CF7-2F3F-4A99-B16C-54C40E0CA06A}" dt="2022-11-16T23:54:37.502" v="38" actId="167"/>
          <ac:picMkLst>
            <pc:docMk/>
            <pc:sldMk cId="1102238471" sldId="271"/>
            <ac:picMk id="3" creationId="{E80532D4-F501-DB37-4CCA-3620CED4BDCD}"/>
          </ac:picMkLst>
        </pc:picChg>
      </pc:sldChg>
      <pc:sldChg chg="addSp modSp mod">
        <pc:chgData name="Dhonatas" userId="1e73303776546e79" providerId="LiveId" clId="{48064CF7-2F3F-4A99-B16C-54C40E0CA06A}" dt="2022-11-16T23:53:24.999" v="22" actId="167"/>
        <pc:sldMkLst>
          <pc:docMk/>
          <pc:sldMk cId="881315239" sldId="272"/>
        </pc:sldMkLst>
        <pc:spChg chg="add mod ord">
          <ac:chgData name="Dhonatas" userId="1e73303776546e79" providerId="LiveId" clId="{48064CF7-2F3F-4A99-B16C-54C40E0CA06A}" dt="2022-11-16T23:53:24.999" v="22" actId="167"/>
          <ac:spMkLst>
            <pc:docMk/>
            <pc:sldMk cId="881315239" sldId="272"/>
            <ac:spMk id="3" creationId="{07681695-6E0B-D4D3-23C3-280B896C8004}"/>
          </ac:spMkLst>
        </pc:spChg>
        <pc:picChg chg="add mod ord">
          <ac:chgData name="Dhonatas" userId="1e73303776546e79" providerId="LiveId" clId="{48064CF7-2F3F-4A99-B16C-54C40E0CA06A}" dt="2022-11-16T23:53:24.999" v="22" actId="167"/>
          <ac:picMkLst>
            <pc:docMk/>
            <pc:sldMk cId="881315239" sldId="272"/>
            <ac:picMk id="2" creationId="{BFBB50CD-EB32-E981-CFA2-8EAF785100DC}"/>
          </ac:picMkLst>
        </pc:picChg>
      </pc:sldChg>
      <pc:sldChg chg="addSp modSp mod">
        <pc:chgData name="Dhonatas" userId="1e73303776546e79" providerId="LiveId" clId="{48064CF7-2F3F-4A99-B16C-54C40E0CA06A}" dt="2022-11-16T23:53:49.949" v="28" actId="167"/>
        <pc:sldMkLst>
          <pc:docMk/>
          <pc:sldMk cId="1347716878" sldId="273"/>
        </pc:sldMkLst>
        <pc:spChg chg="add mod ord">
          <ac:chgData name="Dhonatas" userId="1e73303776546e79" providerId="LiveId" clId="{48064CF7-2F3F-4A99-B16C-54C40E0CA06A}" dt="2022-11-16T23:53:49.949" v="28" actId="167"/>
          <ac:spMkLst>
            <pc:docMk/>
            <pc:sldMk cId="1347716878" sldId="273"/>
            <ac:spMk id="3" creationId="{695FDAC9-1302-81FA-DB4E-DF49C36CF05B}"/>
          </ac:spMkLst>
        </pc:spChg>
        <pc:picChg chg="add mod ord">
          <ac:chgData name="Dhonatas" userId="1e73303776546e79" providerId="LiveId" clId="{48064CF7-2F3F-4A99-B16C-54C40E0CA06A}" dt="2022-11-16T23:53:49.949" v="28" actId="167"/>
          <ac:picMkLst>
            <pc:docMk/>
            <pc:sldMk cId="1347716878" sldId="273"/>
            <ac:picMk id="2" creationId="{CCC7991F-F1EB-6CBF-0F6A-C00C602611D2}"/>
          </ac:picMkLst>
        </pc:picChg>
      </pc:sldChg>
      <pc:sldChg chg="addSp modSp new mod">
        <pc:chgData name="Dhonatas" userId="1e73303776546e79" providerId="LiveId" clId="{48064CF7-2F3F-4A99-B16C-54C40E0CA06A}" dt="2022-11-17T00:05:30.001" v="67" actId="167"/>
        <pc:sldMkLst>
          <pc:docMk/>
          <pc:sldMk cId="1376378003" sldId="274"/>
        </pc:sldMkLst>
        <pc:spChg chg="add mod">
          <ac:chgData name="Dhonatas" userId="1e73303776546e79" providerId="LiveId" clId="{48064CF7-2F3F-4A99-B16C-54C40E0CA06A}" dt="2022-11-17T00:05:16.732" v="65" actId="1076"/>
          <ac:spMkLst>
            <pc:docMk/>
            <pc:sldMk cId="1376378003" sldId="274"/>
            <ac:spMk id="3" creationId="{A5420069-3E1D-793D-90B4-B3E0DB656D3A}"/>
          </ac:spMkLst>
        </pc:spChg>
        <pc:spChg chg="add mod ord">
          <ac:chgData name="Dhonatas" userId="1e73303776546e79" providerId="LiveId" clId="{48064CF7-2F3F-4A99-B16C-54C40E0CA06A}" dt="2022-11-17T00:05:30.001" v="67" actId="167"/>
          <ac:spMkLst>
            <pc:docMk/>
            <pc:sldMk cId="1376378003" sldId="274"/>
            <ac:spMk id="5" creationId="{F2251B1B-B3B4-2447-0408-59F8156C66C9}"/>
          </ac:spMkLst>
        </pc:spChg>
        <pc:picChg chg="add mod ord">
          <ac:chgData name="Dhonatas" userId="1e73303776546e79" providerId="LiveId" clId="{48064CF7-2F3F-4A99-B16C-54C40E0CA06A}" dt="2022-11-17T00:05:30.001" v="67" actId="167"/>
          <ac:picMkLst>
            <pc:docMk/>
            <pc:sldMk cId="1376378003" sldId="274"/>
            <ac:picMk id="4" creationId="{6AF83E35-D81B-CD07-6BFD-555E393A8BE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A170B22-A4BB-4708-B0CE-A73E8306129B}" type="datetime1">
              <a:rPr lang="pt-BR" smtClean="0"/>
              <a:t>16/11/2022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245E56-2EE9-450B-A671-BE5C90BAC91C}" type="datetime1">
              <a:rPr lang="pt-BR" smtClean="0"/>
              <a:t>16/11/2022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tângulo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tângulo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tângulo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64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20" name="Espaço Reservado para Data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2F3AF6F7-5911-45C3-BE0F-7F38FEFE43FA}" type="datetime1">
              <a:rPr lang="pt-BR" smtClean="0"/>
              <a:t>16/11/2022</a:t>
            </a:fld>
            <a:endParaRPr lang="en-US" dirty="0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Espaço reservado para o número do slide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0C3F0E-1EAD-419A-B8F3-CB7CDE6B1E86}" type="datetime1">
              <a:rPr lang="pt-BR" smtClean="0"/>
              <a:t>16/11/2022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74CCBA-3812-426F-BA8C-8BC3E97D7FB5}" type="datetime1">
              <a:rPr lang="pt-BR" smtClean="0"/>
              <a:t>16/11/2022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8C737E-092E-4203-A347-8410086932C6}" type="datetime1">
              <a:rPr lang="pt-BR" smtClean="0"/>
              <a:t>16/11/2022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tângulo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tângulo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tângulo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Autofit/>
          </a:bodyPr>
          <a:lstStyle>
            <a:lvl1pPr algn="ctr">
              <a:lnSpc>
                <a:spcPct val="83000"/>
              </a:lnSpc>
              <a:defRPr lang="en-US" sz="64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494319B4-ED34-4D08-91C0-F7E8BD9417E6}" type="datetime1">
              <a:rPr lang="pt-BR" smtClean="0"/>
              <a:t>16/11/2022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D1C28D-3F4C-4305-9CD5-9949626E9ED5}" type="datetime1">
              <a:rPr lang="pt-BR" smtClean="0"/>
              <a:t>16/11/2022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5F8630-DFFC-437C-A718-61BE3F548C4E}" type="datetime1">
              <a:rPr lang="pt-BR" smtClean="0"/>
              <a:t>16/11/2022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12AD8E-909B-47FE-B3D6-961E1D2E7A49}" type="datetime1">
              <a:rPr lang="pt-BR" smtClean="0"/>
              <a:t>16/11/2022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0BF672-AFC3-4C39-AA84-C1113D4307F1}" type="datetime1">
              <a:rPr lang="pt-BR" smtClean="0"/>
              <a:t>16/11/2022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 texto Mestre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B01F5550-97CC-4F3B-A34B-FE39BFD06EF0}" type="datetime1">
              <a:rPr lang="pt-BR" smtClean="0"/>
              <a:t>16/11/2022</a:t>
            </a:fld>
            <a:endParaRPr lang="en-US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Espaço Reservado para o Número do Slid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dirty="0"/>
              <a:t>Clique no ícone para adicionar uma imagem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7975B8C2-382E-4F5E-B0CE-7E0EEF75E017}" type="datetime1">
              <a:rPr lang="pt-BR" smtClean="0"/>
              <a:t>16/11/2022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 texto Mestre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ângulo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tângulo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1DF2A3A-30FD-464E-8202-27A276433376}" type="datetime1">
              <a:rPr lang="pt-BR" smtClean="0"/>
              <a:t>16/11/2022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ehind-the-scenes.net/understanding-the-java-versions-platfroms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ehind-the-scenes.net/understanding-the-java-versions-platfroms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hyperlink" Target="https://creativecommons.org/licenses/by-sa/3.0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ehind-the-scenes.net/understanding-the-java-versions-platfroms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hyperlink" Target="https://creativecommons.org/licenses/by-sa/3.0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ehind-the-scenes.net/understanding-the-java-versions-platfroms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hyperlink" Target="https://creativecommons.org/licenses/by-sa/3.0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ehind-the-scenes.net/understanding-the-java-versions-platfroms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hyperlink" Target="https://creativecommons.org/licenses/by-sa/3.0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ehind-the-scenes.net/understanding-the-java-versions-platfroms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ehind-the-scenes.net/understanding-the-java-versions-platfroms/" TargetMode="External"/><Relationship Id="rId7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hyperlink" Target="https://creativecommons.org/licenses/by-sa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ehind-the-scenes.net/understanding-the-java-versions-platfroms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hyperlink" Target="https://creativecommons.org/licenses/by-sa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ehind-the-scenes.net/understanding-the-java-versions-platfroms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3.png"/><Relationship Id="rId4" Type="http://schemas.openxmlformats.org/officeDocument/2006/relationships/hyperlink" Target="https://creativecommons.org/licenses/by-sa/3.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ehind-the-scenes.net/understanding-the-java-versions-platfroms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jpg"/><Relationship Id="rId5" Type="http://schemas.openxmlformats.org/officeDocument/2006/relationships/image" Target="../media/image3.png"/><Relationship Id="rId4" Type="http://schemas.openxmlformats.org/officeDocument/2006/relationships/hyperlink" Target="https://creativecommons.org/licenses/by-sa/3.0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ehind-the-scenes.net/understanding-the-java-versions-platfroms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reativecommons.org/licenses/by-sa/3.0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ehind-the-scenes.net/understanding-the-java-versions-platfroms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reativecommons.org/licenses/by-sa/3.0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ehind-the-scenes.net/understanding-the-java-versions-platfroms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hyperlink" Target="https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5556" r="5556"/>
          <a:stretch/>
        </p:blipFill>
        <p:spPr>
          <a:xfrm>
            <a:off x="20" y="13457"/>
            <a:ext cx="12191979" cy="6857990"/>
          </a:xfrm>
          <a:prstGeom prst="rect">
            <a:avLst/>
          </a:prstGeom>
        </p:spPr>
      </p:pic>
      <p:sp>
        <p:nvSpPr>
          <p:cNvPr id="82" name="Retângulo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Projeto</a:t>
            </a:r>
            <a:br>
              <a:rPr lang="pt-br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Clinica ortodôntica</a:t>
            </a:r>
            <a:endParaRPr lang="pt-br" sz="4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Programação Orientada a Objeto</a:t>
            </a:r>
          </a:p>
        </p:txBody>
      </p:sp>
      <p:pic>
        <p:nvPicPr>
          <p:cNvPr id="5" name="Espaço Reservado para Conteúdo 5">
            <a:extLst>
              <a:ext uri="{FF2B5EF4-FFF2-40B4-BE49-F238E27FC236}">
                <a16:creationId xmlns:a16="http://schemas.microsoft.com/office/drawing/2014/main" id="{77C6A0ED-F6AC-C86E-27C1-FD0BD84516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868" y="5113293"/>
            <a:ext cx="1179126" cy="168088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17C716F-75C3-D01C-3D64-4A08681E4078}"/>
              </a:ext>
            </a:extLst>
          </p:cNvPr>
          <p:cNvSpPr txBox="1"/>
          <p:nvPr/>
        </p:nvSpPr>
        <p:spPr>
          <a:xfrm>
            <a:off x="20" y="6871447"/>
            <a:ext cx="121919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s://behind-the-scenes.net/understanding-the-java-versions-platfroms/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5" tooltip="https://creativecommons.org/licenses/by-sa/3.0/"/>
              </a:rPr>
              <a:t>CC BY-SA</a:t>
            </a:r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26497FC-ABE5-8669-B1C7-4D773E176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5556" r="5556"/>
          <a:stretch/>
        </p:blipFill>
        <p:spPr>
          <a:xfrm>
            <a:off x="20" y="13457"/>
            <a:ext cx="12191979" cy="685799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FFC0B52-F374-3B9D-B542-3F19274762D3}"/>
              </a:ext>
            </a:extLst>
          </p:cNvPr>
          <p:cNvSpPr txBox="1"/>
          <p:nvPr/>
        </p:nvSpPr>
        <p:spPr>
          <a:xfrm>
            <a:off x="20" y="6871447"/>
            <a:ext cx="121919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s://behind-the-scenes.net/understanding-the-java-versions-platfroms/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-sa/3.0/"/>
              </a:rPr>
              <a:t>CC BY-SA</a:t>
            </a:r>
            <a:endParaRPr lang="pt-BR" sz="90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6D217C2-B8A5-E10F-782D-8518FD435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D0BF672-AFC3-4C39-AA84-C1113D4307F1}" type="datetime1">
              <a:rPr lang="pt-BR" smtClean="0"/>
              <a:t>16/11/2022</a:t>
            </a:fld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D50360A-5728-0C55-F99F-989C312BA3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864" y="457200"/>
            <a:ext cx="7070272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665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93D4161-CA1F-4A05-A1DC-7E71EDCDA2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5556" r="5556"/>
          <a:stretch/>
        </p:blipFill>
        <p:spPr>
          <a:xfrm>
            <a:off x="20" y="13457"/>
            <a:ext cx="12191979" cy="685799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5A3D1BA-36CE-7A90-0A88-B916B3FF4EC8}"/>
              </a:ext>
            </a:extLst>
          </p:cNvPr>
          <p:cNvSpPr txBox="1"/>
          <p:nvPr/>
        </p:nvSpPr>
        <p:spPr>
          <a:xfrm>
            <a:off x="20" y="6871447"/>
            <a:ext cx="121919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s://behind-the-scenes.net/understanding-the-java-versions-platfroms/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-sa/3.0/"/>
              </a:rPr>
              <a:t>CC BY-SA</a:t>
            </a:r>
            <a:endParaRPr lang="pt-BR" sz="90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CE96A7F-4339-6094-6F33-CF6D64B9C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D0BF672-AFC3-4C39-AA84-C1113D4307F1}" type="datetime1">
              <a:rPr lang="pt-BR" smtClean="0"/>
              <a:t>16/11/2022</a:t>
            </a:fld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77668EB-85B6-3680-2D06-A04A8E03C5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060" y="457200"/>
            <a:ext cx="6735880" cy="59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81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3750B0F-57DA-4E44-0813-7A0425224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5556" r="5556"/>
          <a:stretch/>
        </p:blipFill>
        <p:spPr>
          <a:xfrm>
            <a:off x="20" y="13457"/>
            <a:ext cx="12191979" cy="685799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339829D-5284-7581-E100-3878739E2FE0}"/>
              </a:ext>
            </a:extLst>
          </p:cNvPr>
          <p:cNvSpPr txBox="1"/>
          <p:nvPr/>
        </p:nvSpPr>
        <p:spPr>
          <a:xfrm>
            <a:off x="20" y="6871447"/>
            <a:ext cx="121919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s://behind-the-scenes.net/understanding-the-java-versions-platfroms/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-sa/3.0/"/>
              </a:rPr>
              <a:t>CC BY-SA</a:t>
            </a:r>
            <a:endParaRPr lang="pt-BR" sz="90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2A47D56-FF41-4EDE-251A-F275EDA34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D0BF672-AFC3-4C39-AA84-C1113D4307F1}" type="datetime1">
              <a:rPr lang="pt-BR" smtClean="0"/>
              <a:t>16/11/2022</a:t>
            </a:fld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CC41A1D-958B-5F4A-D974-4B5DAFC57E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064" y="584947"/>
            <a:ext cx="9990857" cy="568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247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80532D4-F501-DB37-4CCA-3620CED4B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5556" r="5556"/>
          <a:stretch/>
        </p:blipFill>
        <p:spPr>
          <a:xfrm>
            <a:off x="20" y="13457"/>
            <a:ext cx="12191979" cy="685799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47C97FE-D5D9-AF58-6696-663037749D6A}"/>
              </a:ext>
            </a:extLst>
          </p:cNvPr>
          <p:cNvSpPr txBox="1"/>
          <p:nvPr/>
        </p:nvSpPr>
        <p:spPr>
          <a:xfrm>
            <a:off x="20" y="6871447"/>
            <a:ext cx="121919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s://behind-the-scenes.net/understanding-the-java-versions-platfroms/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-sa/3.0/"/>
              </a:rPr>
              <a:t>CC BY-SA</a:t>
            </a:r>
            <a:endParaRPr lang="pt-BR" sz="90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A0FBFF5-37AC-FF89-0DA9-7F3CDC0C2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D0BF672-AFC3-4C39-AA84-C1113D4307F1}" type="datetime1">
              <a:rPr lang="pt-BR" smtClean="0"/>
              <a:t>16/11/2022</a:t>
            </a:fld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2077806-2892-5630-D16E-B2A7465F6F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161" y="457200"/>
            <a:ext cx="827630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238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AF83E35-D81B-CD07-6BFD-555E393A8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5556" r="5556"/>
          <a:stretch/>
        </p:blipFill>
        <p:spPr>
          <a:xfrm>
            <a:off x="20" y="13457"/>
            <a:ext cx="12191979" cy="685799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2251B1B-B3B4-2447-0408-59F8156C66C9}"/>
              </a:ext>
            </a:extLst>
          </p:cNvPr>
          <p:cNvSpPr txBox="1"/>
          <p:nvPr/>
        </p:nvSpPr>
        <p:spPr>
          <a:xfrm>
            <a:off x="20" y="6871447"/>
            <a:ext cx="121919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s://behind-the-scenes.net/understanding-the-java-versions-platfroms/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-sa/3.0/"/>
              </a:rPr>
              <a:t>CC BY-SA</a:t>
            </a:r>
            <a:endParaRPr lang="pt-BR" sz="90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CBD328D-D5F0-08FE-1514-47AD2DA5F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D0BF672-AFC3-4C39-AA84-C1113D4307F1}" type="datetime1">
              <a:rPr lang="pt-BR" smtClean="0"/>
              <a:t>16/11/2022</a:t>
            </a:fld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5420069-3E1D-793D-90B4-B3E0DB656D3A}"/>
              </a:ext>
            </a:extLst>
          </p:cNvPr>
          <p:cNvSpPr txBox="1"/>
          <p:nvPr/>
        </p:nvSpPr>
        <p:spPr>
          <a:xfrm>
            <a:off x="886304" y="2551837"/>
            <a:ext cx="104193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pt-BR" b="0" i="1" dirty="0">
                <a:solidFill>
                  <a:srgbClr val="121212"/>
                </a:solidFill>
                <a:effectLst/>
                <a:latin typeface="Arial Black" panose="020B0A04020102020204" pitchFamily="34" charset="0"/>
              </a:rPr>
              <a:t>“Cuidado com gente que não tem dúvida. Gente que não tem dúvida não é capaz </a:t>
            </a:r>
          </a:p>
          <a:p>
            <a:pPr algn="just"/>
            <a:r>
              <a:rPr lang="pt-BR" b="0" i="1" dirty="0">
                <a:solidFill>
                  <a:srgbClr val="121212"/>
                </a:solidFill>
                <a:effectLst/>
                <a:latin typeface="Arial Black" panose="020B0A04020102020204" pitchFamily="34" charset="0"/>
              </a:rPr>
              <a:t>de inovar, de reinventar, não é capaz de fazer de outro modo. Gente que não tem </a:t>
            </a:r>
          </a:p>
          <a:p>
            <a:pPr algn="just"/>
            <a:r>
              <a:rPr lang="pt-BR" b="0" i="1" dirty="0">
                <a:solidFill>
                  <a:srgbClr val="121212"/>
                </a:solidFill>
                <a:effectLst/>
                <a:latin typeface="Arial Black" panose="020B0A04020102020204" pitchFamily="34" charset="0"/>
              </a:rPr>
              <a:t>dúvida só é capaz de repetir.”</a:t>
            </a:r>
          </a:p>
          <a:p>
            <a:pPr algn="l"/>
            <a:endParaRPr lang="pt-BR" i="1" dirty="0">
              <a:solidFill>
                <a:srgbClr val="121212"/>
              </a:solidFill>
              <a:latin typeface="Arial Black" panose="020B0A04020102020204" pitchFamily="34" charset="0"/>
            </a:endParaRPr>
          </a:p>
          <a:p>
            <a:pPr algn="l"/>
            <a:endParaRPr lang="pt-BR" b="0" i="1" dirty="0">
              <a:solidFill>
                <a:srgbClr val="121212"/>
              </a:solidFill>
              <a:effectLst/>
              <a:latin typeface="Arial Black" panose="020B0A04020102020204" pitchFamily="34" charset="0"/>
            </a:endParaRPr>
          </a:p>
          <a:p>
            <a:r>
              <a:rPr lang="pt-BR" dirty="0">
                <a:latin typeface="Arial Black" panose="020B0A04020102020204" pitchFamily="34" charset="0"/>
              </a:rPr>
              <a:t>Mario Sergio Cortella</a:t>
            </a:r>
          </a:p>
        </p:txBody>
      </p:sp>
    </p:spTree>
    <p:extLst>
      <p:ext uri="{BB962C8B-B14F-4D97-AF65-F5344CB8AC3E}">
        <p14:creationId xmlns:p14="http://schemas.microsoft.com/office/powerpoint/2010/main" val="1376378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B792F88-DA8F-1EEF-3688-F232D70136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5556" r="5556"/>
          <a:stretch/>
        </p:blipFill>
        <p:spPr>
          <a:xfrm>
            <a:off x="20" y="13457"/>
            <a:ext cx="12191979" cy="685799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E36B46F-85A3-E62F-3400-DEE8F375DAD8}"/>
              </a:ext>
            </a:extLst>
          </p:cNvPr>
          <p:cNvSpPr txBox="1"/>
          <p:nvPr/>
        </p:nvSpPr>
        <p:spPr>
          <a:xfrm>
            <a:off x="20" y="6871447"/>
            <a:ext cx="121919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s://behind-the-scenes.net/understanding-the-java-versions-platfroms/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-sa/3.0/"/>
              </a:rPr>
              <a:t>CC BY-SA</a:t>
            </a:r>
            <a:endParaRPr lang="pt-BR" sz="90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4D9825-0924-678E-0BED-9305F7CE5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Sistema Para Desenvolvimento de Projeto na Matéria POO Sobre Clinica Ortodôntica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B607E8-CBDE-8DD5-20E6-5B14246EB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16/11/2022</a:t>
            </a:fld>
            <a:endParaRPr lang="en-US"/>
          </a:p>
        </p:txBody>
      </p:sp>
      <p:pic>
        <p:nvPicPr>
          <p:cNvPr id="10" name="Espaço Reservado para Conteúdo 5">
            <a:extLst>
              <a:ext uri="{FF2B5EF4-FFF2-40B4-BE49-F238E27FC236}">
                <a16:creationId xmlns:a16="http://schemas.microsoft.com/office/drawing/2014/main" id="{1BB78B6A-368C-3D60-A521-7C3620620D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247" y="4719918"/>
            <a:ext cx="1179126" cy="168088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3B3ECB68-76D6-2662-FBB1-D24C08201F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91" y="2019300"/>
            <a:ext cx="5236509" cy="2700618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14F17056-D0C5-CD3D-4484-A8390D79B9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014194"/>
            <a:ext cx="4409247" cy="271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45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C1A23C65-55E1-76DD-AF89-5D539D988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5556" r="5556"/>
          <a:stretch/>
        </p:blipFill>
        <p:spPr>
          <a:xfrm>
            <a:off x="20" y="13457"/>
            <a:ext cx="12191979" cy="685799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7D32C957-D195-F3C8-064F-D2DC4D2D0A66}"/>
              </a:ext>
            </a:extLst>
          </p:cNvPr>
          <p:cNvSpPr txBox="1"/>
          <p:nvPr/>
        </p:nvSpPr>
        <p:spPr>
          <a:xfrm>
            <a:off x="20" y="6871447"/>
            <a:ext cx="121919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s://behind-the-scenes.net/understanding-the-java-versions-platfroms/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-sa/3.0/"/>
              </a:rPr>
              <a:t>CC BY-SA</a:t>
            </a:r>
            <a:endParaRPr lang="pt-BR" sz="90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3DF751E-F405-52C0-04AE-B85C29633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Detalhes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da Entrevista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D64D5B-36F8-2496-DC79-D9E1279D9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07285"/>
            <a:ext cx="10058400" cy="3849624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Informações da entrevista feita ao funcionário(a):</a:t>
            </a: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da Entrevista: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15/11/2022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Horário da Entrevista: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09:20 horas AM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Nome do Entrevistador: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Dhonatas Ferreira de Jesus.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Nome do Funcionário entrevistado(a):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Funcionário(a) não quis que o nome fosse revelado devido questões pessoais. Então eu Dhonatas Ferreira de Jesus da Matricula 20192UBA351P0039 me comprometi a manter o sigilo da origem das informações.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Matéria: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Programação Orientada a Objetos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F1296B-CF83-E175-ADD7-7DA93AD44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16/11/2022</a:t>
            </a:fld>
            <a:endParaRPr lang="en-US"/>
          </a:p>
        </p:txBody>
      </p:sp>
      <p:pic>
        <p:nvPicPr>
          <p:cNvPr id="5" name="Espaço Reservado para Conteúdo 5">
            <a:extLst>
              <a:ext uri="{FF2B5EF4-FFF2-40B4-BE49-F238E27FC236}">
                <a16:creationId xmlns:a16="http://schemas.microsoft.com/office/drawing/2014/main" id="{40929560-E1B7-E342-EC54-F21E56E2B7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247" y="4719918"/>
            <a:ext cx="1179126" cy="168088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14D8F69-C4E0-4431-6B30-841E1D899C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53" y="1807285"/>
            <a:ext cx="4109757" cy="227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546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B6B8DD67-1C70-750A-67A2-E22664B31C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5556" r="5556"/>
          <a:stretch/>
        </p:blipFill>
        <p:spPr>
          <a:xfrm>
            <a:off x="20" y="13457"/>
            <a:ext cx="12191979" cy="685799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796F7BB-7BEB-7477-7A12-FDEE55C7F485}"/>
              </a:ext>
            </a:extLst>
          </p:cNvPr>
          <p:cNvSpPr txBox="1"/>
          <p:nvPr/>
        </p:nvSpPr>
        <p:spPr>
          <a:xfrm>
            <a:off x="20" y="6871447"/>
            <a:ext cx="121919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s://behind-the-scenes.net/understanding-the-java-versions-platfroms/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-sa/3.0/"/>
              </a:rPr>
              <a:t>CC BY-SA</a:t>
            </a:r>
            <a:endParaRPr lang="pt-BR" sz="90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4F803D-51A5-D36D-E3D0-DC73F5E95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Requisitos Fornecidos na Entrevista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DBED6B-B505-189A-4EE5-FAB3E514A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600" b="1" dirty="0">
                <a:solidFill>
                  <a:srgbClr val="00B05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Forma de Marcar:</a:t>
            </a:r>
            <a:endParaRPr lang="pt-BR" sz="2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Marcar Horário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Nome do Paciente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600" b="1" dirty="0">
                <a:solidFill>
                  <a:srgbClr val="00B05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Criar Ficha:</a:t>
            </a:r>
            <a:endParaRPr lang="pt-BR" sz="2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Nome Completo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de Nascimento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Endereço Completo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Telefone Para Contato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069D76-FABA-264D-E10D-8F92CBCB1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16/11/2022</a:t>
            </a:fld>
            <a:endParaRPr lang="en-US"/>
          </a:p>
        </p:txBody>
      </p:sp>
      <p:pic>
        <p:nvPicPr>
          <p:cNvPr id="5" name="Espaço Reservado para Conteúdo 5">
            <a:extLst>
              <a:ext uri="{FF2B5EF4-FFF2-40B4-BE49-F238E27FC236}">
                <a16:creationId xmlns:a16="http://schemas.microsoft.com/office/drawing/2014/main" id="{519B5226-FEEB-478A-E0BF-B3D2D70646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247" y="4719918"/>
            <a:ext cx="1179126" cy="168088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A9AE47C-67AD-04B5-C670-CABD0D7260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373" y="1833181"/>
            <a:ext cx="4562451" cy="456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333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6A480EF-FD91-777E-D412-2DA45AF224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5556" r="5556"/>
          <a:stretch/>
        </p:blipFill>
        <p:spPr>
          <a:xfrm>
            <a:off x="20" y="13457"/>
            <a:ext cx="12191979" cy="685799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468B19FD-4A79-FC81-4A7D-2ADEDE89C630}"/>
              </a:ext>
            </a:extLst>
          </p:cNvPr>
          <p:cNvSpPr txBox="1"/>
          <p:nvPr/>
        </p:nvSpPr>
        <p:spPr>
          <a:xfrm>
            <a:off x="20" y="6871447"/>
            <a:ext cx="121919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s://behind-the-scenes.net/understanding-the-java-versions-platfroms/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-sa/3.0/"/>
              </a:rPr>
              <a:t>CC BY-SA</a:t>
            </a:r>
            <a:endParaRPr lang="pt-BR" sz="90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5AB3359C-110E-B702-D538-EB352FC49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3637" y="796864"/>
            <a:ext cx="4663440" cy="640080"/>
          </a:xfrm>
        </p:spPr>
        <p:txBody>
          <a:bodyPr/>
          <a:lstStyle/>
          <a:p>
            <a:pPr algn="ctr"/>
            <a:r>
              <a:rPr lang="pt-BR" sz="1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Opções para o Sistema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9FABC8FB-BAE1-4F9F-44F6-2FFB41CDB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3637" y="1515002"/>
            <a:ext cx="4663440" cy="3163825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Opção Desmarcar Consulta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Opção Excluir Marcação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Forma de Pagamento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B4900182-DBCD-17EA-12C8-FEFBBE92D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2501" y="796864"/>
            <a:ext cx="4663440" cy="640080"/>
          </a:xfrm>
        </p:spPr>
        <p:txBody>
          <a:bodyPr/>
          <a:lstStyle/>
          <a:p>
            <a:pPr algn="ctr"/>
            <a:r>
              <a:rPr lang="pt-BR" sz="1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Tipo do Procedimento</a:t>
            </a:r>
          </a:p>
          <a:p>
            <a:endParaRPr lang="pt-BR" dirty="0"/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A3C75916-EDC8-0BFB-5384-A37118FF0D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2501" y="1515001"/>
            <a:ext cx="4663440" cy="3164509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Raio – X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Tratamento de Canal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Extração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Restauração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Limpeza Mais Aplicação de Flúor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Implante Dentário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7B9D36-59E2-4018-8EFF-B165C5CD59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10583" y="4757570"/>
            <a:ext cx="2893045" cy="365760"/>
          </a:xfrm>
        </p:spPr>
        <p:txBody>
          <a:bodyPr/>
          <a:lstStyle/>
          <a:p>
            <a:pPr rtl="0"/>
            <a:fld id="{D48C737E-092E-4203-A347-8410086932C6}" type="datetime1">
              <a:rPr lang="pt-BR" smtClean="0"/>
              <a:t>16/11/2022</a:t>
            </a:fld>
            <a:endParaRPr lang="en-US"/>
          </a:p>
        </p:txBody>
      </p:sp>
      <p:pic>
        <p:nvPicPr>
          <p:cNvPr id="10" name="Espaço Reservado para Conteúdo 5">
            <a:extLst>
              <a:ext uri="{FF2B5EF4-FFF2-40B4-BE49-F238E27FC236}">
                <a16:creationId xmlns:a16="http://schemas.microsoft.com/office/drawing/2014/main" id="{C7423511-0BBA-CC06-D01A-E93DA7AB12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247" y="4719918"/>
            <a:ext cx="1179126" cy="168088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7845CF64-E4A3-B666-4713-E9DB81A0D7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925" y="3096914"/>
            <a:ext cx="4663439" cy="330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881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FBB50CD-EB32-E981-CFA2-8EAF78510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5556" r="5556"/>
          <a:stretch/>
        </p:blipFill>
        <p:spPr>
          <a:xfrm>
            <a:off x="20" y="13457"/>
            <a:ext cx="12191979" cy="685799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7681695-6E0B-D4D3-23C3-280B896C8004}"/>
              </a:ext>
            </a:extLst>
          </p:cNvPr>
          <p:cNvSpPr txBox="1"/>
          <p:nvPr/>
        </p:nvSpPr>
        <p:spPr>
          <a:xfrm>
            <a:off x="20" y="6871447"/>
            <a:ext cx="121919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s://behind-the-scenes.net/understanding-the-java-versions-platfroms/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-sa/3.0/"/>
              </a:rPr>
              <a:t>CC BY-SA</a:t>
            </a:r>
            <a:endParaRPr lang="pt-BR" sz="90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C51CC5FF-C663-3160-C566-FE03BD50E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057400"/>
            <a:ext cx="10058400" cy="1371600"/>
          </a:xfrm>
        </p:spPr>
        <p:txBody>
          <a:bodyPr/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FLUXOGRAMA DO PROJETO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4D2710C-8042-0C49-D037-91C100D48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05F8630-DFFC-437C-A718-61BE3F548C4E}" type="datetime1">
              <a:rPr lang="pt-BR" smtClean="0"/>
              <a:t>16/11/2022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15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0A9DE4C-B35A-E908-0D72-8C56F559D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05F8630-DFFC-437C-A718-61BE3F548C4E}" type="datetime1">
              <a:rPr lang="pt-BR" smtClean="0"/>
              <a:t>16/11/2022</a:t>
            </a:fld>
            <a:endParaRPr lang="en-US"/>
          </a:p>
        </p:txBody>
      </p:sp>
      <p:pic>
        <p:nvPicPr>
          <p:cNvPr id="57" name="Imagem 56">
            <a:extLst>
              <a:ext uri="{FF2B5EF4-FFF2-40B4-BE49-F238E27FC236}">
                <a16:creationId xmlns:a16="http://schemas.microsoft.com/office/drawing/2014/main" id="{13352CC0-AE2E-517B-0A15-692EF1CBDA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776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CC7991F-F1EB-6CBF-0F6A-C00C60261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5556" r="5556"/>
          <a:stretch/>
        </p:blipFill>
        <p:spPr>
          <a:xfrm>
            <a:off x="20" y="13457"/>
            <a:ext cx="12191979" cy="685799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695FDAC9-1302-81FA-DB4E-DF49C36CF05B}"/>
              </a:ext>
            </a:extLst>
          </p:cNvPr>
          <p:cNvSpPr txBox="1"/>
          <p:nvPr/>
        </p:nvSpPr>
        <p:spPr>
          <a:xfrm>
            <a:off x="20" y="6871447"/>
            <a:ext cx="121919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s://behind-the-scenes.net/understanding-the-java-versions-platfroms/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-sa/3.0/"/>
              </a:rPr>
              <a:t>CC BY-SA</a:t>
            </a:r>
            <a:endParaRPr lang="pt-BR" sz="90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C51CC5FF-C663-3160-C566-FE03BD50E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057400"/>
            <a:ext cx="10058400" cy="1371600"/>
          </a:xfrm>
        </p:spPr>
        <p:txBody>
          <a:bodyPr/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PROTÓTIPOS DO PROJETO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4D2710C-8042-0C49-D037-91C100D48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05F8630-DFFC-437C-A718-61BE3F548C4E}" type="datetime1">
              <a:rPr lang="pt-BR" smtClean="0"/>
              <a:t>16/11/2022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716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4C11A6A-2B64-7DB9-FBC8-5EA789079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5556" r="5556"/>
          <a:stretch/>
        </p:blipFill>
        <p:spPr>
          <a:xfrm>
            <a:off x="20" y="13457"/>
            <a:ext cx="12191979" cy="685799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C98BF29-C61B-424E-11D0-2C5C44468DA6}"/>
              </a:ext>
            </a:extLst>
          </p:cNvPr>
          <p:cNvSpPr txBox="1"/>
          <p:nvPr/>
        </p:nvSpPr>
        <p:spPr>
          <a:xfrm>
            <a:off x="20" y="6871447"/>
            <a:ext cx="121919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s://behind-the-scenes.net/understanding-the-java-versions-platfroms/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-sa/3.0/"/>
              </a:rPr>
              <a:t>CC BY-SA</a:t>
            </a:r>
            <a:endParaRPr lang="pt-BR" sz="90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C2FCC0C-7E14-DEE2-041D-C6F4F1FCB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D0BF672-AFC3-4C39-AA84-C1113D4307F1}" type="datetime1">
              <a:rPr lang="pt-BR" smtClean="0"/>
              <a:t>16/11/2022</a:t>
            </a:fld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ABF86DB-54E8-610A-3004-B56E3EB30D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914" y="524206"/>
            <a:ext cx="6462171" cy="580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0084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14_TF78438558" id="{EFC388B7-E3E7-46E9-90A0-7401A222EB8A}" vid="{685F28B6-3FA5-49C7-9831-35ED941F70C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{23AD9953-EEE3-4D48-B7AB-62F463949214}tf78438558_win32</Template>
  <TotalTime>128</TotalTime>
  <Words>354</Words>
  <Application>Microsoft Office PowerPoint</Application>
  <PresentationFormat>Widescreen</PresentationFormat>
  <Paragraphs>66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Arial Black</vt:lpstr>
      <vt:lpstr>Calibri</vt:lpstr>
      <vt:lpstr>Century Gothic</vt:lpstr>
      <vt:lpstr>Garamond</vt:lpstr>
      <vt:lpstr>SavonVTI</vt:lpstr>
      <vt:lpstr>Projeto Clinica ortodôntica</vt:lpstr>
      <vt:lpstr>Sistema Para Desenvolvimento de Projeto na Matéria POO Sobre Clinica Ortodôntica </vt:lpstr>
      <vt:lpstr>Detalhes da Entrevista</vt:lpstr>
      <vt:lpstr>Requisitos Fornecidos na Entrevista</vt:lpstr>
      <vt:lpstr>Apresentação do PowerPoint</vt:lpstr>
      <vt:lpstr>FLUXOGRAMA DO PROJETO</vt:lpstr>
      <vt:lpstr>Apresentação do PowerPoint</vt:lpstr>
      <vt:lpstr>PROTÓTIPOS DO PROJETO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Clinica ortodôntica</dc:title>
  <dc:creator>Dhonatas</dc:creator>
  <cp:lastModifiedBy>Dhonatas</cp:lastModifiedBy>
  <cp:revision>1</cp:revision>
  <dcterms:created xsi:type="dcterms:W3CDTF">2022-11-16T15:12:09Z</dcterms:created>
  <dcterms:modified xsi:type="dcterms:W3CDTF">2022-11-17T00:06:01Z</dcterms:modified>
</cp:coreProperties>
</file>