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58" r:id="rId5"/>
    <p:sldId id="259" r:id="rId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103" autoAdjust="0"/>
    <p:restoredTop sz="94660"/>
  </p:normalViewPr>
  <p:slideViewPr>
    <p:cSldViewPr>
      <p:cViewPr varScale="1">
        <p:scale>
          <a:sx n="68" d="100"/>
          <a:sy n="68" d="100"/>
        </p:scale>
        <p:origin x="-14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à coins arrondis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r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fr-FR" smtClean="0"/>
              <a:t>Cliquez pour modifier le style du titre</a:t>
            </a:r>
            <a:endParaRPr kumimoji="0" lang="en-US"/>
          </a:p>
        </p:txBody>
      </p:sp>
      <p:sp>
        <p:nvSpPr>
          <p:cNvPr id="20" name="Sous-titr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19" name="Espace réservé de la date 18"/>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11" name="Espace réservé du numéro de diapositive 10"/>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02920" y="530352"/>
            <a:ext cx="8183880" cy="4187952"/>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533404"/>
            <a:ext cx="1981200" cy="5257799"/>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533400" y="533402"/>
            <a:ext cx="5943600" cy="5257801"/>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502920" y="530352"/>
            <a:ext cx="8183880" cy="4187952"/>
          </a:xfrm>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14" name="Rectangle à coins arrondis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à coins arrondis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2920" y="4983480"/>
            <a:ext cx="8183880" cy="1051560"/>
          </a:xfrm>
        </p:spPr>
        <p:txBody>
          <a:bodyPr anchor="b"/>
          <a:lstStyle>
            <a:lvl1pPr>
              <a:defRPr b="1"/>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D770E860-073A-4883-8F82-6114F28ED1F7}"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5" name="Rectangle à coins arrondis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Arrondir un rectangle à un seul coin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C853E3A2-9EE9-4DAB-9591-39E32DA56F59}" type="datetimeFigureOut">
              <a:rPr lang="fr-FR" smtClean="0"/>
              <a:t>30/12/2020</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D770E860-073A-4883-8F82-6114F28ED1F7}" type="slidenum">
              <a:rPr lang="fr-FR" smtClean="0"/>
              <a:t>‹N°›</a:t>
            </a:fld>
            <a:endParaRPr lang="fr-FR"/>
          </a:p>
        </p:txBody>
      </p:sp>
      <p:sp>
        <p:nvSpPr>
          <p:cNvPr id="3" name="Espace réservé pour une image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fr-FR" smtClean="0"/>
              <a:t>Cliquez sur l'icône pour ajouter une image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à coins arrondis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à coins arrondis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Espace réservé du titre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fr-FR" smtClean="0"/>
              <a:t>Cliquez pour modifier le style du titre</a:t>
            </a:r>
            <a:endParaRPr kumimoji="0" lang="en-US"/>
          </a:p>
        </p:txBody>
      </p:sp>
      <p:sp>
        <p:nvSpPr>
          <p:cNvPr id="4" name="Espace réservé du texte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5" name="Espace réservé de la date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C853E3A2-9EE9-4DAB-9591-39E32DA56F59}" type="datetimeFigureOut">
              <a:rPr lang="fr-FR" smtClean="0"/>
              <a:t>30/12/2020</a:t>
            </a:fld>
            <a:endParaRPr lang="fr-FR"/>
          </a:p>
        </p:txBody>
      </p:sp>
      <p:sp>
        <p:nvSpPr>
          <p:cNvPr id="18" name="Espace réservé du pied de page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fr-FR"/>
          </a:p>
        </p:txBody>
      </p:sp>
      <p:sp>
        <p:nvSpPr>
          <p:cNvPr id="5" name="Espace réservé du numéro de diapositive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770E860-073A-4883-8F82-6114F28ED1F7}" type="slidenum">
              <a:rPr lang="fr-FR" smtClean="0"/>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err="1" smtClean="0"/>
              <a:t>DataBases</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500570"/>
            <a:ext cx="8183880" cy="1051560"/>
          </a:xfrm>
        </p:spPr>
        <p:txBody>
          <a:bodyPr/>
          <a:lstStyle/>
          <a:p>
            <a:r>
              <a:rPr lang="fr-FR" dirty="0" smtClean="0"/>
              <a:t>RDBMS</a:t>
            </a:r>
            <a:endParaRPr lang="fr-FR" dirty="0"/>
          </a:p>
        </p:txBody>
      </p:sp>
      <p:sp>
        <p:nvSpPr>
          <p:cNvPr id="3" name="Espace réservé du contenu 2"/>
          <p:cNvSpPr>
            <a:spLocks noGrp="1"/>
          </p:cNvSpPr>
          <p:nvPr>
            <p:ph idx="1"/>
          </p:nvPr>
        </p:nvSpPr>
        <p:spPr/>
        <p:txBody>
          <a:bodyPr>
            <a:normAutofit fontScale="62500" lnSpcReduction="20000"/>
          </a:bodyPr>
          <a:lstStyle/>
          <a:p>
            <a:endParaRPr lang="en-US" dirty="0" smtClean="0"/>
          </a:p>
          <a:p>
            <a:endParaRPr lang="en-US" dirty="0" smtClean="0"/>
          </a:p>
          <a:p>
            <a:r>
              <a:rPr lang="en-US" dirty="0" smtClean="0"/>
              <a:t>A </a:t>
            </a:r>
            <a:r>
              <a:rPr lang="en-US" dirty="0" smtClean="0"/>
              <a:t>relational database management system (RDBMS) is a collection of programs and capabilities that enable IT teams and others to create, update, administer and otherwise interact with a relational database.</a:t>
            </a:r>
            <a:endParaRPr lang="fr-FR" dirty="0" smtClean="0"/>
          </a:p>
          <a:p>
            <a:pPr marL="0" indent="0">
              <a:buNone/>
            </a:pPr>
            <a:endParaRPr lang="fr-FR" dirty="0" smtClean="0"/>
          </a:p>
          <a:p>
            <a:r>
              <a:rPr lang="en-US" dirty="0" smtClean="0"/>
              <a:t>RDBMS store data in the form of tables, with most commercial relational database management systems using Structured Query Language (SQL) to access the database. However, since SQL was invented after the initial development of the relational model, it is not necessary for RDBMS use.</a:t>
            </a:r>
          </a:p>
          <a:p>
            <a:endParaRPr lang="en-US" dirty="0" smtClean="0"/>
          </a:p>
          <a:p>
            <a:r>
              <a:rPr lang="en-US" dirty="0" smtClean="0"/>
              <a:t>The RDBMS is the most popular database system among organizations across the world. It provides a dependable method of storing and retrieving large amounts of data while offering a combination of system performance and ease of implementation.</a:t>
            </a:r>
            <a:endParaRPr lang="fr-FR" dirty="0" smtClean="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714884"/>
            <a:ext cx="8183880" cy="1051560"/>
          </a:xfrm>
        </p:spPr>
        <p:txBody>
          <a:bodyPr/>
          <a:lstStyle/>
          <a:p>
            <a:r>
              <a:rPr lang="fr-FR" dirty="0" smtClean="0"/>
              <a:t>MySQL</a:t>
            </a:r>
            <a:endParaRPr lang="fr-FR" dirty="0"/>
          </a:p>
        </p:txBody>
      </p:sp>
      <p:sp>
        <p:nvSpPr>
          <p:cNvPr id="3" name="Espace réservé du contenu 2"/>
          <p:cNvSpPr>
            <a:spLocks noGrp="1"/>
          </p:cNvSpPr>
          <p:nvPr>
            <p:ph idx="1"/>
          </p:nvPr>
        </p:nvSpPr>
        <p:spPr/>
        <p:txBody>
          <a:bodyPr>
            <a:normAutofit/>
          </a:bodyPr>
          <a:lstStyle/>
          <a:p>
            <a:endParaRPr lang="en-US" sz="2100" dirty="0" smtClean="0">
              <a:solidFill>
                <a:srgbClr val="FFFF00"/>
              </a:solidFill>
              <a:latin typeface="Times New Roman" pitchFamily="18" charset="0"/>
              <a:cs typeface="Times New Roman" pitchFamily="18" charset="0"/>
            </a:endParaRPr>
          </a:p>
          <a:p>
            <a:r>
              <a:rPr lang="en-US" sz="2100" dirty="0" err="1" smtClean="0">
                <a:latin typeface="Times New Roman" pitchFamily="18" charset="0"/>
                <a:cs typeface="Times New Roman" pitchFamily="18" charset="0"/>
              </a:rPr>
              <a:t>MySQL</a:t>
            </a:r>
            <a:r>
              <a:rPr lang="en-US" sz="2100"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is the most popular open source SQL database. It is typically used for web application development, and often accessed using PHP.</a:t>
            </a:r>
          </a:p>
          <a:p>
            <a:r>
              <a:rPr lang="en-US" sz="2100" dirty="0" smtClean="0">
                <a:latin typeface="Times New Roman" pitchFamily="18" charset="0"/>
                <a:cs typeface="Times New Roman" pitchFamily="18" charset="0"/>
              </a:rPr>
              <a:t>The main advantages of </a:t>
            </a:r>
            <a:r>
              <a:rPr lang="en-US" sz="2100" dirty="0" err="1" smtClean="0">
                <a:latin typeface="Times New Roman" pitchFamily="18" charset="0"/>
                <a:cs typeface="Times New Roman" pitchFamily="18" charset="0"/>
              </a:rPr>
              <a:t>MySQL</a:t>
            </a:r>
            <a:r>
              <a:rPr lang="en-US" sz="2100" dirty="0" smtClean="0">
                <a:latin typeface="Times New Roman" pitchFamily="18" charset="0"/>
                <a:cs typeface="Times New Roman" pitchFamily="18" charset="0"/>
              </a:rPr>
              <a:t> are that it is easy to use, inexpensive, reliable (has been around since 1995), and has a large community of developers who can help answer questions.</a:t>
            </a:r>
          </a:p>
          <a:p>
            <a:r>
              <a:rPr lang="en-US" sz="2100" dirty="0" smtClean="0">
                <a:latin typeface="Times New Roman" pitchFamily="18" charset="0"/>
                <a:cs typeface="Times New Roman" pitchFamily="18" charset="0"/>
              </a:rPr>
              <a:t>Some of the disadvantages are that it has been known to suffer from poor performance when scaling, open source development has lagged since Oracle has taken control of </a:t>
            </a:r>
            <a:r>
              <a:rPr lang="en-US" sz="2100" dirty="0" err="1" smtClean="0">
                <a:latin typeface="Times New Roman" pitchFamily="18" charset="0"/>
                <a:cs typeface="Times New Roman" pitchFamily="18" charset="0"/>
              </a:rPr>
              <a:t>MySQL</a:t>
            </a:r>
            <a:r>
              <a:rPr lang="en-US" sz="2100" dirty="0" smtClean="0">
                <a:latin typeface="Times New Roman" pitchFamily="18" charset="0"/>
                <a:cs typeface="Times New Roman" pitchFamily="18" charset="0"/>
              </a:rPr>
              <a:t>, and it does not include some advanced features that developers may be used to.</a:t>
            </a:r>
          </a:p>
          <a:p>
            <a:endParaRPr lang="fr-FR" dirty="0"/>
          </a:p>
        </p:txBody>
      </p:sp>
      <p:pic>
        <p:nvPicPr>
          <p:cNvPr id="5" name="Picture 2" descr="https://qph.fs.quoracdn.net/main-qimg-6cb8d7343a920511a3ad85fe797a002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00298" y="4572008"/>
            <a:ext cx="2963728" cy="126322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786322"/>
            <a:ext cx="8183880" cy="1051560"/>
          </a:xfrm>
        </p:spPr>
        <p:txBody>
          <a:bodyPr/>
          <a:lstStyle/>
          <a:p>
            <a:r>
              <a:rPr lang="fr-FR" dirty="0" err="1" smtClean="0"/>
              <a:t>PostgreSQL</a:t>
            </a:r>
            <a:endParaRPr lang="fr-FR" dirty="0"/>
          </a:p>
        </p:txBody>
      </p:sp>
      <p:sp>
        <p:nvSpPr>
          <p:cNvPr id="3" name="Espace réservé du contenu 2"/>
          <p:cNvSpPr>
            <a:spLocks noGrp="1"/>
          </p:cNvSpPr>
          <p:nvPr>
            <p:ph idx="1"/>
          </p:nvPr>
        </p:nvSpPr>
        <p:spPr/>
        <p:txBody>
          <a:bodyPr>
            <a:normAutofit/>
          </a:bodyPr>
          <a:lstStyle/>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POSTGRESQL </a:t>
            </a:r>
            <a:r>
              <a:rPr lang="en-US" sz="1800" dirty="0" smtClean="0">
                <a:latin typeface="Times New Roman" pitchFamily="18" charset="0"/>
                <a:cs typeface="Times New Roman" pitchFamily="18" charset="0"/>
              </a:rPr>
              <a:t>is an advanced, enterprise class open source relational database that supports both SQL (relational) and JSON (non-relational) querying. It is a highly stable database management system, backed by more than 20 years of community development which has contributed to its high levels of resilience, integrity, and correctness. </a:t>
            </a:r>
            <a:r>
              <a:rPr lang="en-US" sz="1800" dirty="0" err="1" smtClean="0">
                <a:latin typeface="Times New Roman" pitchFamily="18" charset="0"/>
                <a:cs typeface="Times New Roman" pitchFamily="18" charset="0"/>
              </a:rPr>
              <a:t>PostgreSQL</a:t>
            </a:r>
            <a:r>
              <a:rPr lang="en-US" sz="1800" dirty="0" smtClean="0">
                <a:latin typeface="Times New Roman" pitchFamily="18" charset="0"/>
                <a:cs typeface="Times New Roman" pitchFamily="18" charset="0"/>
              </a:rPr>
              <a:t> is used as the primary data store or data warehouse for many web, mobile, geospatial, and analytics applications. The latest major version is </a:t>
            </a:r>
            <a:r>
              <a:rPr lang="en-US" sz="1800" dirty="0" err="1" smtClean="0">
                <a:latin typeface="Times New Roman" pitchFamily="18" charset="0"/>
                <a:cs typeface="Times New Roman" pitchFamily="18" charset="0"/>
              </a:rPr>
              <a:t>PostgreSQL</a:t>
            </a:r>
            <a:r>
              <a:rPr lang="en-US" sz="1800" dirty="0" smtClean="0">
                <a:latin typeface="Times New Roman" pitchFamily="18" charset="0"/>
                <a:cs typeface="Times New Roman" pitchFamily="18" charset="0"/>
              </a:rPr>
              <a:t> 12.</a:t>
            </a:r>
            <a:endParaRPr lang="fr-FR" sz="1800" dirty="0">
              <a:latin typeface="Times New Roman" pitchFamily="18" charset="0"/>
              <a:cs typeface="Times New Roman" pitchFamily="18" charset="0"/>
            </a:endParaRPr>
          </a:p>
        </p:txBody>
      </p:sp>
      <p:pic>
        <p:nvPicPr>
          <p:cNvPr id="5" name="Picture 2" descr="PostgreSQL large elephant 540x557"/>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29058" y="5000636"/>
            <a:ext cx="1844318" cy="1250923"/>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00034" y="4786322"/>
            <a:ext cx="8183880" cy="1051560"/>
          </a:xfrm>
        </p:spPr>
        <p:txBody>
          <a:bodyPr/>
          <a:lstStyle/>
          <a:p>
            <a:r>
              <a:rPr lang="fr-FR" b="0" dirty="0" smtClean="0"/>
              <a:t>SQL SERVER</a:t>
            </a:r>
            <a:endParaRPr lang="fr-FR" dirty="0"/>
          </a:p>
        </p:txBody>
      </p:sp>
      <p:sp>
        <p:nvSpPr>
          <p:cNvPr id="3" name="Espace réservé du contenu 2"/>
          <p:cNvSpPr>
            <a:spLocks noGrp="1"/>
          </p:cNvSpPr>
          <p:nvPr>
            <p:ph idx="1"/>
          </p:nvPr>
        </p:nvSpPr>
        <p:spPr/>
        <p:txBody>
          <a:bodyPr>
            <a:normAutofit/>
          </a:bodyPr>
          <a:lstStyle/>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endParaRPr lang="en-US" sz="1800" b="1" dirty="0" smtClean="0">
              <a:latin typeface="Times New Roman" pitchFamily="18" charset="0"/>
              <a:cs typeface="Times New Roman" pitchFamily="18" charset="0"/>
            </a:endParaRPr>
          </a:p>
          <a:p>
            <a:r>
              <a:rPr lang="en-US" sz="1800" b="1" dirty="0" smtClean="0">
                <a:latin typeface="Times New Roman" pitchFamily="18" charset="0"/>
                <a:cs typeface="Times New Roman" pitchFamily="18" charset="0"/>
              </a:rPr>
              <a:t>SQL SERVER</a:t>
            </a:r>
            <a:r>
              <a:rPr lang="en-US" sz="1800" dirty="0" smtClean="0">
                <a:latin typeface="Times New Roman" pitchFamily="18" charset="0"/>
                <a:cs typeface="Times New Roman" pitchFamily="18" charset="0"/>
              </a:rPr>
              <a:t> is a relational database management system (RDBMS) developed by Microsoft. It is primarily designed and developed to compete with </a:t>
            </a:r>
            <a:r>
              <a:rPr lang="en-US" sz="1800" dirty="0" err="1" smtClean="0">
                <a:latin typeface="Times New Roman" pitchFamily="18" charset="0"/>
                <a:cs typeface="Times New Roman" pitchFamily="18" charset="0"/>
              </a:rPr>
              <a:t>MySQL</a:t>
            </a:r>
            <a:r>
              <a:rPr lang="en-US" sz="1800" dirty="0" smtClean="0">
                <a:latin typeface="Times New Roman" pitchFamily="18" charset="0"/>
                <a:cs typeface="Times New Roman" pitchFamily="18" charset="0"/>
              </a:rPr>
              <a:t> and Oracle database.</a:t>
            </a:r>
          </a:p>
          <a:p>
            <a:r>
              <a:rPr lang="en-US" sz="1800" dirty="0" smtClean="0">
                <a:latin typeface="Times New Roman" pitchFamily="18" charset="0"/>
                <a:cs typeface="Times New Roman" pitchFamily="18" charset="0"/>
              </a:rPr>
              <a:t>SQL Server supports ANSI SQL, which is the standard SQL (Structured Query Language) language. However, SQL Server comes with its own implementation of the SQL language, T-SQL</a:t>
            </a:r>
          </a:p>
          <a:p>
            <a:endParaRPr lang="fr-FR" sz="1800" dirty="0" smtClean="0">
              <a:latin typeface="Times New Roman" pitchFamily="18" charset="0"/>
              <a:cs typeface="Times New Roman" pitchFamily="18" charset="0"/>
            </a:endParaRPr>
          </a:p>
          <a:p>
            <a:endParaRPr lang="fr-FR" sz="1800" dirty="0">
              <a:latin typeface="Times New Roman" pitchFamily="18" charset="0"/>
              <a:cs typeface="Times New Roman" pitchFamily="18" charset="0"/>
            </a:endParaRPr>
          </a:p>
        </p:txBody>
      </p:sp>
      <p:pic>
        <p:nvPicPr>
          <p:cNvPr id="5" name="Picture 4" descr="Microsoft SQL server pain in my life! — Steemi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786182" y="4867146"/>
            <a:ext cx="2607678" cy="1062184"/>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11</TotalTime>
  <Words>154</Words>
  <Application>Microsoft Office PowerPoint</Application>
  <PresentationFormat>Affichage à l'écran (4:3)</PresentationFormat>
  <Paragraphs>24</Paragraphs>
  <Slides>5</Slides>
  <Notes>0</Notes>
  <HiddenSlides>0</HiddenSlides>
  <MMClips>0</MMClips>
  <ScaleCrop>false</ScaleCrop>
  <HeadingPairs>
    <vt:vector size="4" baseType="variant">
      <vt:variant>
        <vt:lpstr>Thème</vt:lpstr>
      </vt:variant>
      <vt:variant>
        <vt:i4>1</vt:i4>
      </vt:variant>
      <vt:variant>
        <vt:lpstr>Titres des diapositives</vt:lpstr>
      </vt:variant>
      <vt:variant>
        <vt:i4>5</vt:i4>
      </vt:variant>
    </vt:vector>
  </HeadingPairs>
  <TitlesOfParts>
    <vt:vector size="6" baseType="lpstr">
      <vt:lpstr>Aspect</vt:lpstr>
      <vt:lpstr>DataBases</vt:lpstr>
      <vt:lpstr>RDBMS</vt:lpstr>
      <vt:lpstr>MySQL</vt:lpstr>
      <vt:lpstr>PostgreSQL</vt:lpstr>
      <vt:lpstr>SQL SERVER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HP</dc:creator>
  <cp:lastModifiedBy>HP</cp:lastModifiedBy>
  <cp:revision>2</cp:revision>
  <dcterms:created xsi:type="dcterms:W3CDTF">2020-12-30T13:38:39Z</dcterms:created>
  <dcterms:modified xsi:type="dcterms:W3CDTF">2020-12-30T13:50:07Z</dcterms:modified>
</cp:coreProperties>
</file>