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14"/>
  </p:notesMasterIdLst>
  <p:handoutMasterIdLst>
    <p:handoutMasterId r:id="rId15"/>
  </p:handoutMasterIdLst>
  <p:sldIdLst>
    <p:sldId id="523" r:id="rId3"/>
    <p:sldId id="611" r:id="rId4"/>
    <p:sldId id="720" r:id="rId5"/>
    <p:sldId id="724" r:id="rId6"/>
    <p:sldId id="726" r:id="rId7"/>
    <p:sldId id="721" r:id="rId8"/>
    <p:sldId id="727" r:id="rId9"/>
    <p:sldId id="728" r:id="rId10"/>
    <p:sldId id="730" r:id="rId11"/>
    <p:sldId id="729" r:id="rId12"/>
    <p:sldId id="512" r:id="rId13"/>
  </p:sldIdLst>
  <p:sldSz cx="9144000" cy="6858000" type="screen4x3"/>
  <p:notesSz cx="6858000" cy="9144000"/>
  <p:defaultTextStyle>
    <a:defPPr>
      <a:defRPr lang="fr-FR"/>
    </a:defPPr>
    <a:lvl1pPr algn="l" rtl="0" eaLnBrk="0" fontAlgn="base" hangingPunct="0">
      <a:spcBef>
        <a:spcPct val="0"/>
      </a:spcBef>
      <a:spcAft>
        <a:spcPct val="0"/>
      </a:spcAft>
      <a:defRPr sz="2000"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00CC"/>
    <a:srgbClr val="3333CC"/>
    <a:srgbClr val="006600"/>
    <a:srgbClr val="006699"/>
    <a:srgbClr val="336699"/>
    <a:srgbClr val="FF6600"/>
    <a:srgbClr val="00FF00"/>
    <a:srgbClr val="AFC7D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72007" autoAdjust="0"/>
  </p:normalViewPr>
  <p:slideViewPr>
    <p:cSldViewPr>
      <p:cViewPr varScale="1">
        <p:scale>
          <a:sx n="63" d="100"/>
          <a:sy n="63" d="100"/>
        </p:scale>
        <p:origin x="-201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xmlns="" id="{6CDE9824-5E57-4942-8355-30CD711BFA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100355" name="Rectangle 3">
            <a:extLst>
              <a:ext uri="{FF2B5EF4-FFF2-40B4-BE49-F238E27FC236}">
                <a16:creationId xmlns:a16="http://schemas.microsoft.com/office/drawing/2014/main" xmlns="" id="{1C39DBFC-16DD-48ED-91B7-B52ED45E4D64}"/>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fr-FR"/>
          </a:p>
        </p:txBody>
      </p:sp>
      <p:sp>
        <p:nvSpPr>
          <p:cNvPr id="100356" name="Rectangle 4">
            <a:extLst>
              <a:ext uri="{FF2B5EF4-FFF2-40B4-BE49-F238E27FC236}">
                <a16:creationId xmlns:a16="http://schemas.microsoft.com/office/drawing/2014/main" xmlns="" id="{F03D5433-8CF1-4AC1-AE8C-4FAD929227F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100357" name="Rectangle 5">
            <a:extLst>
              <a:ext uri="{FF2B5EF4-FFF2-40B4-BE49-F238E27FC236}">
                <a16:creationId xmlns:a16="http://schemas.microsoft.com/office/drawing/2014/main" xmlns="" id="{B770E9AE-6C6B-40D5-9AF0-38741A7BD3D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F0EB41B-88B5-4FF2-A0E2-71F1DC1E0778}" type="slidenum">
              <a:rPr lang="fr-FR" altLang="fr-FR"/>
              <a:pPr>
                <a:defRPr/>
              </a:pPr>
              <a:t>‹N°›</a:t>
            </a:fld>
            <a:endParaRPr lang="fr-FR" altLang="fr-FR"/>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877E9645-478A-457D-80EF-EA44D2E8010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104451" name="Rectangle 3">
            <a:extLst>
              <a:ext uri="{FF2B5EF4-FFF2-40B4-BE49-F238E27FC236}">
                <a16:creationId xmlns:a16="http://schemas.microsoft.com/office/drawing/2014/main" xmlns="" id="{7F001FA8-38C3-4162-BA38-3375529F3E5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fr-FR"/>
          </a:p>
        </p:txBody>
      </p:sp>
      <p:sp>
        <p:nvSpPr>
          <p:cNvPr id="6148" name="Rectangle 4">
            <a:extLst>
              <a:ext uri="{FF2B5EF4-FFF2-40B4-BE49-F238E27FC236}">
                <a16:creationId xmlns:a16="http://schemas.microsoft.com/office/drawing/2014/main" xmlns="" id="{3D6F6F0F-C4D2-4575-A9BD-6B68E6A6EF1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3" name="Rectangle 5">
            <a:extLst>
              <a:ext uri="{FF2B5EF4-FFF2-40B4-BE49-F238E27FC236}">
                <a16:creationId xmlns:a16="http://schemas.microsoft.com/office/drawing/2014/main" xmlns="" id="{7FB5A071-2C9D-4D2C-BDFA-E3B5C5C2E38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4454" name="Rectangle 6">
            <a:extLst>
              <a:ext uri="{FF2B5EF4-FFF2-40B4-BE49-F238E27FC236}">
                <a16:creationId xmlns:a16="http://schemas.microsoft.com/office/drawing/2014/main" xmlns="" id="{36E98734-570D-4F95-9C7C-E319F732DA1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104455" name="Rectangle 7">
            <a:extLst>
              <a:ext uri="{FF2B5EF4-FFF2-40B4-BE49-F238E27FC236}">
                <a16:creationId xmlns:a16="http://schemas.microsoft.com/office/drawing/2014/main" xmlns="" id="{38F9A38E-0FB0-45A6-867F-B1D1D82EFF3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EB23D984-58DA-4856-9449-579C4E420D62}"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EB23D984-58DA-4856-9449-579C4E420D62}" type="slidenum">
              <a:rPr lang="fr-FR" altLang="fr-FR" smtClean="0"/>
              <a:pPr>
                <a:defRPr/>
              </a:pPr>
              <a:t>1</a:t>
            </a:fld>
            <a:endParaRPr lang="fr-FR" altLang="fr-FR"/>
          </a:p>
        </p:txBody>
      </p:sp>
    </p:spTree>
    <p:extLst>
      <p:ext uri="{BB962C8B-B14F-4D97-AF65-F5344CB8AC3E}">
        <p14:creationId xmlns:p14="http://schemas.microsoft.com/office/powerpoint/2010/main" xmlns="" val="163416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2</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4</a:t>
            </a:fld>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5</a:t>
            </a:fld>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6</a:t>
            </a:fld>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a:extLst>
              <a:ext uri="{FF2B5EF4-FFF2-40B4-BE49-F238E27FC236}">
                <a16:creationId xmlns:a16="http://schemas.microsoft.com/office/drawing/2014/main" xmlns="" id="{F62FC0C3-197A-40E2-A3C7-66972615481F}"/>
              </a:ext>
            </a:extLst>
          </p:cNvPr>
          <p:cNvSpPr>
            <a:spLocks noGrp="1" noRot="1" noChangeAspect="1" noChangeArrowheads="1" noTextEdit="1"/>
          </p:cNvSpPr>
          <p:nvPr>
            <p:ph type="sldImg"/>
          </p:nvPr>
        </p:nvSpPr>
        <p:spPr>
          <a:ln/>
        </p:spPr>
      </p:sp>
      <p:sp>
        <p:nvSpPr>
          <p:cNvPr id="16387" name="Espace réservé des commentaires 2">
            <a:extLst>
              <a:ext uri="{FF2B5EF4-FFF2-40B4-BE49-F238E27FC236}">
                <a16:creationId xmlns:a16="http://schemas.microsoft.com/office/drawing/2014/main" xmlns="" id="{96CDF879-C604-4914-82AB-B8DE32016F9C}"/>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16388" name="Espace réservé du numéro de diapositive 3">
            <a:extLst>
              <a:ext uri="{FF2B5EF4-FFF2-40B4-BE49-F238E27FC236}">
                <a16:creationId xmlns:a16="http://schemas.microsoft.com/office/drawing/2014/main" xmlns="" id="{EA23D0EF-3BFC-4A1C-ACB5-74E6A9BE6E8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9B392F-0C96-427B-8F17-5F01B6134211}" type="slidenum">
              <a:rPr lang="fr-FR" altLang="fr-FR"/>
              <a:pPr>
                <a:spcBef>
                  <a:spcPct val="0"/>
                </a:spcBef>
              </a:pPr>
              <a:t>7</a:t>
            </a:fld>
            <a:endParaRPr lang="fr-FR" alt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EB23D984-58DA-4856-9449-579C4E420D62}" type="slidenum">
              <a:rPr lang="fr-FR" altLang="fr-FR" smtClean="0"/>
              <a:pPr>
                <a:defRPr/>
              </a:pPr>
              <a:t>11</a:t>
            </a:fld>
            <a:endParaRPr lang="fr-FR" altLang="fr-FR"/>
          </a:p>
        </p:txBody>
      </p:sp>
    </p:spTree>
    <p:extLst>
      <p:ext uri="{BB962C8B-B14F-4D97-AF65-F5344CB8AC3E}">
        <p14:creationId xmlns:p14="http://schemas.microsoft.com/office/powerpoint/2010/main" xmlns="" val="121434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xmlns="" id="{1B947107-8C51-48CD-98BF-D5E1245DF127}"/>
              </a:ext>
            </a:extLst>
          </p:cNvPr>
          <p:cNvGrpSpPr>
            <a:grpSpLocks/>
          </p:cNvGrpSpPr>
          <p:nvPr/>
        </p:nvGrpSpPr>
        <p:grpSpPr bwMode="auto">
          <a:xfrm>
            <a:off x="0" y="-112713"/>
            <a:ext cx="9009063" cy="1052513"/>
            <a:chOff x="0" y="1536"/>
            <a:chExt cx="5675" cy="663"/>
          </a:xfrm>
        </p:grpSpPr>
        <p:grpSp>
          <p:nvGrpSpPr>
            <p:cNvPr id="3" name="Group 3">
              <a:extLst>
                <a:ext uri="{FF2B5EF4-FFF2-40B4-BE49-F238E27FC236}">
                  <a16:creationId xmlns:a16="http://schemas.microsoft.com/office/drawing/2014/main" xmlns="" id="{36D336E4-C268-4CAF-8666-272F6B721F4F}"/>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xmlns="" id="{EBA075BB-71EC-4CDA-A57D-F94ACD3CF0A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sp>
            <p:nvSpPr>
              <p:cNvPr id="11" name="Rectangle 5">
                <a:extLst>
                  <a:ext uri="{FF2B5EF4-FFF2-40B4-BE49-F238E27FC236}">
                    <a16:creationId xmlns:a16="http://schemas.microsoft.com/office/drawing/2014/main" xmlns="" id="{353117DC-3446-4FC1-8D49-1A82A955EEA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grpSp>
        <p:grpSp>
          <p:nvGrpSpPr>
            <p:cNvPr id="4" name="Group 6">
              <a:extLst>
                <a:ext uri="{FF2B5EF4-FFF2-40B4-BE49-F238E27FC236}">
                  <a16:creationId xmlns:a16="http://schemas.microsoft.com/office/drawing/2014/main" xmlns="" id="{EF35FA2C-45BC-48B3-98D3-8B2FB8CB6C86}"/>
                </a:ext>
              </a:extLst>
            </p:cNvPr>
            <p:cNvGrpSpPr>
              <a:grpSpLocks/>
            </p:cNvGrpSpPr>
            <p:nvPr/>
          </p:nvGrpSpPr>
          <p:grpSpPr bwMode="auto">
            <a:xfrm>
              <a:off x="263" y="1870"/>
              <a:ext cx="466" cy="299"/>
              <a:chOff x="912" y="2640"/>
              <a:chExt cx="672" cy="432"/>
            </a:xfrm>
          </p:grpSpPr>
          <p:sp>
            <p:nvSpPr>
              <p:cNvPr id="8" name="Rectangle 15">
                <a:extLst>
                  <a:ext uri="{FF2B5EF4-FFF2-40B4-BE49-F238E27FC236}">
                    <a16:creationId xmlns:a16="http://schemas.microsoft.com/office/drawing/2014/main" xmlns="" id="{2D5ED940-38D5-42B6-AB8E-367C570A7022}"/>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sp>
            <p:nvSpPr>
              <p:cNvPr id="9" name="Rectangle 16">
                <a:extLst>
                  <a:ext uri="{FF2B5EF4-FFF2-40B4-BE49-F238E27FC236}">
                    <a16:creationId xmlns:a16="http://schemas.microsoft.com/office/drawing/2014/main" xmlns="" id="{60A01488-EE65-4785-8D13-298CF2CD0FBA}"/>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grpSp>
        <p:sp>
          <p:nvSpPr>
            <p:cNvPr id="5" name="Rectangle 9">
              <a:extLst>
                <a:ext uri="{FF2B5EF4-FFF2-40B4-BE49-F238E27FC236}">
                  <a16:creationId xmlns:a16="http://schemas.microsoft.com/office/drawing/2014/main" xmlns="" id="{B7B5D468-85CB-4D62-8D5B-7359F3E211E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sp>
          <p:nvSpPr>
            <p:cNvPr id="6" name="Rectangle 10">
              <a:extLst>
                <a:ext uri="{FF2B5EF4-FFF2-40B4-BE49-F238E27FC236}">
                  <a16:creationId xmlns:a16="http://schemas.microsoft.com/office/drawing/2014/main" xmlns="" id="{B807A604-CEAE-4E05-8A13-28CF65FCEC2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sp>
          <p:nvSpPr>
            <p:cNvPr id="7" name="Rectangle 11">
              <a:extLst>
                <a:ext uri="{FF2B5EF4-FFF2-40B4-BE49-F238E27FC236}">
                  <a16:creationId xmlns:a16="http://schemas.microsoft.com/office/drawing/2014/main" xmlns="" id="{17F76FB7-1A19-40CD-A127-30C5F02C4E3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endParaRPr lang="fr-FR" altLang="fr-FR"/>
            </a:p>
          </p:txBody>
        </p:sp>
      </p:grpSp>
      <p:sp>
        <p:nvSpPr>
          <p:cNvPr id="12" name="Text Box 19">
            <a:extLst>
              <a:ext uri="{FF2B5EF4-FFF2-40B4-BE49-F238E27FC236}">
                <a16:creationId xmlns:a16="http://schemas.microsoft.com/office/drawing/2014/main" xmlns="" id="{C9E7A1CF-E6EF-43B8-A580-7D94B5812F96}"/>
              </a:ext>
            </a:extLst>
          </p:cNvPr>
          <p:cNvSpPr txBox="1">
            <a:spLocks noChangeArrowheads="1"/>
          </p:cNvSpPr>
          <p:nvPr userDrawn="1"/>
        </p:nvSpPr>
        <p:spPr bwMode="auto">
          <a:xfrm>
            <a:off x="5437188" y="115888"/>
            <a:ext cx="41036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fr-FR" altLang="fr-FR" sz="1400" b="1" i="1">
                <a:solidFill>
                  <a:srgbClr val="5F5F5F"/>
                </a:solidFill>
                <a:latin typeface="Arial Unicode MS" pitchFamily="34" charset="-128"/>
                <a:cs typeface="Times New Roman" panose="02020603050405020304" pitchFamily="18" charset="0"/>
              </a:rPr>
              <a:t>Recalage des données issues d’un IRM</a:t>
            </a:r>
          </a:p>
        </p:txBody>
      </p:sp>
    </p:spTree>
    <p:extLst>
      <p:ext uri="{BB962C8B-B14F-4D97-AF65-F5344CB8AC3E}">
        <p14:creationId xmlns:p14="http://schemas.microsoft.com/office/powerpoint/2010/main" xmlns="" val="262713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16">
            <a:extLst>
              <a:ext uri="{FF2B5EF4-FFF2-40B4-BE49-F238E27FC236}">
                <a16:creationId xmlns:a16="http://schemas.microsoft.com/office/drawing/2014/main" xmlns="" id="{EA3DF60C-171A-4E98-9F04-15AB881D7CE2}"/>
              </a:ext>
            </a:extLst>
          </p:cNvPr>
          <p:cNvSpPr>
            <a:spLocks noGrp="1" noChangeArrowheads="1"/>
          </p:cNvSpPr>
          <p:nvPr>
            <p:ph type="sldNum" sz="quarter" idx="10"/>
          </p:nvPr>
        </p:nvSpPr>
        <p:spPr>
          <a:ln/>
        </p:spPr>
        <p:txBody>
          <a:bodyPr/>
          <a:lstStyle>
            <a:lvl1pPr>
              <a:defRPr/>
            </a:lvl1pPr>
          </a:lstStyle>
          <a:p>
            <a:pPr>
              <a:defRPr/>
            </a:pPr>
            <a:fld id="{69553AFD-B52C-4741-893E-01D13C8A1147}" type="slidenum">
              <a:rPr lang="fr-FR" altLang="fr-FR"/>
              <a:pPr>
                <a:defRPr/>
              </a:pPr>
              <a:t>‹N°›</a:t>
            </a:fld>
            <a:endParaRPr lang="fr-FR" altLang="fr-FR"/>
          </a:p>
        </p:txBody>
      </p:sp>
    </p:spTree>
    <p:extLst>
      <p:ext uri="{BB962C8B-B14F-4D97-AF65-F5344CB8AC3E}">
        <p14:creationId xmlns:p14="http://schemas.microsoft.com/office/powerpoint/2010/main" xmlns="" val="180997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16">
            <a:extLst>
              <a:ext uri="{FF2B5EF4-FFF2-40B4-BE49-F238E27FC236}">
                <a16:creationId xmlns:a16="http://schemas.microsoft.com/office/drawing/2014/main" xmlns="" id="{B566239B-2728-4073-88E6-875D740AF3FF}"/>
              </a:ext>
            </a:extLst>
          </p:cNvPr>
          <p:cNvSpPr>
            <a:spLocks noGrp="1" noChangeArrowheads="1"/>
          </p:cNvSpPr>
          <p:nvPr>
            <p:ph type="sldNum" sz="quarter" idx="10"/>
          </p:nvPr>
        </p:nvSpPr>
        <p:spPr>
          <a:ln/>
        </p:spPr>
        <p:txBody>
          <a:bodyPr/>
          <a:lstStyle>
            <a:lvl1pPr>
              <a:defRPr/>
            </a:lvl1pPr>
          </a:lstStyle>
          <a:p>
            <a:pPr>
              <a:defRPr/>
            </a:pPr>
            <a:fld id="{642C3330-F6B3-41CA-8E30-5564C91149D7}" type="slidenum">
              <a:rPr lang="fr-FR" altLang="fr-FR"/>
              <a:pPr>
                <a:defRPr/>
              </a:pPr>
              <a:t>‹N°›</a:t>
            </a:fld>
            <a:endParaRPr lang="fr-FR" altLang="fr-FR"/>
          </a:p>
        </p:txBody>
      </p:sp>
    </p:spTree>
    <p:extLst>
      <p:ext uri="{BB962C8B-B14F-4D97-AF65-F5344CB8AC3E}">
        <p14:creationId xmlns:p14="http://schemas.microsoft.com/office/powerpoint/2010/main" xmlns="" val="369256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u">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xmlns="" id="{94F24299-0793-4273-9075-2A5BD7987F26}"/>
              </a:ext>
            </a:extLst>
          </p:cNvPr>
          <p:cNvCxnSpPr/>
          <p:nvPr userDrawn="1"/>
        </p:nvCxnSpPr>
        <p:spPr bwMode="auto">
          <a:xfrm>
            <a:off x="-14288" y="744538"/>
            <a:ext cx="9180513" cy="1587"/>
          </a:xfrm>
          <a:prstGeom prst="line">
            <a:avLst/>
          </a:prstGeom>
          <a:solidFill>
            <a:schemeClr val="accent1"/>
          </a:solidFill>
          <a:ln w="28575" cap="flat" cmpd="sng" algn="ctr">
            <a:solidFill>
              <a:schemeClr val="tx1">
                <a:lumMod val="65000"/>
                <a:lumOff val="35000"/>
              </a:schemeClr>
            </a:solidFill>
            <a:prstDash val="solid"/>
            <a:round/>
            <a:headEnd type="none" w="med" len="med"/>
            <a:tailEnd type="none" w="med" len="med"/>
          </a:ln>
          <a:effectLst/>
        </p:spPr>
      </p:cxnSp>
      <p:sp>
        <p:nvSpPr>
          <p:cNvPr id="3" name="Rectangle 5">
            <a:extLst>
              <a:ext uri="{FF2B5EF4-FFF2-40B4-BE49-F238E27FC236}">
                <a16:creationId xmlns:a16="http://schemas.microsoft.com/office/drawing/2014/main" xmlns="" id="{66EEC900-0499-4258-BB34-930041F72F0B}"/>
              </a:ext>
            </a:extLst>
          </p:cNvPr>
          <p:cNvSpPr>
            <a:spLocks noChangeArrowheads="1"/>
          </p:cNvSpPr>
          <p:nvPr userDrawn="1"/>
        </p:nvSpPr>
        <p:spPr bwMode="auto">
          <a:xfrm>
            <a:off x="-32" y="-24"/>
            <a:ext cx="9144000" cy="6048000"/>
          </a:xfrm>
          <a:prstGeom prst="rect">
            <a:avLst/>
          </a:prstGeom>
          <a:gradFill flip="none" rotWithShape="1">
            <a:gsLst>
              <a:gs pos="80000">
                <a:srgbClr val="FFFFFF">
                  <a:alpha val="0"/>
                </a:srgbClr>
              </a:gs>
              <a:gs pos="100000">
                <a:srgbClr val="97A8B3">
                  <a:alpha val="70000"/>
                </a:srgbClr>
              </a:gs>
            </a:gsLst>
            <a:lin ang="17280000" scaled="0"/>
            <a:tileRect/>
          </a:gradFill>
          <a:ln w="9525">
            <a:noFill/>
            <a:miter lim="800000"/>
            <a:headEnd/>
            <a:tailEnd/>
          </a:ln>
        </p:spPr>
        <p:txBody>
          <a:bodyPr/>
          <a:lstStyle/>
          <a:p>
            <a:pPr eaLnBrk="1" hangingPunct="1">
              <a:defRPr/>
            </a:pPr>
            <a:endParaRPr lang="fr-FR"/>
          </a:p>
        </p:txBody>
      </p:sp>
      <p:sp>
        <p:nvSpPr>
          <p:cNvPr id="4" name="ZoneTexte 11">
            <a:extLst>
              <a:ext uri="{FF2B5EF4-FFF2-40B4-BE49-F238E27FC236}">
                <a16:creationId xmlns:a16="http://schemas.microsoft.com/office/drawing/2014/main" xmlns="" id="{5DB98C86-8235-4706-830A-53662BB5D77E}"/>
              </a:ext>
            </a:extLst>
          </p:cNvPr>
          <p:cNvSpPr txBox="1">
            <a:spLocks noChangeArrowheads="1"/>
          </p:cNvSpPr>
          <p:nvPr userDrawn="1"/>
        </p:nvSpPr>
        <p:spPr bwMode="auto">
          <a:xfrm>
            <a:off x="0" y="6608763"/>
            <a:ext cx="9109075"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eaLnBrk="1" hangingPunct="1"/>
            <a:r>
              <a:rPr lang="fr-FR" altLang="fr-FR" sz="1200" b="1" dirty="0">
                <a:solidFill>
                  <a:srgbClr val="003366"/>
                </a:solidFill>
                <a:latin typeface="Arial" panose="020B0604020202020204" pitchFamily="34" charset="0"/>
              </a:rPr>
              <a:t>Dhouha </a:t>
            </a:r>
            <a:r>
              <a:rPr lang="fr-FR" altLang="fr-FR" sz="1200" b="1" dirty="0" err="1" smtClean="0">
                <a:solidFill>
                  <a:srgbClr val="003366"/>
                </a:solidFill>
                <a:latin typeface="Arial" panose="020B0604020202020204" pitchFamily="34" charset="0"/>
              </a:rPr>
              <a:t>Sagga</a:t>
            </a:r>
            <a:r>
              <a:rPr lang="fr-FR" altLang="fr-FR" sz="1200" b="1" dirty="0" smtClean="0">
                <a:solidFill>
                  <a:srgbClr val="003366"/>
                </a:solidFill>
                <a:latin typeface="Arial" panose="020B0604020202020204" pitchFamily="34" charset="0"/>
              </a:rPr>
              <a:t>                                                                                                                                               </a:t>
            </a:r>
            <a:r>
              <a:rPr lang="fr-FR" altLang="fr-FR" sz="1200" b="1" dirty="0" smtClean="0">
                <a:solidFill>
                  <a:srgbClr val="FF0000"/>
                </a:solidFill>
                <a:latin typeface="Arial" panose="020B0604020202020204" pitchFamily="34" charset="0"/>
              </a:rPr>
              <a:t>G</a:t>
            </a:r>
            <a:r>
              <a:rPr lang="fr-FR" altLang="fr-FR" sz="1200" b="1" dirty="0" smtClean="0">
                <a:solidFill>
                  <a:srgbClr val="0000FF"/>
                </a:solidFill>
                <a:latin typeface="Arial" panose="020B0604020202020204" pitchFamily="34" charset="0"/>
              </a:rPr>
              <a:t>O</a:t>
            </a:r>
            <a:r>
              <a:rPr lang="fr-FR" altLang="fr-FR" sz="1200" b="1" dirty="0" smtClean="0">
                <a:solidFill>
                  <a:srgbClr val="00B050"/>
                </a:solidFill>
                <a:latin typeface="Arial" panose="020B0604020202020204" pitchFamily="34" charset="0"/>
              </a:rPr>
              <a:t>M</a:t>
            </a:r>
            <a:r>
              <a:rPr lang="fr-FR" altLang="fr-FR" sz="1200" b="1" dirty="0" smtClean="0">
                <a:solidFill>
                  <a:srgbClr val="7F7F7F"/>
                </a:solidFill>
                <a:latin typeface="Arial" panose="020B0604020202020204" pitchFamily="34" charset="0"/>
              </a:rPr>
              <a:t>Y</a:t>
            </a:r>
            <a:r>
              <a:rPr lang="fr-FR" altLang="fr-FR" sz="1200" b="1" dirty="0" smtClean="0">
                <a:solidFill>
                  <a:srgbClr val="003366"/>
                </a:solidFill>
                <a:latin typeface="Arial" panose="020B0604020202020204" pitchFamily="34" charset="0"/>
              </a:rPr>
              <a:t>CODE                                                                                                </a:t>
            </a:r>
            <a:endParaRPr lang="fr-FR" altLang="fr-FR" sz="1200" b="1" dirty="0">
              <a:solidFill>
                <a:srgbClr val="003366"/>
              </a:solidFill>
              <a:latin typeface="Arial" panose="020B0604020202020204" pitchFamily="34" charset="0"/>
            </a:endParaRPr>
          </a:p>
        </p:txBody>
      </p:sp>
      <p:cxnSp>
        <p:nvCxnSpPr>
          <p:cNvPr id="6" name="Connecteur droit 5">
            <a:extLst>
              <a:ext uri="{FF2B5EF4-FFF2-40B4-BE49-F238E27FC236}">
                <a16:creationId xmlns:a16="http://schemas.microsoft.com/office/drawing/2014/main" xmlns="" id="{AF73196E-D25B-4AC2-BCF0-A10BB7DFC809}"/>
              </a:ext>
            </a:extLst>
          </p:cNvPr>
          <p:cNvCxnSpPr/>
          <p:nvPr userDrawn="1"/>
        </p:nvCxnSpPr>
        <p:spPr bwMode="auto">
          <a:xfrm>
            <a:off x="30163" y="6626225"/>
            <a:ext cx="9107487" cy="1588"/>
          </a:xfrm>
          <a:prstGeom prst="line">
            <a:avLst/>
          </a:prstGeom>
          <a:solidFill>
            <a:schemeClr val="accent1"/>
          </a:solidFill>
          <a:ln w="28575" cap="flat" cmpd="sng" algn="ctr">
            <a:solidFill>
              <a:schemeClr val="tx1">
                <a:lumMod val="65000"/>
                <a:lumOff val="35000"/>
              </a:schemeClr>
            </a:solidFill>
            <a:prstDash val="solid"/>
            <a:round/>
            <a:headEnd type="none" w="med" len="med"/>
            <a:tailEnd type="none" w="med" len="med"/>
          </a:ln>
          <a:effectLst/>
        </p:spPr>
      </p:cxnSp>
      <p:sp>
        <p:nvSpPr>
          <p:cNvPr id="7" name="Rectangle 16">
            <a:extLst>
              <a:ext uri="{FF2B5EF4-FFF2-40B4-BE49-F238E27FC236}">
                <a16:creationId xmlns:a16="http://schemas.microsoft.com/office/drawing/2014/main" xmlns="" id="{0F9AAD69-2464-42A1-AC4E-27745D4A4876}"/>
              </a:ext>
            </a:extLst>
          </p:cNvPr>
          <p:cNvSpPr>
            <a:spLocks noGrp="1" noChangeArrowheads="1"/>
          </p:cNvSpPr>
          <p:nvPr>
            <p:ph type="sldNum" sz="quarter" idx="10"/>
          </p:nvPr>
        </p:nvSpPr>
        <p:spPr>
          <a:xfrm>
            <a:off x="6858000" y="6596063"/>
            <a:ext cx="2133600" cy="476250"/>
          </a:xfrm>
        </p:spPr>
        <p:txBody>
          <a:bodyPr/>
          <a:lstStyle>
            <a:lvl1pPr>
              <a:defRPr smtClean="0">
                <a:solidFill>
                  <a:srgbClr val="355D7E"/>
                </a:solidFill>
              </a:defRPr>
            </a:lvl1pPr>
          </a:lstStyle>
          <a:p>
            <a:pPr>
              <a:defRPr/>
            </a:pPr>
            <a:fld id="{4EDF51EE-8643-4B51-B7D0-40F66BEB4FDC}" type="slidenum">
              <a:rPr lang="fr-FR" altLang="fr-FR"/>
              <a:pPr>
                <a:defRPr/>
              </a:pPr>
              <a:t>‹N°›</a:t>
            </a:fld>
            <a:endParaRPr lang="fr-FR" altLang="fr-FR" dirty="0"/>
          </a:p>
        </p:txBody>
      </p:sp>
    </p:spTree>
    <p:extLst>
      <p:ext uri="{BB962C8B-B14F-4D97-AF65-F5344CB8AC3E}">
        <p14:creationId xmlns:p14="http://schemas.microsoft.com/office/powerpoint/2010/main" xmlns="" val="718779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quarter" idx="1"/>
          </p:nvPr>
        </p:nvSpPr>
        <p:spPr>
          <a:xfrm>
            <a:off x="457200" y="1600200"/>
            <a:ext cx="4038600" cy="21859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57200" y="3938588"/>
            <a:ext cx="4038600" cy="2187575"/>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4648200" y="3938588"/>
            <a:ext cx="4038600" cy="2187575"/>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16">
            <a:extLst>
              <a:ext uri="{FF2B5EF4-FFF2-40B4-BE49-F238E27FC236}">
                <a16:creationId xmlns:a16="http://schemas.microsoft.com/office/drawing/2014/main" xmlns="" id="{B499F697-D1D7-48F0-BFE8-C42060A8BBD6}"/>
              </a:ext>
            </a:extLst>
          </p:cNvPr>
          <p:cNvSpPr>
            <a:spLocks noGrp="1" noChangeArrowheads="1"/>
          </p:cNvSpPr>
          <p:nvPr>
            <p:ph type="sldNum" sz="quarter" idx="10"/>
          </p:nvPr>
        </p:nvSpPr>
        <p:spPr>
          <a:ln/>
        </p:spPr>
        <p:txBody>
          <a:bodyPr/>
          <a:lstStyle>
            <a:lvl1pPr>
              <a:defRPr/>
            </a:lvl1pPr>
          </a:lstStyle>
          <a:p>
            <a:pPr>
              <a:defRPr/>
            </a:pPr>
            <a:fld id="{40D90633-FBD4-4787-8770-06A0B4298B17}" type="slidenum">
              <a:rPr lang="fr-FR" altLang="fr-FR"/>
              <a:pPr>
                <a:defRPr/>
              </a:pPr>
              <a:t>‹N°›</a:t>
            </a:fld>
            <a:endParaRPr lang="fr-FR" altLang="fr-FR"/>
          </a:p>
        </p:txBody>
      </p:sp>
    </p:spTree>
    <p:extLst>
      <p:ext uri="{BB962C8B-B14F-4D97-AF65-F5344CB8AC3E}">
        <p14:creationId xmlns:p14="http://schemas.microsoft.com/office/powerpoint/2010/main" xmlns="" val="39485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a:extLst>
              <a:ext uri="{FF2B5EF4-FFF2-40B4-BE49-F238E27FC236}">
                <a16:creationId xmlns:a16="http://schemas.microsoft.com/office/drawing/2014/main" xmlns="" id="{0E53F5A4-DACC-4467-B2D4-1935649ECC5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xmlns="" id="{A73671CD-7063-4F5B-9931-0E8F8356AD9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xmlns="" id="{2DABC65E-3BC8-4085-83FA-D8542148337D}"/>
              </a:ext>
            </a:extLst>
          </p:cNvPr>
          <p:cNvSpPr>
            <a:spLocks noGrp="1" noChangeArrowheads="1"/>
          </p:cNvSpPr>
          <p:nvPr>
            <p:ph type="sldNum" sz="quarter" idx="12"/>
          </p:nvPr>
        </p:nvSpPr>
        <p:spPr>
          <a:ln/>
        </p:spPr>
        <p:txBody>
          <a:bodyPr/>
          <a:lstStyle>
            <a:lvl1pPr>
              <a:defRPr/>
            </a:lvl1pPr>
          </a:lstStyle>
          <a:p>
            <a:pPr>
              <a:defRPr/>
            </a:pPr>
            <a:fld id="{A82C3E6F-0EA3-4A5D-809D-31CC59F8D4F9}" type="slidenum">
              <a:rPr lang="fr-FR" altLang="fr-FR"/>
              <a:pPr>
                <a:defRPr/>
              </a:pPr>
              <a:t>‹N°›</a:t>
            </a:fld>
            <a:endParaRPr lang="fr-FR" altLang="fr-FR"/>
          </a:p>
        </p:txBody>
      </p:sp>
    </p:spTree>
    <p:extLst>
      <p:ext uri="{BB962C8B-B14F-4D97-AF65-F5344CB8AC3E}">
        <p14:creationId xmlns:p14="http://schemas.microsoft.com/office/powerpoint/2010/main" xmlns="" val="1026288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xmlns="" id="{7993A10C-C389-47FE-9B62-CE89BE37A41A}"/>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xmlns="" id="{28CE0170-FDB9-4DE5-843F-AD0DB3BC71DE}"/>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xmlns="" id="{C82DEAB0-22E8-4F7B-9572-07DB6573543A}"/>
              </a:ext>
            </a:extLst>
          </p:cNvPr>
          <p:cNvSpPr>
            <a:spLocks noGrp="1" noChangeArrowheads="1"/>
          </p:cNvSpPr>
          <p:nvPr>
            <p:ph type="sldNum" sz="quarter" idx="12"/>
          </p:nvPr>
        </p:nvSpPr>
        <p:spPr>
          <a:ln/>
        </p:spPr>
        <p:txBody>
          <a:bodyPr/>
          <a:lstStyle>
            <a:lvl1pPr>
              <a:defRPr/>
            </a:lvl1pPr>
          </a:lstStyle>
          <a:p>
            <a:pPr>
              <a:defRPr/>
            </a:pPr>
            <a:fld id="{A87C50B3-6FFB-4FF9-AB0C-06BCF937DF3A}" type="slidenum">
              <a:rPr lang="fr-FR" altLang="fr-FR"/>
              <a:pPr>
                <a:defRPr/>
              </a:pPr>
              <a:t>‹N°›</a:t>
            </a:fld>
            <a:endParaRPr lang="fr-FR" altLang="fr-FR"/>
          </a:p>
        </p:txBody>
      </p:sp>
    </p:spTree>
    <p:extLst>
      <p:ext uri="{BB962C8B-B14F-4D97-AF65-F5344CB8AC3E}">
        <p14:creationId xmlns:p14="http://schemas.microsoft.com/office/powerpoint/2010/main" xmlns="" val="2534503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xmlns="" id="{837CFF48-DDE6-40C7-B063-BADA601EFFF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xmlns="" id="{3109B6FB-651E-4919-87D6-80FD59FA27A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xmlns="" id="{24B0C8DE-77C9-4AA7-BE26-5979C27821EC}"/>
              </a:ext>
            </a:extLst>
          </p:cNvPr>
          <p:cNvSpPr>
            <a:spLocks noGrp="1" noChangeArrowheads="1"/>
          </p:cNvSpPr>
          <p:nvPr>
            <p:ph type="sldNum" sz="quarter" idx="12"/>
          </p:nvPr>
        </p:nvSpPr>
        <p:spPr>
          <a:ln/>
        </p:spPr>
        <p:txBody>
          <a:bodyPr/>
          <a:lstStyle>
            <a:lvl1pPr>
              <a:defRPr/>
            </a:lvl1pPr>
          </a:lstStyle>
          <a:p>
            <a:pPr>
              <a:defRPr/>
            </a:pPr>
            <a:fld id="{E7BB9C2E-DFC6-4B68-84C4-EDB882D5B484}" type="slidenum">
              <a:rPr lang="fr-FR" altLang="fr-FR"/>
              <a:pPr>
                <a:defRPr/>
              </a:pPr>
              <a:t>‹N°›</a:t>
            </a:fld>
            <a:endParaRPr lang="fr-FR" altLang="fr-FR"/>
          </a:p>
        </p:txBody>
      </p:sp>
    </p:spTree>
    <p:extLst>
      <p:ext uri="{BB962C8B-B14F-4D97-AF65-F5344CB8AC3E}">
        <p14:creationId xmlns:p14="http://schemas.microsoft.com/office/powerpoint/2010/main" xmlns="" val="1783433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xmlns="" id="{18031476-6751-4043-A1C9-EBFB4FE6D107}"/>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xmlns="" id="{0B4B979B-9E24-4383-880C-AE1E34150C0F}"/>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xmlns="" id="{AF6BBDCB-6E73-4DC9-85B5-B7563ED37418}"/>
              </a:ext>
            </a:extLst>
          </p:cNvPr>
          <p:cNvSpPr>
            <a:spLocks noGrp="1" noChangeArrowheads="1"/>
          </p:cNvSpPr>
          <p:nvPr>
            <p:ph type="sldNum" sz="quarter" idx="12"/>
          </p:nvPr>
        </p:nvSpPr>
        <p:spPr>
          <a:ln/>
        </p:spPr>
        <p:txBody>
          <a:bodyPr/>
          <a:lstStyle>
            <a:lvl1pPr>
              <a:defRPr/>
            </a:lvl1pPr>
          </a:lstStyle>
          <a:p>
            <a:pPr>
              <a:defRPr/>
            </a:pPr>
            <a:fld id="{452125B6-2656-483D-B00D-C1B1FC77BAC3}" type="slidenum">
              <a:rPr lang="fr-FR" altLang="fr-FR"/>
              <a:pPr>
                <a:defRPr/>
              </a:pPr>
              <a:t>‹N°›</a:t>
            </a:fld>
            <a:endParaRPr lang="fr-FR" altLang="fr-FR"/>
          </a:p>
        </p:txBody>
      </p:sp>
    </p:spTree>
    <p:extLst>
      <p:ext uri="{BB962C8B-B14F-4D97-AF65-F5344CB8AC3E}">
        <p14:creationId xmlns:p14="http://schemas.microsoft.com/office/powerpoint/2010/main" xmlns="" val="4145987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xmlns="" id="{5BBED91A-7208-4CDD-8008-E22F8317EFF2}"/>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xmlns="" id="{0FDFA920-2F37-4A86-8790-B5AD90435C3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xmlns="" id="{B7E29A87-1B67-43B8-B46E-5739AE76769F}"/>
              </a:ext>
            </a:extLst>
          </p:cNvPr>
          <p:cNvSpPr>
            <a:spLocks noGrp="1" noChangeArrowheads="1"/>
          </p:cNvSpPr>
          <p:nvPr>
            <p:ph type="sldNum" sz="quarter" idx="12"/>
          </p:nvPr>
        </p:nvSpPr>
        <p:spPr>
          <a:ln/>
        </p:spPr>
        <p:txBody>
          <a:bodyPr/>
          <a:lstStyle>
            <a:lvl1pPr>
              <a:defRPr/>
            </a:lvl1pPr>
          </a:lstStyle>
          <a:p>
            <a:pPr>
              <a:defRPr/>
            </a:pPr>
            <a:fld id="{54F78DFA-FB3F-4EA4-B01D-3317DEB589E4}" type="slidenum">
              <a:rPr lang="fr-FR" altLang="fr-FR"/>
              <a:pPr>
                <a:defRPr/>
              </a:pPr>
              <a:t>‹N°›</a:t>
            </a:fld>
            <a:endParaRPr lang="fr-FR" altLang="fr-FR"/>
          </a:p>
        </p:txBody>
      </p:sp>
    </p:spTree>
    <p:extLst>
      <p:ext uri="{BB962C8B-B14F-4D97-AF65-F5344CB8AC3E}">
        <p14:creationId xmlns:p14="http://schemas.microsoft.com/office/powerpoint/2010/main" xmlns="" val="4103356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xmlns="" id="{3D048DE6-E181-4DBE-9882-80D9AF57C67D}"/>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xmlns="" id="{28E6233E-F6F5-4AF9-A6D0-203A3B0ABC06}"/>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xmlns="" id="{12860E74-B9D2-4B29-8408-4CBC9A364485}"/>
              </a:ext>
            </a:extLst>
          </p:cNvPr>
          <p:cNvSpPr>
            <a:spLocks noGrp="1" noChangeArrowheads="1"/>
          </p:cNvSpPr>
          <p:nvPr>
            <p:ph type="sldNum" sz="quarter" idx="12"/>
          </p:nvPr>
        </p:nvSpPr>
        <p:spPr>
          <a:ln/>
        </p:spPr>
        <p:txBody>
          <a:bodyPr/>
          <a:lstStyle>
            <a:lvl1pPr>
              <a:defRPr/>
            </a:lvl1pPr>
          </a:lstStyle>
          <a:p>
            <a:pPr>
              <a:defRPr/>
            </a:pPr>
            <a:fld id="{23DD830E-C938-4A84-8776-D34ABE305B2B}" type="slidenum">
              <a:rPr lang="fr-FR" altLang="fr-FR"/>
              <a:pPr>
                <a:defRPr/>
              </a:pPr>
              <a:t>‹N°›</a:t>
            </a:fld>
            <a:endParaRPr lang="fr-FR" altLang="fr-FR"/>
          </a:p>
        </p:txBody>
      </p:sp>
    </p:spTree>
    <p:extLst>
      <p:ext uri="{BB962C8B-B14F-4D97-AF65-F5344CB8AC3E}">
        <p14:creationId xmlns:p14="http://schemas.microsoft.com/office/powerpoint/2010/main" xmlns="" val="389007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dirty="0"/>
              <a:t>Cliquez pour modifier le style du titre</a:t>
            </a: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xmlns="" val="2588888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402301E7-82A9-4670-87D4-6A7E78FD1883}"/>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xmlns="" id="{4DCE3BC5-06AA-4999-9371-2B4778997D0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xmlns="" id="{9699A81D-C7A9-4580-9FAA-6AAAC27B48AD}"/>
              </a:ext>
            </a:extLst>
          </p:cNvPr>
          <p:cNvSpPr>
            <a:spLocks noGrp="1" noChangeArrowheads="1"/>
          </p:cNvSpPr>
          <p:nvPr>
            <p:ph type="sldNum" sz="quarter" idx="12"/>
          </p:nvPr>
        </p:nvSpPr>
        <p:spPr>
          <a:ln/>
        </p:spPr>
        <p:txBody>
          <a:bodyPr/>
          <a:lstStyle>
            <a:lvl1pPr>
              <a:defRPr/>
            </a:lvl1pPr>
          </a:lstStyle>
          <a:p>
            <a:pPr>
              <a:defRPr/>
            </a:pPr>
            <a:fld id="{C8089076-D25A-4837-BF53-E133EFF77684}" type="slidenum">
              <a:rPr lang="fr-FR" altLang="fr-FR"/>
              <a:pPr>
                <a:defRPr/>
              </a:pPr>
              <a:t>‹N°›</a:t>
            </a:fld>
            <a:endParaRPr lang="fr-FR" altLang="fr-FR"/>
          </a:p>
        </p:txBody>
      </p:sp>
    </p:spTree>
    <p:extLst>
      <p:ext uri="{BB962C8B-B14F-4D97-AF65-F5344CB8AC3E}">
        <p14:creationId xmlns:p14="http://schemas.microsoft.com/office/powerpoint/2010/main" xmlns="" val="2982335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xmlns="" id="{32AB647B-E11E-4778-A12A-75D6359833A5}"/>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xmlns="" id="{D5B4A1DE-956F-4B45-BAF7-00419D43E8C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xmlns="" id="{57CA502F-22B3-4C40-8B2B-FBD68C5BAAB0}"/>
              </a:ext>
            </a:extLst>
          </p:cNvPr>
          <p:cNvSpPr>
            <a:spLocks noGrp="1" noChangeArrowheads="1"/>
          </p:cNvSpPr>
          <p:nvPr>
            <p:ph type="sldNum" sz="quarter" idx="12"/>
          </p:nvPr>
        </p:nvSpPr>
        <p:spPr>
          <a:ln/>
        </p:spPr>
        <p:txBody>
          <a:bodyPr/>
          <a:lstStyle>
            <a:lvl1pPr>
              <a:defRPr/>
            </a:lvl1pPr>
          </a:lstStyle>
          <a:p>
            <a:pPr>
              <a:defRPr/>
            </a:pPr>
            <a:fld id="{BF6DFB76-B172-40D6-94BE-83D5499C3FAF}" type="slidenum">
              <a:rPr lang="fr-FR" altLang="fr-FR"/>
              <a:pPr>
                <a:defRPr/>
              </a:pPr>
              <a:t>‹N°›</a:t>
            </a:fld>
            <a:endParaRPr lang="fr-FR" altLang="fr-FR"/>
          </a:p>
        </p:txBody>
      </p:sp>
    </p:spTree>
    <p:extLst>
      <p:ext uri="{BB962C8B-B14F-4D97-AF65-F5344CB8AC3E}">
        <p14:creationId xmlns:p14="http://schemas.microsoft.com/office/powerpoint/2010/main" xmlns="" val="42898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xmlns="" id="{DE3428C3-73FE-49E1-8646-F5AF1233B845}"/>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xmlns="" id="{DFD2A5B0-86C3-4F84-ABF8-4AA0736D38A6}"/>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xmlns="" id="{80C2700F-8CD9-4702-B2D1-AE5BA1DB1BA6}"/>
              </a:ext>
            </a:extLst>
          </p:cNvPr>
          <p:cNvSpPr>
            <a:spLocks noGrp="1" noChangeArrowheads="1"/>
          </p:cNvSpPr>
          <p:nvPr>
            <p:ph type="sldNum" sz="quarter" idx="12"/>
          </p:nvPr>
        </p:nvSpPr>
        <p:spPr>
          <a:ln/>
        </p:spPr>
        <p:txBody>
          <a:bodyPr/>
          <a:lstStyle>
            <a:lvl1pPr>
              <a:defRPr/>
            </a:lvl1pPr>
          </a:lstStyle>
          <a:p>
            <a:pPr>
              <a:defRPr/>
            </a:pPr>
            <a:fld id="{AC4753DE-811D-4D51-BAA5-E29E1C14598F}" type="slidenum">
              <a:rPr lang="fr-FR" altLang="fr-FR"/>
              <a:pPr>
                <a:defRPr/>
              </a:pPr>
              <a:t>‹N°›</a:t>
            </a:fld>
            <a:endParaRPr lang="fr-FR" altLang="fr-FR"/>
          </a:p>
        </p:txBody>
      </p:sp>
    </p:spTree>
    <p:extLst>
      <p:ext uri="{BB962C8B-B14F-4D97-AF65-F5344CB8AC3E}">
        <p14:creationId xmlns:p14="http://schemas.microsoft.com/office/powerpoint/2010/main" xmlns="" val="2453547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xmlns="" id="{ABB1FC47-0DF7-49A3-9938-9D69F3A2819E}"/>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xmlns="" id="{02747647-F667-4096-89A3-529F4A91BCA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xmlns="" id="{1A4B018D-F9B2-4EC6-B445-E7A29FFC18C6}"/>
              </a:ext>
            </a:extLst>
          </p:cNvPr>
          <p:cNvSpPr>
            <a:spLocks noGrp="1" noChangeArrowheads="1"/>
          </p:cNvSpPr>
          <p:nvPr>
            <p:ph type="sldNum" sz="quarter" idx="12"/>
          </p:nvPr>
        </p:nvSpPr>
        <p:spPr>
          <a:ln/>
        </p:spPr>
        <p:txBody>
          <a:bodyPr/>
          <a:lstStyle>
            <a:lvl1pPr>
              <a:defRPr/>
            </a:lvl1pPr>
          </a:lstStyle>
          <a:p>
            <a:pPr>
              <a:defRPr/>
            </a:pPr>
            <a:fld id="{044FCB79-A21C-4D41-B222-14697D401F9F}" type="slidenum">
              <a:rPr lang="fr-FR" altLang="fr-FR"/>
              <a:pPr>
                <a:defRPr/>
              </a:pPr>
              <a:t>‹N°›</a:t>
            </a:fld>
            <a:endParaRPr lang="fr-FR" altLang="fr-FR"/>
          </a:p>
        </p:txBody>
      </p:sp>
    </p:spTree>
    <p:extLst>
      <p:ext uri="{BB962C8B-B14F-4D97-AF65-F5344CB8AC3E}">
        <p14:creationId xmlns:p14="http://schemas.microsoft.com/office/powerpoint/2010/main" xmlns="" val="2166642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xmlns="" id="{4A6158C0-2F1C-4B06-A59D-DE76BB0039FC}"/>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xmlns="" id="{CC76471A-5AD0-4FB6-82AF-3BCA309EB13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xmlns="" id="{D2034A5D-84D4-4C0A-83A1-BB7C056C0D56}"/>
              </a:ext>
            </a:extLst>
          </p:cNvPr>
          <p:cNvSpPr>
            <a:spLocks noGrp="1" noChangeArrowheads="1"/>
          </p:cNvSpPr>
          <p:nvPr>
            <p:ph type="sldNum" sz="quarter" idx="12"/>
          </p:nvPr>
        </p:nvSpPr>
        <p:spPr>
          <a:ln/>
        </p:spPr>
        <p:txBody>
          <a:bodyPr/>
          <a:lstStyle>
            <a:lvl1pPr>
              <a:defRPr/>
            </a:lvl1pPr>
          </a:lstStyle>
          <a:p>
            <a:pPr>
              <a:defRPr/>
            </a:pPr>
            <a:fld id="{61289B4C-BA5C-481F-AA29-58A4D7FA26F1}" type="slidenum">
              <a:rPr lang="fr-FR" altLang="fr-FR"/>
              <a:pPr>
                <a:defRPr/>
              </a:pPr>
              <a:t>‹N°›</a:t>
            </a:fld>
            <a:endParaRPr lang="fr-FR" altLang="fr-FR"/>
          </a:p>
        </p:txBody>
      </p:sp>
    </p:spTree>
    <p:extLst>
      <p:ext uri="{BB962C8B-B14F-4D97-AF65-F5344CB8AC3E}">
        <p14:creationId xmlns:p14="http://schemas.microsoft.com/office/powerpoint/2010/main" xmlns="" val="121390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16">
            <a:extLst>
              <a:ext uri="{FF2B5EF4-FFF2-40B4-BE49-F238E27FC236}">
                <a16:creationId xmlns:a16="http://schemas.microsoft.com/office/drawing/2014/main" xmlns="" id="{9EF952E5-2055-40E1-9A4F-F60A13E8EE4A}"/>
              </a:ext>
            </a:extLst>
          </p:cNvPr>
          <p:cNvSpPr>
            <a:spLocks noGrp="1" noChangeArrowheads="1"/>
          </p:cNvSpPr>
          <p:nvPr>
            <p:ph type="sldNum" sz="quarter" idx="10"/>
          </p:nvPr>
        </p:nvSpPr>
        <p:spPr>
          <a:ln/>
        </p:spPr>
        <p:txBody>
          <a:bodyPr/>
          <a:lstStyle>
            <a:lvl1pPr>
              <a:defRPr/>
            </a:lvl1pPr>
          </a:lstStyle>
          <a:p>
            <a:pPr>
              <a:defRPr/>
            </a:pPr>
            <a:fld id="{D749EF22-367F-4D49-96C2-E5046E5F3F88}" type="slidenum">
              <a:rPr lang="fr-FR" altLang="fr-FR"/>
              <a:pPr>
                <a:defRPr/>
              </a:pPr>
              <a:t>‹N°›</a:t>
            </a:fld>
            <a:endParaRPr lang="fr-FR" altLang="fr-FR"/>
          </a:p>
        </p:txBody>
      </p:sp>
    </p:spTree>
    <p:extLst>
      <p:ext uri="{BB962C8B-B14F-4D97-AF65-F5344CB8AC3E}">
        <p14:creationId xmlns:p14="http://schemas.microsoft.com/office/powerpoint/2010/main" xmlns="" val="20252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16">
            <a:extLst>
              <a:ext uri="{FF2B5EF4-FFF2-40B4-BE49-F238E27FC236}">
                <a16:creationId xmlns:a16="http://schemas.microsoft.com/office/drawing/2014/main" xmlns="" id="{89B20337-9E9F-4363-A35B-DBD81CE1F613}"/>
              </a:ext>
            </a:extLst>
          </p:cNvPr>
          <p:cNvSpPr>
            <a:spLocks noGrp="1" noChangeArrowheads="1"/>
          </p:cNvSpPr>
          <p:nvPr>
            <p:ph type="sldNum" sz="quarter" idx="10"/>
          </p:nvPr>
        </p:nvSpPr>
        <p:spPr>
          <a:ln/>
        </p:spPr>
        <p:txBody>
          <a:bodyPr/>
          <a:lstStyle>
            <a:lvl1pPr>
              <a:defRPr/>
            </a:lvl1pPr>
          </a:lstStyle>
          <a:p>
            <a:pPr>
              <a:defRPr/>
            </a:pPr>
            <a:fld id="{D0E26FB1-8D96-4B80-9CB8-D551554F4788}" type="slidenum">
              <a:rPr lang="fr-FR" altLang="fr-FR"/>
              <a:pPr>
                <a:defRPr/>
              </a:pPr>
              <a:t>‹N°›</a:t>
            </a:fld>
            <a:endParaRPr lang="fr-FR" altLang="fr-FR"/>
          </a:p>
        </p:txBody>
      </p:sp>
    </p:spTree>
    <p:extLst>
      <p:ext uri="{BB962C8B-B14F-4D97-AF65-F5344CB8AC3E}">
        <p14:creationId xmlns:p14="http://schemas.microsoft.com/office/powerpoint/2010/main" xmlns="" val="18943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16">
            <a:extLst>
              <a:ext uri="{FF2B5EF4-FFF2-40B4-BE49-F238E27FC236}">
                <a16:creationId xmlns:a16="http://schemas.microsoft.com/office/drawing/2014/main" xmlns="" id="{48AB0630-CC6B-46E2-A915-A48B09C6894A}"/>
              </a:ext>
            </a:extLst>
          </p:cNvPr>
          <p:cNvSpPr>
            <a:spLocks noGrp="1" noChangeArrowheads="1"/>
          </p:cNvSpPr>
          <p:nvPr>
            <p:ph type="sldNum" sz="quarter" idx="10"/>
          </p:nvPr>
        </p:nvSpPr>
        <p:spPr>
          <a:ln/>
        </p:spPr>
        <p:txBody>
          <a:bodyPr/>
          <a:lstStyle>
            <a:lvl1pPr>
              <a:defRPr/>
            </a:lvl1pPr>
          </a:lstStyle>
          <a:p>
            <a:pPr>
              <a:defRPr/>
            </a:pPr>
            <a:fld id="{92257AA9-B150-431F-B8D7-D6C56AE250AC}" type="slidenum">
              <a:rPr lang="fr-FR" altLang="fr-FR"/>
              <a:pPr>
                <a:defRPr/>
              </a:pPr>
              <a:t>‹N°›</a:t>
            </a:fld>
            <a:endParaRPr lang="fr-FR" altLang="fr-FR"/>
          </a:p>
        </p:txBody>
      </p:sp>
    </p:spTree>
    <p:extLst>
      <p:ext uri="{BB962C8B-B14F-4D97-AF65-F5344CB8AC3E}">
        <p14:creationId xmlns:p14="http://schemas.microsoft.com/office/powerpoint/2010/main" xmlns="" val="309532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16">
            <a:extLst>
              <a:ext uri="{FF2B5EF4-FFF2-40B4-BE49-F238E27FC236}">
                <a16:creationId xmlns:a16="http://schemas.microsoft.com/office/drawing/2014/main" xmlns="" id="{969AFB8B-40F2-470B-AE38-36ABC0835337}"/>
              </a:ext>
            </a:extLst>
          </p:cNvPr>
          <p:cNvSpPr>
            <a:spLocks noGrp="1" noChangeArrowheads="1"/>
          </p:cNvSpPr>
          <p:nvPr>
            <p:ph type="sldNum" sz="quarter" idx="10"/>
          </p:nvPr>
        </p:nvSpPr>
        <p:spPr>
          <a:ln/>
        </p:spPr>
        <p:txBody>
          <a:bodyPr/>
          <a:lstStyle>
            <a:lvl1pPr>
              <a:defRPr/>
            </a:lvl1pPr>
          </a:lstStyle>
          <a:p>
            <a:pPr>
              <a:defRPr/>
            </a:pPr>
            <a:fld id="{CDD80A7E-F1E8-4867-B856-A8A276082E91}" type="slidenum">
              <a:rPr lang="fr-FR" altLang="fr-FR"/>
              <a:pPr>
                <a:defRPr/>
              </a:pPr>
              <a:t>‹N°›</a:t>
            </a:fld>
            <a:endParaRPr lang="fr-FR" altLang="fr-FR"/>
          </a:p>
        </p:txBody>
      </p:sp>
    </p:spTree>
    <p:extLst>
      <p:ext uri="{BB962C8B-B14F-4D97-AF65-F5344CB8AC3E}">
        <p14:creationId xmlns:p14="http://schemas.microsoft.com/office/powerpoint/2010/main" xmlns="" val="22820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xmlns="" id="{A237EE25-E94E-4CD6-BA17-A28EC8864B3E}"/>
              </a:ext>
            </a:extLst>
          </p:cNvPr>
          <p:cNvSpPr>
            <a:spLocks noGrp="1" noChangeArrowheads="1"/>
          </p:cNvSpPr>
          <p:nvPr>
            <p:ph type="sldNum" sz="quarter" idx="10"/>
          </p:nvPr>
        </p:nvSpPr>
        <p:spPr>
          <a:ln/>
        </p:spPr>
        <p:txBody>
          <a:bodyPr/>
          <a:lstStyle>
            <a:lvl1pPr>
              <a:defRPr/>
            </a:lvl1pPr>
          </a:lstStyle>
          <a:p>
            <a:pPr>
              <a:defRPr/>
            </a:pPr>
            <a:fld id="{707004C3-9890-4D01-8734-50F2E30D1C9F}" type="slidenum">
              <a:rPr lang="fr-FR" altLang="fr-FR"/>
              <a:pPr>
                <a:defRPr/>
              </a:pPr>
              <a:t>‹N°›</a:t>
            </a:fld>
            <a:endParaRPr lang="fr-FR" altLang="fr-FR"/>
          </a:p>
        </p:txBody>
      </p:sp>
    </p:spTree>
    <p:extLst>
      <p:ext uri="{BB962C8B-B14F-4D97-AF65-F5344CB8AC3E}">
        <p14:creationId xmlns:p14="http://schemas.microsoft.com/office/powerpoint/2010/main" xmlns="" val="259318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16">
            <a:extLst>
              <a:ext uri="{FF2B5EF4-FFF2-40B4-BE49-F238E27FC236}">
                <a16:creationId xmlns:a16="http://schemas.microsoft.com/office/drawing/2014/main" xmlns="" id="{5F90B96C-38A2-4330-A6C7-D75ECD3D0238}"/>
              </a:ext>
            </a:extLst>
          </p:cNvPr>
          <p:cNvSpPr>
            <a:spLocks noGrp="1" noChangeArrowheads="1"/>
          </p:cNvSpPr>
          <p:nvPr>
            <p:ph type="sldNum" sz="quarter" idx="10"/>
          </p:nvPr>
        </p:nvSpPr>
        <p:spPr>
          <a:ln/>
        </p:spPr>
        <p:txBody>
          <a:bodyPr/>
          <a:lstStyle>
            <a:lvl1pPr>
              <a:defRPr/>
            </a:lvl1pPr>
          </a:lstStyle>
          <a:p>
            <a:pPr>
              <a:defRPr/>
            </a:pPr>
            <a:fld id="{98F1B484-5E59-41A3-B42D-8D8CDF2CA9DB}" type="slidenum">
              <a:rPr lang="fr-FR" altLang="fr-FR"/>
              <a:pPr>
                <a:defRPr/>
              </a:pPr>
              <a:t>‹N°›</a:t>
            </a:fld>
            <a:endParaRPr lang="fr-FR" altLang="fr-FR"/>
          </a:p>
        </p:txBody>
      </p:sp>
    </p:spTree>
    <p:extLst>
      <p:ext uri="{BB962C8B-B14F-4D97-AF65-F5344CB8AC3E}">
        <p14:creationId xmlns:p14="http://schemas.microsoft.com/office/powerpoint/2010/main" xmlns="" val="3749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16">
            <a:extLst>
              <a:ext uri="{FF2B5EF4-FFF2-40B4-BE49-F238E27FC236}">
                <a16:creationId xmlns:a16="http://schemas.microsoft.com/office/drawing/2014/main" xmlns="" id="{9728609D-7CD8-45EF-8B1E-52FE1E603108}"/>
              </a:ext>
            </a:extLst>
          </p:cNvPr>
          <p:cNvSpPr>
            <a:spLocks noGrp="1" noChangeArrowheads="1"/>
          </p:cNvSpPr>
          <p:nvPr>
            <p:ph type="sldNum" sz="quarter" idx="10"/>
          </p:nvPr>
        </p:nvSpPr>
        <p:spPr>
          <a:ln/>
        </p:spPr>
        <p:txBody>
          <a:bodyPr/>
          <a:lstStyle>
            <a:lvl1pPr>
              <a:defRPr/>
            </a:lvl1pPr>
          </a:lstStyle>
          <a:p>
            <a:pPr>
              <a:defRPr/>
            </a:pPr>
            <a:fld id="{A3CE98B4-6A2B-48AF-B1C3-DFB451677565}" type="slidenum">
              <a:rPr lang="fr-FR" altLang="fr-FR"/>
              <a:pPr>
                <a:defRPr/>
              </a:pPr>
              <a:t>‹N°›</a:t>
            </a:fld>
            <a:endParaRPr lang="fr-FR" altLang="fr-FR"/>
          </a:p>
        </p:txBody>
      </p:sp>
    </p:spTree>
    <p:extLst>
      <p:ext uri="{BB962C8B-B14F-4D97-AF65-F5344CB8AC3E}">
        <p14:creationId xmlns:p14="http://schemas.microsoft.com/office/powerpoint/2010/main" xmlns="" val="248424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F92C6CFA-9C6C-40BF-824F-82785B11CDE2}"/>
              </a:ext>
            </a:extLst>
          </p:cNvPr>
          <p:cNvSpPr>
            <a:spLocks noChangeArrowheads="1"/>
          </p:cNvSpPr>
          <p:nvPr/>
        </p:nvSpPr>
        <p:spPr bwMode="ltGray">
          <a:xfrm>
            <a:off x="374650" y="-3175"/>
            <a:ext cx="438150" cy="33178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27" name="Rectangle 3">
            <a:extLst>
              <a:ext uri="{FF2B5EF4-FFF2-40B4-BE49-F238E27FC236}">
                <a16:creationId xmlns:a16="http://schemas.microsoft.com/office/drawing/2014/main" xmlns="" id="{93CBB478-F0D9-46DC-B98B-61132F69AFD4}"/>
              </a:ext>
            </a:extLst>
          </p:cNvPr>
          <p:cNvSpPr>
            <a:spLocks noChangeArrowheads="1"/>
          </p:cNvSpPr>
          <p:nvPr/>
        </p:nvSpPr>
        <p:spPr bwMode="ltGray">
          <a:xfrm>
            <a:off x="757238" y="-3175"/>
            <a:ext cx="328612" cy="32385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28" name="Rectangle 4">
            <a:extLst>
              <a:ext uri="{FF2B5EF4-FFF2-40B4-BE49-F238E27FC236}">
                <a16:creationId xmlns:a16="http://schemas.microsoft.com/office/drawing/2014/main" xmlns="" id="{935FA26A-7311-4D93-B03E-BFF628129F45}"/>
              </a:ext>
            </a:extLst>
          </p:cNvPr>
          <p:cNvSpPr>
            <a:spLocks noChangeArrowheads="1"/>
          </p:cNvSpPr>
          <p:nvPr/>
        </p:nvSpPr>
        <p:spPr bwMode="ltGray">
          <a:xfrm>
            <a:off x="498475" y="260350"/>
            <a:ext cx="422275" cy="474663"/>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29" name="Rectangle 5">
            <a:extLst>
              <a:ext uri="{FF2B5EF4-FFF2-40B4-BE49-F238E27FC236}">
                <a16:creationId xmlns:a16="http://schemas.microsoft.com/office/drawing/2014/main" xmlns="" id="{A9459B19-F892-4261-B5AC-934D7C85CE21}"/>
              </a:ext>
            </a:extLst>
          </p:cNvPr>
          <p:cNvSpPr>
            <a:spLocks noChangeArrowheads="1"/>
          </p:cNvSpPr>
          <p:nvPr/>
        </p:nvSpPr>
        <p:spPr bwMode="ltGray">
          <a:xfrm>
            <a:off x="900113" y="260350"/>
            <a:ext cx="43180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30" name="Rectangle 6">
            <a:extLst>
              <a:ext uri="{FF2B5EF4-FFF2-40B4-BE49-F238E27FC236}">
                <a16:creationId xmlns:a16="http://schemas.microsoft.com/office/drawing/2014/main" xmlns="" id="{EE93E953-546C-47A8-A93E-EC2CC6B20DC1}"/>
              </a:ext>
            </a:extLst>
          </p:cNvPr>
          <p:cNvSpPr>
            <a:spLocks noChangeArrowheads="1"/>
          </p:cNvSpPr>
          <p:nvPr/>
        </p:nvSpPr>
        <p:spPr bwMode="ltGray">
          <a:xfrm>
            <a:off x="84138" y="244475"/>
            <a:ext cx="560387" cy="385763"/>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31" name="Rectangle 7">
            <a:extLst>
              <a:ext uri="{FF2B5EF4-FFF2-40B4-BE49-F238E27FC236}">
                <a16:creationId xmlns:a16="http://schemas.microsoft.com/office/drawing/2014/main" xmlns="" id="{143596AA-D0D7-4313-9647-DE6F221FFE4C}"/>
              </a:ext>
            </a:extLst>
          </p:cNvPr>
          <p:cNvSpPr>
            <a:spLocks noChangeArrowheads="1"/>
          </p:cNvSpPr>
          <p:nvPr/>
        </p:nvSpPr>
        <p:spPr bwMode="gray">
          <a:xfrm>
            <a:off x="719138" y="3175"/>
            <a:ext cx="31750" cy="871538"/>
          </a:xfrm>
          <a:prstGeom prst="rect">
            <a:avLst/>
          </a:prstGeom>
          <a:solidFill>
            <a:srgbClr val="737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1032" name="Rectangle 8">
            <a:extLst>
              <a:ext uri="{FF2B5EF4-FFF2-40B4-BE49-F238E27FC236}">
                <a16:creationId xmlns:a16="http://schemas.microsoft.com/office/drawing/2014/main" xmlns="" id="{94A1C38F-E87F-4B30-80FC-63A2DF071EC0}"/>
              </a:ext>
            </a:extLst>
          </p:cNvPr>
          <p:cNvSpPr>
            <a:spLocks noChangeArrowheads="1"/>
          </p:cNvSpPr>
          <p:nvPr/>
        </p:nvSpPr>
        <p:spPr bwMode="gray">
          <a:xfrm>
            <a:off x="400050" y="577850"/>
            <a:ext cx="8226425" cy="31750"/>
          </a:xfrm>
          <a:prstGeom prst="rect">
            <a:avLst/>
          </a:prstGeom>
          <a:gradFill rotWithShape="0">
            <a:gsLst>
              <a:gs pos="0">
                <a:srgbClr val="737373"/>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endParaRPr kumimoji="1" lang="fr-FR" altLang="fr-FR" sz="2400"/>
          </a:p>
        </p:txBody>
      </p:sp>
      <p:sp>
        <p:nvSpPr>
          <p:cNvPr id="4112" name="Rectangle 16">
            <a:extLst>
              <a:ext uri="{FF2B5EF4-FFF2-40B4-BE49-F238E27FC236}">
                <a16:creationId xmlns:a16="http://schemas.microsoft.com/office/drawing/2014/main" xmlns="" id="{30C2EE11-558B-4C29-8254-237B890DA55D}"/>
              </a:ext>
            </a:extLst>
          </p:cNvPr>
          <p:cNvSpPr>
            <a:spLocks noGrp="1" noChangeArrowheads="1"/>
          </p:cNvSpPr>
          <p:nvPr>
            <p:ph type="sldNum" sz="quarter" idx="4"/>
          </p:nvPr>
        </p:nvSpPr>
        <p:spPr bwMode="auto">
          <a:xfrm>
            <a:off x="6553200" y="64944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smtClean="0">
                <a:latin typeface="Arial" panose="020B0604020202020204" pitchFamily="34" charset="0"/>
              </a:defRPr>
            </a:lvl1pPr>
          </a:lstStyle>
          <a:p>
            <a:pPr>
              <a:defRPr/>
            </a:pPr>
            <a:fld id="{64C0F08D-4B25-47C3-9958-C65507FEFCF3}"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6399" r:id="rId1"/>
    <p:sldLayoutId id="2147486400" r:id="rId2"/>
    <p:sldLayoutId id="2147486378" r:id="rId3"/>
    <p:sldLayoutId id="2147486379" r:id="rId4"/>
    <p:sldLayoutId id="2147486380" r:id="rId5"/>
    <p:sldLayoutId id="2147486381" r:id="rId6"/>
    <p:sldLayoutId id="2147486382" r:id="rId7"/>
    <p:sldLayoutId id="2147486383" r:id="rId8"/>
    <p:sldLayoutId id="2147486384" r:id="rId9"/>
    <p:sldLayoutId id="2147486385" r:id="rId10"/>
    <p:sldLayoutId id="2147486386" r:id="rId11"/>
    <p:sldLayoutId id="2147486401" r:id="rId12"/>
    <p:sldLayoutId id="2147486387"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765B465A-ABAC-4396-A068-5E566D23CCA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051" name="Rectangle 3">
            <a:extLst>
              <a:ext uri="{FF2B5EF4-FFF2-40B4-BE49-F238E27FC236}">
                <a16:creationId xmlns:a16="http://schemas.microsoft.com/office/drawing/2014/main" xmlns="" id="{1377D403-3477-4F46-83D4-0282C226F10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404" name="Rectangle 4">
            <a:extLst>
              <a:ext uri="{FF2B5EF4-FFF2-40B4-BE49-F238E27FC236}">
                <a16:creationId xmlns:a16="http://schemas.microsoft.com/office/drawing/2014/main" xmlns="" id="{5C34A959-C6AF-4C62-8E17-EF7E51E9426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fr-FR"/>
          </a:p>
        </p:txBody>
      </p:sp>
      <p:sp>
        <p:nvSpPr>
          <p:cNvPr id="102405" name="Rectangle 5">
            <a:extLst>
              <a:ext uri="{FF2B5EF4-FFF2-40B4-BE49-F238E27FC236}">
                <a16:creationId xmlns:a16="http://schemas.microsoft.com/office/drawing/2014/main" xmlns="" id="{844BC651-855B-4393-85F9-B2B1D485908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fr-FR"/>
          </a:p>
        </p:txBody>
      </p:sp>
      <p:sp>
        <p:nvSpPr>
          <p:cNvPr id="102406" name="Rectangle 6">
            <a:extLst>
              <a:ext uri="{FF2B5EF4-FFF2-40B4-BE49-F238E27FC236}">
                <a16:creationId xmlns:a16="http://schemas.microsoft.com/office/drawing/2014/main" xmlns="" id="{28FB64FB-A5E7-4596-A8CF-2B4A9FDA564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04505D98-7386-4894-918F-5E0177ECE4AE}"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6388" r:id="rId1"/>
    <p:sldLayoutId id="2147486389" r:id="rId2"/>
    <p:sldLayoutId id="2147486390" r:id="rId3"/>
    <p:sldLayoutId id="2147486391" r:id="rId4"/>
    <p:sldLayoutId id="2147486392" r:id="rId5"/>
    <p:sldLayoutId id="2147486393" r:id="rId6"/>
    <p:sldLayoutId id="2147486394" r:id="rId7"/>
    <p:sldLayoutId id="2147486395" r:id="rId8"/>
    <p:sldLayoutId id="2147486396" r:id="rId9"/>
    <p:sldLayoutId id="2147486397" r:id="rId10"/>
    <p:sldLayoutId id="214748639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xmlns="" id="{12E5F717-5556-4311-B92B-1D96BCEF6244}"/>
              </a:ext>
            </a:extLst>
          </p:cNvPr>
          <p:cNvSpPr txBox="1">
            <a:spLocks noChangeArrowheads="1"/>
          </p:cNvSpPr>
          <p:nvPr/>
        </p:nvSpPr>
        <p:spPr bwMode="auto">
          <a:xfrm>
            <a:off x="0" y="0"/>
            <a:ext cx="9144000" cy="6840538"/>
          </a:xfrm>
          <a:prstGeom prst="rect">
            <a:avLst/>
          </a:prstGeom>
          <a:solidFill>
            <a:schemeClr val="bg1"/>
          </a:solidFill>
          <a:ln>
            <a:noFill/>
          </a:ln>
          <a:extLst>
            <a:ext uri="{91240B29-F687-4F45-9708-019B960494DF}">
              <a14:hiddenLine xmlns:a14="http://schemas.microsoft.com/office/drawing/2010/main" xmlns="" w="57150" cmpd="thickThin">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Aft>
                <a:spcPts val="1000"/>
              </a:spcAft>
            </a:pPr>
            <a:endParaRPr lang="fr-FR" altLang="fr-FR" sz="800" b="1" dirty="0">
              <a:latin typeface="Arial" panose="020B0604020202020204" pitchFamily="34" charset="0"/>
            </a:endParaRPr>
          </a:p>
          <a:p>
            <a:pPr algn="ctr" eaLnBrk="1" hangingPunct="1">
              <a:spcAft>
                <a:spcPts val="1000"/>
              </a:spcAft>
            </a:pPr>
            <a:endParaRPr lang="fr-FR" altLang="fr-FR" sz="2600" b="1" dirty="0">
              <a:latin typeface="Arial" panose="020B0604020202020204" pitchFamily="34" charset="0"/>
            </a:endParaRPr>
          </a:p>
          <a:p>
            <a:pPr algn="ctr" eaLnBrk="1" hangingPunct="1"/>
            <a:endParaRPr lang="fr-FR" altLang="fr-FR" sz="1000" b="1" dirty="0">
              <a:latin typeface="Arial" panose="020B0604020202020204" pitchFamily="34" charset="0"/>
            </a:endParaRPr>
          </a:p>
          <a:p>
            <a:pPr algn="ctr" eaLnBrk="1" hangingPunct="1"/>
            <a:endParaRPr lang="fr-FR" altLang="fr-FR" sz="1800" b="1" dirty="0">
              <a:latin typeface="Monotype Corsiva" panose="03010101010201010101" pitchFamily="66" charset="0"/>
              <a:cs typeface="Times New Roman" panose="02020603050405020304" pitchFamily="18" charset="0"/>
            </a:endParaRPr>
          </a:p>
          <a:p>
            <a:pPr algn="ctr" eaLnBrk="1" hangingPunct="1"/>
            <a:endParaRPr lang="fr-FR" altLang="fr-FR" sz="1800" b="1" dirty="0">
              <a:latin typeface="Monotype Corsiva" panose="03010101010201010101" pitchFamily="66" charset="0"/>
              <a:cs typeface="Times New Roman" panose="02020603050405020304" pitchFamily="18" charset="0"/>
            </a:endParaRPr>
          </a:p>
          <a:p>
            <a:pPr algn="ctr" eaLnBrk="1" hangingPunct="1"/>
            <a:endParaRPr lang="fr-FR" altLang="fr-FR" sz="1800" b="1" dirty="0">
              <a:latin typeface="Monotype Corsiva" panose="03010101010201010101" pitchFamily="66" charset="0"/>
              <a:cs typeface="Times New Roman" panose="02020603050405020304" pitchFamily="18" charset="0"/>
            </a:endParaRPr>
          </a:p>
          <a:p>
            <a:pPr algn="ctr" eaLnBrk="1" hangingPunct="1"/>
            <a:endParaRPr lang="fr-FR" altLang="fr-FR" b="1" dirty="0" smtClean="0">
              <a:latin typeface="Monotype Corsiva" panose="03010101010201010101" pitchFamily="66" charset="0"/>
              <a:cs typeface="Times New Roman" panose="02020603050405020304" pitchFamily="18" charset="0"/>
            </a:endParaRPr>
          </a:p>
          <a:p>
            <a:pPr algn="ctr" eaLnBrk="1" hangingPunct="1"/>
            <a:r>
              <a:rPr lang="fr-FR" altLang="fr-FR" sz="4000" b="1" dirty="0" err="1" smtClean="0">
                <a:latin typeface="Monotype Corsiva" panose="03010101010201010101" pitchFamily="66" charset="0"/>
                <a:cs typeface="Times New Roman" panose="02020603050405020304" pitchFamily="18" charset="0"/>
              </a:rPr>
              <a:t>Statements</a:t>
            </a:r>
            <a:r>
              <a:rPr lang="fr-FR" altLang="fr-FR" sz="4000" b="1" dirty="0" smtClean="0">
                <a:latin typeface="Monotype Corsiva" panose="03010101010201010101" pitchFamily="66" charset="0"/>
                <a:cs typeface="Times New Roman" panose="02020603050405020304" pitchFamily="18" charset="0"/>
              </a:rPr>
              <a:t> &amp; Instructions</a:t>
            </a:r>
            <a:endParaRPr lang="fr-FR" altLang="fr-FR" sz="4000" dirty="0"/>
          </a:p>
          <a:p>
            <a:pPr algn="ctr" eaLnBrk="1" hangingPunct="1"/>
            <a:endParaRPr lang="fr-FR" altLang="fr-FR" sz="1000" dirty="0"/>
          </a:p>
          <a:p>
            <a:pPr algn="ctr" eaLnBrk="1" hangingPunct="1">
              <a:lnSpc>
                <a:spcPct val="150000"/>
              </a:lnSpc>
            </a:pPr>
            <a:r>
              <a:rPr lang="fr-FR" altLang="fr-FR" sz="4400" b="1" dirty="0" smtClean="0">
                <a:solidFill>
                  <a:srgbClr val="000099"/>
                </a:solidFill>
                <a:latin typeface="Arial Black" panose="020B0A04020102020204" pitchFamily="34" charset="0"/>
              </a:rPr>
              <a:t>INTRODUCTION TO DATABASE</a:t>
            </a:r>
            <a:endParaRPr lang="fr-FR" altLang="fr-FR" sz="4400" b="1" dirty="0" smtClean="0">
              <a:solidFill>
                <a:srgbClr val="000099"/>
              </a:solidFill>
              <a:latin typeface="Arial Black" panose="020B0A04020102020204" pitchFamily="34" charset="0"/>
            </a:endParaRPr>
          </a:p>
        </p:txBody>
      </p:sp>
      <p:cxnSp>
        <p:nvCxnSpPr>
          <p:cNvPr id="8195" name="Connecteur droit 18">
            <a:extLst>
              <a:ext uri="{FF2B5EF4-FFF2-40B4-BE49-F238E27FC236}">
                <a16:creationId xmlns:a16="http://schemas.microsoft.com/office/drawing/2014/main" xmlns="" id="{596202F4-8E29-4B07-8B62-1050FEB9ECD6}"/>
              </a:ext>
            </a:extLst>
          </p:cNvPr>
          <p:cNvCxnSpPr>
            <a:cxnSpLocks noChangeShapeType="1"/>
          </p:cNvCxnSpPr>
          <p:nvPr/>
        </p:nvCxnSpPr>
        <p:spPr bwMode="auto">
          <a:xfrm>
            <a:off x="373063" y="979488"/>
            <a:ext cx="8351837" cy="1587"/>
          </a:xfrm>
          <a:prstGeom prst="line">
            <a:avLst/>
          </a:prstGeom>
          <a:noFill/>
          <a:ln w="50800" cmpd="tri" algn="ctr">
            <a:solidFill>
              <a:srgbClr val="002060"/>
            </a:solidFill>
            <a:round/>
            <a:headEnd/>
            <a:tailEnd/>
          </a:ln>
          <a:extLst>
            <a:ext uri="{909E8E84-426E-40DD-AFC4-6F175D3DCCD1}">
              <a14:hiddenFill xmlns:a14="http://schemas.microsoft.com/office/drawing/2010/main" xmlns="">
                <a:noFill/>
              </a14:hiddenFill>
            </a:ext>
          </a:extLst>
        </p:spPr>
      </p:cxnSp>
      <p:cxnSp>
        <p:nvCxnSpPr>
          <p:cNvPr id="8196" name="Connecteur droit 18">
            <a:extLst>
              <a:ext uri="{FF2B5EF4-FFF2-40B4-BE49-F238E27FC236}">
                <a16:creationId xmlns:a16="http://schemas.microsoft.com/office/drawing/2014/main" xmlns="" id="{CC4F4E36-B603-44D1-945B-044EAB8B8DC5}"/>
              </a:ext>
            </a:extLst>
          </p:cNvPr>
          <p:cNvCxnSpPr>
            <a:cxnSpLocks noChangeShapeType="1"/>
          </p:cNvCxnSpPr>
          <p:nvPr/>
        </p:nvCxnSpPr>
        <p:spPr bwMode="auto">
          <a:xfrm>
            <a:off x="2395538" y="2995364"/>
            <a:ext cx="4319587" cy="1588"/>
          </a:xfrm>
          <a:prstGeom prst="line">
            <a:avLst/>
          </a:prstGeom>
          <a:noFill/>
          <a:ln w="50800" cmpd="thickThin" algn="ctr">
            <a:solidFill>
              <a:srgbClr val="003399"/>
            </a:solidFill>
            <a:round/>
            <a:headEnd/>
            <a:tailEnd/>
          </a:ln>
          <a:extLst>
            <a:ext uri="{909E8E84-426E-40DD-AFC4-6F175D3DCCD1}">
              <a14:hiddenFill xmlns:a14="http://schemas.microsoft.com/office/drawing/2010/main" xmlns="">
                <a:noFill/>
              </a14:hiddenFill>
            </a:ext>
          </a:extLst>
        </p:spPr>
      </p:cxnSp>
      <p:cxnSp>
        <p:nvCxnSpPr>
          <p:cNvPr id="8197" name="Connecteur droit 18">
            <a:extLst>
              <a:ext uri="{FF2B5EF4-FFF2-40B4-BE49-F238E27FC236}">
                <a16:creationId xmlns:a16="http://schemas.microsoft.com/office/drawing/2014/main" xmlns="" id="{5DDFCA3C-3A3E-4F30-800B-350BABB1EE15}"/>
              </a:ext>
            </a:extLst>
          </p:cNvPr>
          <p:cNvCxnSpPr>
            <a:cxnSpLocks noChangeShapeType="1"/>
          </p:cNvCxnSpPr>
          <p:nvPr/>
        </p:nvCxnSpPr>
        <p:spPr bwMode="auto">
          <a:xfrm>
            <a:off x="2357422" y="4786322"/>
            <a:ext cx="4319588" cy="1588"/>
          </a:xfrm>
          <a:prstGeom prst="line">
            <a:avLst/>
          </a:prstGeom>
          <a:noFill/>
          <a:ln w="50800" cmpd="thinThick" algn="ctr">
            <a:solidFill>
              <a:srgbClr val="003399"/>
            </a:solidFill>
            <a:round/>
            <a:headEnd/>
            <a:tailEnd/>
          </a:ln>
          <a:extLst>
            <a:ext uri="{909E8E84-426E-40DD-AFC4-6F175D3DCCD1}">
              <a14:hiddenFill xmlns:a14="http://schemas.microsoft.com/office/drawing/2010/main" xmlns="">
                <a:noFill/>
              </a14:hiddenFill>
            </a:ext>
          </a:extLst>
        </p:spPr>
      </p:cxnSp>
      <p:sp>
        <p:nvSpPr>
          <p:cNvPr id="18" name="ZoneTexte 17">
            <a:extLst>
              <a:ext uri="{FF2B5EF4-FFF2-40B4-BE49-F238E27FC236}">
                <a16:creationId xmlns:a16="http://schemas.microsoft.com/office/drawing/2014/main" xmlns="" id="{6E23753E-D4B3-4E54-970D-5F67DC184655}"/>
              </a:ext>
            </a:extLst>
          </p:cNvPr>
          <p:cNvSpPr txBox="1"/>
          <p:nvPr/>
        </p:nvSpPr>
        <p:spPr>
          <a:xfrm>
            <a:off x="1214414" y="5000636"/>
            <a:ext cx="2987824" cy="402290"/>
          </a:xfrm>
          <a:prstGeom prst="rect">
            <a:avLst/>
          </a:prstGeom>
          <a:noFill/>
        </p:spPr>
        <p:txBody>
          <a:bodyPr wrap="square">
            <a:spAutoFit/>
          </a:bodyPr>
          <a:lstStyle/>
          <a:p>
            <a:pPr marL="368427" marR="387499" lvl="0" indent="0" algn="ctr" rtl="0">
              <a:lnSpc>
                <a:spcPct val="108888"/>
              </a:lnSpc>
              <a:spcBef>
                <a:spcPts val="0"/>
              </a:spcBef>
              <a:spcAft>
                <a:spcPts val="0"/>
              </a:spcAft>
              <a:buNone/>
            </a:pPr>
            <a:r>
              <a:rPr lang="fr-FR" sz="2000" b="1" i="0" u="none" strike="noStrike" cap="none" dirty="0">
                <a:solidFill>
                  <a:srgbClr val="333E50"/>
                </a:solidFill>
                <a:latin typeface="Cambria"/>
                <a:ea typeface="Cambria"/>
                <a:cs typeface="Cambria"/>
                <a:sym typeface="Cambria"/>
              </a:rPr>
              <a:t>Elaboré par :     </a:t>
            </a:r>
            <a:endParaRPr lang="fr-FR" sz="2000" b="1" dirty="0">
              <a:solidFill>
                <a:srgbClr val="333E50"/>
              </a:solidFill>
              <a:latin typeface="Cambria"/>
              <a:ea typeface="Cambria"/>
              <a:cs typeface="Cambria"/>
              <a:sym typeface="Cambria"/>
            </a:endParaRPr>
          </a:p>
        </p:txBody>
      </p:sp>
      <p:sp>
        <p:nvSpPr>
          <p:cNvPr id="3" name="ZoneTexte 2">
            <a:extLst>
              <a:ext uri="{FF2B5EF4-FFF2-40B4-BE49-F238E27FC236}">
                <a16:creationId xmlns:a16="http://schemas.microsoft.com/office/drawing/2014/main" xmlns="" id="{67F972DC-A7D3-4689-AE1D-33F1705658A5}"/>
              </a:ext>
            </a:extLst>
          </p:cNvPr>
          <p:cNvSpPr txBox="1"/>
          <p:nvPr/>
        </p:nvSpPr>
        <p:spPr>
          <a:xfrm>
            <a:off x="5572132" y="5000636"/>
            <a:ext cx="2832894" cy="707886"/>
          </a:xfrm>
          <a:prstGeom prst="rect">
            <a:avLst/>
          </a:prstGeom>
          <a:noFill/>
        </p:spPr>
        <p:txBody>
          <a:bodyPr wrap="square" rtlCol="0">
            <a:spAutoFit/>
          </a:bodyPr>
          <a:lstStyle/>
          <a:p>
            <a:r>
              <a:rPr lang="fr-FR" sz="2000" dirty="0">
                <a:solidFill>
                  <a:srgbClr val="333E50"/>
                </a:solidFill>
                <a:latin typeface="Cambria"/>
                <a:sym typeface="Cambria"/>
              </a:rPr>
              <a:t>Dhouha Sagga</a:t>
            </a:r>
          </a:p>
          <a:p>
            <a:endParaRPr lang="fr-FR" dirty="0"/>
          </a:p>
        </p:txBody>
      </p:sp>
      <p:sp>
        <p:nvSpPr>
          <p:cNvPr id="8" name="ZoneTexte 7">
            <a:extLst>
              <a:ext uri="{FF2B5EF4-FFF2-40B4-BE49-F238E27FC236}">
                <a16:creationId xmlns:a16="http://schemas.microsoft.com/office/drawing/2014/main" xmlns="" id="{088A3A11-2CB2-4ED3-9922-B8E90EFF9CE7}"/>
              </a:ext>
            </a:extLst>
          </p:cNvPr>
          <p:cNvSpPr txBox="1"/>
          <p:nvPr/>
        </p:nvSpPr>
        <p:spPr>
          <a:xfrm>
            <a:off x="3033340" y="6287753"/>
            <a:ext cx="3439269" cy="400110"/>
          </a:xfrm>
          <a:prstGeom prst="rect">
            <a:avLst/>
          </a:prstGeom>
          <a:noFill/>
        </p:spPr>
        <p:txBody>
          <a:bodyPr wrap="square" rtlCol="0">
            <a:spAutoFit/>
          </a:bodyPr>
          <a:lstStyle/>
          <a:p>
            <a:r>
              <a:rPr lang="fr-FR" sz="2000" b="1" dirty="0">
                <a:latin typeface="Monotype Corsiva" pitchFamily="66" charset="0"/>
              </a:rPr>
              <a:t> </a:t>
            </a:r>
            <a:r>
              <a:rPr lang="fr-FR" b="1" dirty="0" err="1" smtClean="0">
                <a:latin typeface="Monotype Corsiva" pitchFamily="66" charset="0"/>
              </a:rPr>
              <a:t>College</a:t>
            </a:r>
            <a:r>
              <a:rPr lang="fr-FR" b="1" dirty="0" smtClean="0">
                <a:latin typeface="Monotype Corsiva" pitchFamily="66" charset="0"/>
              </a:rPr>
              <a:t> </a:t>
            </a:r>
            <a:r>
              <a:rPr lang="fr-FR" b="1" dirty="0" err="1" smtClean="0">
                <a:latin typeface="Monotype Corsiva" pitchFamily="66" charset="0"/>
              </a:rPr>
              <a:t>year</a:t>
            </a:r>
            <a:r>
              <a:rPr lang="fr-FR" b="1" dirty="0" smtClean="0">
                <a:latin typeface="Monotype Corsiva" pitchFamily="66" charset="0"/>
              </a:rPr>
              <a:t> : </a:t>
            </a:r>
            <a:r>
              <a:rPr lang="fr-FR" sz="2000" b="1" dirty="0" smtClean="0">
                <a:latin typeface="Monotype Corsiva" pitchFamily="66" charset="0"/>
              </a:rPr>
              <a:t>2022/2023</a:t>
            </a:r>
            <a:endParaRPr lang="fr-FR" sz="2000" b="1" dirty="0">
              <a:latin typeface="Monotype Corsiva" pitchFamily="66" charset="0"/>
            </a:endParaRPr>
          </a:p>
        </p:txBody>
      </p:sp>
      <p:pic>
        <p:nvPicPr>
          <p:cNvPr id="37899" name="Picture 11"/>
          <p:cNvPicPr>
            <a:picLocks noChangeAspect="1" noChangeArrowheads="1"/>
          </p:cNvPicPr>
          <p:nvPr/>
        </p:nvPicPr>
        <p:blipFill>
          <a:blip r:embed="rId3"/>
          <a:srcRect/>
          <a:stretch>
            <a:fillRect/>
          </a:stretch>
        </p:blipFill>
        <p:spPr bwMode="auto">
          <a:xfrm>
            <a:off x="2357422" y="214290"/>
            <a:ext cx="3943350"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4EDF51EE-8643-4B51-B7D0-40F66BEB4FDC}" type="slidenum">
              <a:rPr lang="fr-FR" altLang="fr-FR" smtClean="0"/>
              <a:pPr>
                <a:defRPr/>
              </a:pPr>
              <a:t>10</a:t>
            </a:fld>
            <a:endParaRPr lang="fr-FR" altLang="fr-FR" dirty="0"/>
          </a:p>
        </p:txBody>
      </p:sp>
      <p:sp>
        <p:nvSpPr>
          <p:cNvPr id="52226" name="AutoShape 2"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28" name="AutoShape 4"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30" name="AutoShape 6"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32" name="AutoShape 8"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34" name="AutoShape 10"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36" name="AutoShape 12"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2238" name="AutoShape 14" descr="MongoDB vs SQL Concepts | Studio 3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52240" name="Picture 16" descr="MongoDB vs SQL Concepts | Studio 3T"/>
          <p:cNvPicPr>
            <a:picLocks noChangeAspect="1" noChangeArrowheads="1"/>
          </p:cNvPicPr>
          <p:nvPr/>
        </p:nvPicPr>
        <p:blipFill>
          <a:blip r:embed="rId2"/>
          <a:srcRect/>
          <a:stretch>
            <a:fillRect/>
          </a:stretch>
        </p:blipFill>
        <p:spPr bwMode="auto">
          <a:xfrm>
            <a:off x="1366861" y="3124221"/>
            <a:ext cx="6562725" cy="3448051"/>
          </a:xfrm>
          <a:prstGeom prst="rect">
            <a:avLst/>
          </a:prstGeom>
          <a:noFill/>
        </p:spPr>
      </p:pic>
      <p:sp>
        <p:nvSpPr>
          <p:cNvPr id="11" name="Rectangle 10"/>
          <p:cNvSpPr/>
          <p:nvPr/>
        </p:nvSpPr>
        <p:spPr>
          <a:xfrm>
            <a:off x="285720" y="1214422"/>
            <a:ext cx="8572560" cy="1938992"/>
          </a:xfrm>
          <a:prstGeom prst="rect">
            <a:avLst/>
          </a:prstGeom>
        </p:spPr>
        <p:txBody>
          <a:bodyPr wrap="square">
            <a:spAutoFit/>
          </a:bodyPr>
          <a:lstStyle/>
          <a:p>
            <a:pPr algn="just">
              <a:buFont typeface="Wingdings" pitchFamily="2" charset="2"/>
              <a:buChar char="q"/>
            </a:pPr>
            <a:r>
              <a:rPr lang="en-US" dirty="0" smtClean="0">
                <a:latin typeface="Arial" pitchFamily="34" charset="0"/>
              </a:rPr>
              <a:t>A SQL database processes SQL queries, whereas Mongo DB offers JSON querying. Mongo DB is a more dynamic and complicated choice that is appropriate for hierarchical data because of its fundamental properties, as opposed to a SQL Database, which is still more predetermined and appropriate for other types of data storage. Hence this is the reason Mongo DB outshines the SQL database.</a:t>
            </a:r>
            <a:endParaRPr lang="fr-FR" dirty="0">
              <a:latin typeface="Arial" pitchFamily="34" charset="0"/>
            </a:endParaRPr>
          </a:p>
        </p:txBody>
      </p:sp>
      <p:sp>
        <p:nvSpPr>
          <p:cNvPr id="13" name="Rectangle 12"/>
          <p:cNvSpPr/>
          <p:nvPr/>
        </p:nvSpPr>
        <p:spPr>
          <a:xfrm>
            <a:off x="357159" y="142852"/>
            <a:ext cx="8572560" cy="584775"/>
          </a:xfrm>
          <a:prstGeom prst="rect">
            <a:avLst/>
          </a:prstGeom>
        </p:spPr>
        <p:txBody>
          <a:bodyPr wrap="square">
            <a:spAutoFit/>
          </a:bodyPr>
          <a:lstStyle/>
          <a:p>
            <a:pPr algn="ctr" eaLnBrk="1" hangingPunct="1">
              <a:spcBef>
                <a:spcPct val="50000"/>
              </a:spcBef>
            </a:pPr>
            <a:r>
              <a:rPr lang="en-US" altLang="fr-FR" sz="3200" dirty="0" smtClean="0">
                <a:solidFill>
                  <a:srgbClr val="002060"/>
                </a:solidFill>
                <a:latin typeface="Castellar" panose="020A0402060406010301" pitchFamily="18" charset="0"/>
              </a:rPr>
              <a:t>MONGO DB VS SQL</a:t>
            </a:r>
            <a:endParaRPr lang="en-US" altLang="fr-FR" sz="3200" dirty="0" smtClean="0">
              <a:solidFill>
                <a:srgbClr val="002060"/>
              </a:solidFill>
              <a:latin typeface="Castellar" panose="020A0402060406010301"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5" name="ZoneTexte 8">
            <a:extLst>
              <a:ext uri="{FF2B5EF4-FFF2-40B4-BE49-F238E27FC236}">
                <a16:creationId xmlns:a16="http://schemas.microsoft.com/office/drawing/2014/main" xmlns="" id="{E65A396C-EA90-4DA9-BE0B-2A15B1DF971A}"/>
              </a:ext>
            </a:extLst>
          </p:cNvPr>
          <p:cNvSpPr txBox="1">
            <a:spLocks noChangeArrowheads="1"/>
          </p:cNvSpPr>
          <p:nvPr/>
        </p:nvSpPr>
        <p:spPr bwMode="auto">
          <a:xfrm>
            <a:off x="2124075" y="1844675"/>
            <a:ext cx="483235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r>
              <a:rPr lang="fr-FR" altLang="fr-FR" sz="4800" b="1" dirty="0">
                <a:solidFill>
                  <a:schemeClr val="bg1"/>
                </a:solidFill>
              </a:rPr>
              <a:t>Merci pour votre  Attention</a:t>
            </a:r>
          </a:p>
        </p:txBody>
      </p:sp>
      <p:sp>
        <p:nvSpPr>
          <p:cNvPr id="5" name="Rectangle 4"/>
          <p:cNvSpPr/>
          <p:nvPr/>
        </p:nvSpPr>
        <p:spPr>
          <a:xfrm>
            <a:off x="571472" y="1857364"/>
            <a:ext cx="7643866" cy="2308324"/>
          </a:xfrm>
          <a:prstGeom prst="rect">
            <a:avLst/>
          </a:prstGeom>
        </p:spPr>
        <p:txBody>
          <a:bodyPr wrap="square">
            <a:spAutoFit/>
          </a:bodyPr>
          <a:lstStyle/>
          <a:p>
            <a:pPr algn="ctr" eaLnBrk="1" hangingPunct="1"/>
            <a:r>
              <a:rPr lang="fr-FR" altLang="fr-FR" sz="7200" b="1" dirty="0" err="1" smtClean="0">
                <a:solidFill>
                  <a:srgbClr val="0000CC"/>
                </a:solidFill>
              </a:rPr>
              <a:t>Thank</a:t>
            </a:r>
            <a:r>
              <a:rPr lang="fr-FR" altLang="fr-FR" sz="7200" b="1" dirty="0" smtClean="0">
                <a:solidFill>
                  <a:srgbClr val="0000CC"/>
                </a:solidFill>
              </a:rPr>
              <a:t> </a:t>
            </a:r>
            <a:r>
              <a:rPr lang="fr-FR" altLang="fr-FR" sz="7200" b="1" dirty="0" err="1" smtClean="0">
                <a:solidFill>
                  <a:srgbClr val="0000CC"/>
                </a:solidFill>
              </a:rPr>
              <a:t>your</a:t>
            </a:r>
            <a:r>
              <a:rPr lang="fr-FR" altLang="fr-FR" sz="7200" b="1" dirty="0" smtClean="0">
                <a:solidFill>
                  <a:srgbClr val="0000CC"/>
                </a:solidFill>
              </a:rPr>
              <a:t> for </a:t>
            </a:r>
            <a:r>
              <a:rPr lang="fr-FR" altLang="fr-FR" sz="7200" b="1" dirty="0" err="1" smtClean="0">
                <a:solidFill>
                  <a:srgbClr val="0000CC"/>
                </a:solidFill>
              </a:rPr>
              <a:t>your</a:t>
            </a:r>
            <a:r>
              <a:rPr lang="fr-FR" altLang="fr-FR" sz="7200" b="1" dirty="0" smtClean="0">
                <a:solidFill>
                  <a:srgbClr val="0000CC"/>
                </a:solidFill>
              </a:rPr>
              <a:t> attention</a:t>
            </a:r>
            <a:endParaRPr lang="fr-FR" altLang="fr-FR" sz="7200" b="1" dirty="0">
              <a:solidFill>
                <a:srgbClr val="0000C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2</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779562" y="123116"/>
            <a:ext cx="804090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800" dirty="0" smtClean="0">
                <a:solidFill>
                  <a:srgbClr val="002060"/>
                </a:solidFill>
                <a:latin typeface="Castellar" panose="020A0402060406010301" pitchFamily="18" charset="0"/>
              </a:rPr>
              <a:t>What is mongo db</a:t>
            </a:r>
            <a:endParaRPr lang="en-US" altLang="fr-FR" sz="3800" dirty="0" smtClean="0">
              <a:solidFill>
                <a:srgbClr val="002060"/>
              </a:solidFill>
              <a:latin typeface="Castellar" panose="020A0402060406010301" pitchFamily="18" charset="0"/>
            </a:endParaRPr>
          </a:p>
        </p:txBody>
      </p:sp>
      <p:sp>
        <p:nvSpPr>
          <p:cNvPr id="11" name="ZoneTexte 10">
            <a:extLst>
              <a:ext uri="{FF2B5EF4-FFF2-40B4-BE49-F238E27FC236}">
                <a16:creationId xmlns:a16="http://schemas.microsoft.com/office/drawing/2014/main" xmlns="" id="{8A5E8439-8904-4F77-8D89-184575EB26AC}"/>
              </a:ext>
            </a:extLst>
          </p:cNvPr>
          <p:cNvSpPr txBox="1"/>
          <p:nvPr/>
        </p:nvSpPr>
        <p:spPr>
          <a:xfrm>
            <a:off x="285720" y="1428736"/>
            <a:ext cx="8398100" cy="2246769"/>
          </a:xfrm>
          <a:prstGeom prst="rect">
            <a:avLst/>
          </a:prstGeom>
          <a:noFill/>
        </p:spPr>
        <p:txBody>
          <a:bodyPr wrap="square">
            <a:spAutoFit/>
          </a:bodyPr>
          <a:lstStyle/>
          <a:p>
            <a:pPr marL="342900" indent="-342900" algn="just">
              <a:buFont typeface="Wingdings" pitchFamily="2" charset="2"/>
              <a:buChar char="q"/>
            </a:pPr>
            <a:r>
              <a:rPr lang="en-US" dirty="0" smtClean="0">
                <a:solidFill>
                  <a:srgbClr val="3C4245"/>
                </a:solidFill>
                <a:latin typeface="Arial" panose="020B0604020202020204" pitchFamily="34" charset="0"/>
              </a:rPr>
              <a:t>    </a:t>
            </a:r>
            <a:r>
              <a:rPr lang="en-US" dirty="0" smtClean="0">
                <a:solidFill>
                  <a:srgbClr val="0070C0"/>
                </a:solidFill>
                <a:latin typeface="Arial" panose="020B0604020202020204" pitchFamily="34" charset="0"/>
              </a:rPr>
              <a:t> Mongo DB </a:t>
            </a:r>
            <a:r>
              <a:rPr lang="en-US" dirty="0" smtClean="0">
                <a:solidFill>
                  <a:srgbClr val="3C4245"/>
                </a:solidFill>
                <a:latin typeface="Arial" panose="020B0604020202020204" pitchFamily="34" charset="0"/>
              </a:rPr>
              <a:t>is an open source </a:t>
            </a:r>
            <a:r>
              <a:rPr lang="en-US" dirty="0" smtClean="0">
                <a:solidFill>
                  <a:srgbClr val="0070C0"/>
                </a:solidFill>
                <a:latin typeface="Arial" panose="020B0604020202020204" pitchFamily="34" charset="0"/>
              </a:rPr>
              <a:t>No SQL</a:t>
            </a:r>
            <a:r>
              <a:rPr lang="en-US" dirty="0" smtClean="0">
                <a:solidFill>
                  <a:srgbClr val="3C4245"/>
                </a:solidFill>
                <a:latin typeface="Arial" panose="020B0604020202020204" pitchFamily="34" charset="0"/>
              </a:rPr>
              <a:t> database management program. </a:t>
            </a:r>
            <a:r>
              <a:rPr lang="en-US" dirty="0" smtClean="0">
                <a:solidFill>
                  <a:srgbClr val="3C4245"/>
                </a:solidFill>
                <a:latin typeface="Arial" panose="020B0604020202020204" pitchFamily="34" charset="0"/>
              </a:rPr>
              <a:t>No SQL </a:t>
            </a:r>
            <a:r>
              <a:rPr lang="en-US" dirty="0" smtClean="0">
                <a:solidFill>
                  <a:srgbClr val="3C4245"/>
                </a:solidFill>
                <a:latin typeface="Arial" panose="020B0604020202020204" pitchFamily="34" charset="0"/>
              </a:rPr>
              <a:t>(Not only SQL) is used as an alternative to traditional relational databases. </a:t>
            </a:r>
            <a:r>
              <a:rPr lang="en-US" dirty="0" smtClean="0">
                <a:solidFill>
                  <a:srgbClr val="3C4245"/>
                </a:solidFill>
                <a:latin typeface="Arial" panose="020B0604020202020204" pitchFamily="34" charset="0"/>
              </a:rPr>
              <a:t>No SQL </a:t>
            </a:r>
            <a:r>
              <a:rPr lang="en-US" dirty="0" smtClean="0">
                <a:solidFill>
                  <a:srgbClr val="3C4245"/>
                </a:solidFill>
                <a:latin typeface="Arial" panose="020B0604020202020204" pitchFamily="34" charset="0"/>
              </a:rPr>
              <a:t>databases are quite useful for working with large sets of distributed data. </a:t>
            </a:r>
            <a:r>
              <a:rPr lang="en-US" dirty="0" smtClean="0">
                <a:solidFill>
                  <a:srgbClr val="3C4245"/>
                </a:solidFill>
                <a:latin typeface="Arial" panose="020B0604020202020204" pitchFamily="34" charset="0"/>
              </a:rPr>
              <a:t>Mongo DB </a:t>
            </a:r>
            <a:r>
              <a:rPr lang="en-US" dirty="0" smtClean="0">
                <a:solidFill>
                  <a:srgbClr val="3C4245"/>
                </a:solidFill>
                <a:latin typeface="Arial" panose="020B0604020202020204" pitchFamily="34" charset="0"/>
              </a:rPr>
              <a:t>is a tool that can manage document-oriented information, store or retrieve information. </a:t>
            </a:r>
          </a:p>
          <a:p>
            <a:pPr marL="342900" indent="-342900"/>
            <a:endParaRPr lang="en-US" dirty="0" smtClean="0">
              <a:solidFill>
                <a:srgbClr val="3C4245"/>
              </a:solidFill>
              <a:latin typeface="Arial" panose="020B0604020202020204" pitchFamily="34" charset="0"/>
            </a:endParaRPr>
          </a:p>
        </p:txBody>
      </p:sp>
      <p:sp>
        <p:nvSpPr>
          <p:cNvPr id="12" name="ZoneTexte 11">
            <a:extLst>
              <a:ext uri="{FF2B5EF4-FFF2-40B4-BE49-F238E27FC236}">
                <a16:creationId xmlns:a16="http://schemas.microsoft.com/office/drawing/2014/main" xmlns="" id="{151400CA-177A-466A-A278-EE7DC1DD2411}"/>
              </a:ext>
            </a:extLst>
          </p:cNvPr>
          <p:cNvSpPr txBox="1"/>
          <p:nvPr/>
        </p:nvSpPr>
        <p:spPr>
          <a:xfrm>
            <a:off x="285752" y="857232"/>
            <a:ext cx="8929718" cy="407035"/>
          </a:xfrm>
          <a:prstGeom prst="rect">
            <a:avLst/>
          </a:prstGeom>
          <a:noFill/>
        </p:spPr>
        <p:txBody>
          <a:bodyPr wrap="square">
            <a:spAutoFit/>
          </a:bodyPr>
          <a:lstStyle/>
          <a:p>
            <a:pPr marL="0" marR="0">
              <a:lnSpc>
                <a:spcPct val="107000"/>
              </a:lnSpc>
              <a:spcBef>
                <a:spcPts val="0"/>
              </a:spcBef>
              <a:spcAft>
                <a:spcPts val="800"/>
              </a:spcAft>
              <a:tabLst>
                <a:tab pos="3743325" algn="l"/>
              </a:tabLst>
            </a:pPr>
            <a:r>
              <a:rPr lang="fr-FR" sz="20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13314" name="Picture 2" descr="L'essentiel sur MongoDB | LeMagIT"/>
          <p:cNvPicPr>
            <a:picLocks noChangeAspect="1" noChangeArrowheads="1"/>
          </p:cNvPicPr>
          <p:nvPr/>
        </p:nvPicPr>
        <p:blipFill>
          <a:blip r:embed="rId3"/>
          <a:srcRect/>
          <a:stretch>
            <a:fillRect/>
          </a:stretch>
        </p:blipFill>
        <p:spPr bwMode="auto">
          <a:xfrm>
            <a:off x="1714480" y="3733792"/>
            <a:ext cx="5286412" cy="22669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3</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0" y="123117"/>
            <a:ext cx="9286908" cy="1461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800" dirty="0" smtClean="0">
                <a:solidFill>
                  <a:srgbClr val="002060"/>
                </a:solidFill>
                <a:latin typeface="Castellar" panose="020A0402060406010301" pitchFamily="18" charset="0"/>
              </a:rPr>
              <a:t>functionalities </a:t>
            </a:r>
            <a:r>
              <a:rPr lang="en-US" altLang="fr-FR" sz="3800" dirty="0" smtClean="0">
                <a:solidFill>
                  <a:srgbClr val="002060"/>
                </a:solidFill>
                <a:latin typeface="Castellar" panose="020A0402060406010301" pitchFamily="18" charset="0"/>
              </a:rPr>
              <a:t>of Mongo DB</a:t>
            </a:r>
            <a:endParaRPr lang="en-US" altLang="fr-FR" sz="3800" dirty="0" smtClean="0">
              <a:solidFill>
                <a:srgbClr val="002060"/>
              </a:solidFill>
              <a:latin typeface="Castellar" panose="020A0402060406010301" pitchFamily="18" charset="0"/>
            </a:endParaRPr>
          </a:p>
          <a:p>
            <a:pPr algn="ctr" eaLnBrk="1" hangingPunct="1">
              <a:spcBef>
                <a:spcPct val="50000"/>
              </a:spcBef>
            </a:pPr>
            <a:endParaRPr lang="en-US" altLang="fr-FR" sz="3800" dirty="0" smtClean="0">
              <a:solidFill>
                <a:srgbClr val="002060"/>
              </a:solidFill>
              <a:latin typeface="Castellar" panose="020A0402060406010301" pitchFamily="18" charset="0"/>
            </a:endParaRPr>
          </a:p>
        </p:txBody>
      </p:sp>
      <p:sp>
        <p:nvSpPr>
          <p:cNvPr id="12" name="ZoneTexte 11">
            <a:extLst>
              <a:ext uri="{FF2B5EF4-FFF2-40B4-BE49-F238E27FC236}">
                <a16:creationId xmlns:a16="http://schemas.microsoft.com/office/drawing/2014/main" xmlns="" id="{151400CA-177A-466A-A278-EE7DC1DD2411}"/>
              </a:ext>
            </a:extLst>
          </p:cNvPr>
          <p:cNvSpPr txBox="1"/>
          <p:nvPr/>
        </p:nvSpPr>
        <p:spPr>
          <a:xfrm>
            <a:off x="500034" y="1428736"/>
            <a:ext cx="8358246" cy="4093428"/>
          </a:xfrm>
          <a:prstGeom prst="rect">
            <a:avLst/>
          </a:prstGeom>
          <a:noFill/>
        </p:spPr>
        <p:txBody>
          <a:bodyPr wrap="square">
            <a:spAutoFit/>
          </a:bodyPr>
          <a:lstStyle/>
          <a:p>
            <a:pPr algn="just">
              <a:buFont typeface="Wingdings" pitchFamily="2" charset="2"/>
              <a:buChar char="q"/>
            </a:pPr>
            <a:r>
              <a:rPr lang="en-US" b="1" dirty="0" smtClean="0">
                <a:latin typeface="Arial" pitchFamily="34" charset="0"/>
              </a:rPr>
              <a:t>High availability: </a:t>
            </a:r>
            <a:r>
              <a:rPr lang="en-US" dirty="0" smtClean="0">
                <a:latin typeface="Arial" pitchFamily="34" charset="0"/>
              </a:rPr>
              <a:t>Mongo DB </a:t>
            </a:r>
            <a:r>
              <a:rPr lang="en-US" dirty="0" smtClean="0">
                <a:latin typeface="Arial" pitchFamily="34" charset="0"/>
              </a:rPr>
              <a:t>provides high availability through replica sets. In a replica set, multiple copies of the same data, called replicas, are distributed across different servers. If the primary replica fails, a new primary is automatically elected from the available replicas, ensuring that the system remains available even in the event of a failure</a:t>
            </a:r>
            <a:r>
              <a:rPr lang="en-US" dirty="0" smtClean="0">
                <a:latin typeface="Arial" pitchFamily="34" charset="0"/>
              </a:rPr>
              <a:t>.</a:t>
            </a:r>
          </a:p>
          <a:p>
            <a:pPr algn="just"/>
            <a:endParaRPr lang="en-US" b="1" dirty="0" smtClean="0">
              <a:latin typeface="Arial" pitchFamily="34" charset="0"/>
            </a:endParaRPr>
          </a:p>
          <a:p>
            <a:pPr algn="just">
              <a:buFont typeface="Wingdings" pitchFamily="2" charset="2"/>
              <a:buChar char="q"/>
            </a:pPr>
            <a:r>
              <a:rPr lang="en-US" b="1" dirty="0" smtClean="0">
                <a:latin typeface="Arial" pitchFamily="34" charset="0"/>
              </a:rPr>
              <a:t>Automatic shading: </a:t>
            </a:r>
            <a:r>
              <a:rPr lang="en-US" dirty="0" smtClean="0">
                <a:latin typeface="Arial" pitchFamily="34" charset="0"/>
              </a:rPr>
              <a:t>Mongo DB supports automatic shading, which is distributing data across multiple machines. This makes it possible to scale horizontally, meaning the system can handle large amounts of data by adding more machines</a:t>
            </a:r>
          </a:p>
          <a:p>
            <a:pPr algn="just">
              <a:buFont typeface="Wingdings" pitchFamily="2" charset="2"/>
              <a:buChar char="q"/>
            </a:pPr>
            <a:endParaRPr lang="en-US" dirty="0" smtClean="0">
              <a:latin typeface="Arial" pitchFamily="34" charset="0"/>
            </a:endParaRPr>
          </a:p>
          <a:p>
            <a:pPr algn="just"/>
            <a:endParaRPr lang="en-US" dirty="0" smtClean="0">
              <a:latin typeface="Arial" pitchFamily="34" charset="0"/>
            </a:endParaRPr>
          </a:p>
          <a:p>
            <a:pPr algn="just"/>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4</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0" y="123116"/>
            <a:ext cx="9144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800" dirty="0" smtClean="0">
                <a:solidFill>
                  <a:srgbClr val="002060"/>
                </a:solidFill>
                <a:latin typeface="Castellar" panose="020A0402060406010301" pitchFamily="18" charset="0"/>
              </a:rPr>
              <a:t>functionalities of Mongo DB</a:t>
            </a:r>
          </a:p>
        </p:txBody>
      </p:sp>
      <p:sp>
        <p:nvSpPr>
          <p:cNvPr id="12" name="ZoneTexte 11">
            <a:extLst>
              <a:ext uri="{FF2B5EF4-FFF2-40B4-BE49-F238E27FC236}">
                <a16:creationId xmlns:a16="http://schemas.microsoft.com/office/drawing/2014/main" xmlns="" id="{151400CA-177A-466A-A278-EE7DC1DD2411}"/>
              </a:ext>
            </a:extLst>
          </p:cNvPr>
          <p:cNvSpPr txBox="1"/>
          <p:nvPr/>
        </p:nvSpPr>
        <p:spPr>
          <a:xfrm>
            <a:off x="428596" y="785795"/>
            <a:ext cx="8358246" cy="5632311"/>
          </a:xfrm>
          <a:prstGeom prst="rect">
            <a:avLst/>
          </a:prstGeom>
          <a:noFill/>
        </p:spPr>
        <p:txBody>
          <a:bodyPr wrap="square">
            <a:spAutoFit/>
          </a:bodyPr>
          <a:lstStyle/>
          <a:p>
            <a:pPr algn="just"/>
            <a:endParaRPr lang="en-US" dirty="0" smtClean="0">
              <a:latin typeface="Arial" pitchFamily="34" charset="0"/>
            </a:endParaRPr>
          </a:p>
          <a:p>
            <a:pPr algn="just">
              <a:buFont typeface="Wingdings" pitchFamily="2" charset="2"/>
              <a:buChar char="q"/>
            </a:pPr>
            <a:r>
              <a:rPr lang="en-US" b="1" dirty="0" smtClean="0">
                <a:latin typeface="Arial" pitchFamily="34" charset="0"/>
              </a:rPr>
              <a:t>Flexible </a:t>
            </a:r>
            <a:r>
              <a:rPr lang="en-US" b="1" dirty="0" smtClean="0">
                <a:latin typeface="Arial" pitchFamily="34" charset="0"/>
              </a:rPr>
              <a:t>schema:</a:t>
            </a:r>
            <a:r>
              <a:rPr lang="en-US" dirty="0" smtClean="0">
                <a:latin typeface="Arial" pitchFamily="34" charset="0"/>
              </a:rPr>
              <a:t> </a:t>
            </a:r>
            <a:r>
              <a:rPr lang="en-US" dirty="0" smtClean="0">
                <a:latin typeface="Arial" pitchFamily="34" charset="0"/>
              </a:rPr>
              <a:t>Mongo DB </a:t>
            </a:r>
            <a:r>
              <a:rPr lang="en-US" dirty="0" smtClean="0">
                <a:latin typeface="Arial" pitchFamily="34" charset="0"/>
              </a:rPr>
              <a:t>allows for a flexible schema, which means that you can store data of different structures in the same collection. This makes handling data that does not fit into a traditional relational database structure possible</a:t>
            </a:r>
            <a:r>
              <a:rPr lang="en-US" dirty="0" smtClean="0">
                <a:latin typeface="Arial" pitchFamily="34" charset="0"/>
              </a:rPr>
              <a:t>.</a:t>
            </a:r>
          </a:p>
          <a:p>
            <a:pPr algn="just"/>
            <a:endParaRPr lang="en-US" dirty="0" smtClean="0">
              <a:latin typeface="Arial" pitchFamily="34" charset="0"/>
            </a:endParaRPr>
          </a:p>
          <a:p>
            <a:pPr algn="just">
              <a:buFont typeface="Wingdings" pitchFamily="2" charset="2"/>
              <a:buChar char="q"/>
            </a:pPr>
            <a:r>
              <a:rPr lang="en-US" b="1" dirty="0" smtClean="0">
                <a:latin typeface="Arial" pitchFamily="34" charset="0"/>
              </a:rPr>
              <a:t>Document-oriented</a:t>
            </a:r>
            <a:r>
              <a:rPr lang="en-US" b="1" dirty="0" smtClean="0">
                <a:latin typeface="Arial" pitchFamily="34" charset="0"/>
              </a:rPr>
              <a:t>: </a:t>
            </a:r>
            <a:r>
              <a:rPr lang="en-US" dirty="0" smtClean="0">
                <a:latin typeface="Arial" pitchFamily="34" charset="0"/>
              </a:rPr>
              <a:t>Mongo DB </a:t>
            </a:r>
            <a:r>
              <a:rPr lang="en-US" dirty="0" smtClean="0">
                <a:latin typeface="Arial" pitchFamily="34" charset="0"/>
              </a:rPr>
              <a:t>is a document-oriented database, meaning data is stored in documents rather than tables. Each document can have a different structure, and the data is stored in a format that is easy to access and manipulate</a:t>
            </a:r>
            <a:r>
              <a:rPr lang="en-US" dirty="0" smtClean="0">
                <a:latin typeface="Arial" pitchFamily="34" charset="0"/>
              </a:rPr>
              <a:t>.</a:t>
            </a:r>
          </a:p>
          <a:p>
            <a:pPr algn="just"/>
            <a:endParaRPr lang="en-US" dirty="0" smtClean="0">
              <a:latin typeface="Arial" pitchFamily="34" charset="0"/>
            </a:endParaRPr>
          </a:p>
          <a:p>
            <a:pPr algn="just">
              <a:buFont typeface="Wingdings" pitchFamily="2" charset="2"/>
              <a:buChar char="q"/>
            </a:pPr>
            <a:r>
              <a:rPr lang="en-US" b="1" dirty="0" smtClean="0">
                <a:latin typeface="Arial" pitchFamily="34" charset="0"/>
              </a:rPr>
              <a:t>Geospatial indexing: </a:t>
            </a:r>
            <a:r>
              <a:rPr lang="en-US" dirty="0" smtClean="0">
                <a:latin typeface="Arial" pitchFamily="34" charset="0"/>
              </a:rPr>
              <a:t>Mongo DB </a:t>
            </a:r>
            <a:r>
              <a:rPr lang="en-US" dirty="0" smtClean="0">
                <a:latin typeface="Arial" pitchFamily="34" charset="0"/>
              </a:rPr>
              <a:t>supports geospatial indexing, which means you can store and query geospatial data such as coordinates and shapes. This makes it possible to build applications that require location-based services, such as maps and location-based search.</a:t>
            </a:r>
          </a:p>
          <a:p>
            <a:endParaRPr lang="en-US" dirty="0" smtClean="0">
              <a:latin typeface="Arial" panose="020B0604020202020204" pitchFamily="34" charset="0"/>
              <a:ea typeface="Calibri" panose="020F0502020204030204" pitchFamily="34" charset="0"/>
            </a:endParaRPr>
          </a:p>
          <a:p>
            <a:endParaRPr lang="fr-FR" dirty="0" smtClean="0">
              <a:latin typeface="Arial" pitchFamily="34" charset="0"/>
            </a:endParaRP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5</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0" y="123116"/>
            <a:ext cx="9144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800" dirty="0" smtClean="0">
                <a:solidFill>
                  <a:srgbClr val="002060"/>
                </a:solidFill>
                <a:latin typeface="Castellar" panose="020A0402060406010301" pitchFamily="18" charset="0"/>
              </a:rPr>
              <a:t>functionalities of Mongo DB</a:t>
            </a:r>
          </a:p>
        </p:txBody>
      </p:sp>
      <p:pic>
        <p:nvPicPr>
          <p:cNvPr id="49154" name="Picture 2" descr="The Battle of the NoSQL Databases - Comparing MongoDB &amp; MSSQL's NoSQL  Functions | Severalnines"/>
          <p:cNvPicPr>
            <a:picLocks noChangeAspect="1" noChangeArrowheads="1"/>
          </p:cNvPicPr>
          <p:nvPr/>
        </p:nvPicPr>
        <p:blipFill>
          <a:blip r:embed="rId3"/>
          <a:srcRect/>
          <a:stretch>
            <a:fillRect/>
          </a:stretch>
        </p:blipFill>
        <p:spPr bwMode="auto">
          <a:xfrm>
            <a:off x="357158" y="928670"/>
            <a:ext cx="7924800" cy="507205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6</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500098" y="123116"/>
            <a:ext cx="1028704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200" dirty="0" smtClean="0">
                <a:solidFill>
                  <a:srgbClr val="002060"/>
                </a:solidFill>
                <a:latin typeface="Castellar" panose="020A0402060406010301" pitchFamily="18" charset="0"/>
              </a:rPr>
              <a:t>What is SQL</a:t>
            </a:r>
            <a:endParaRPr lang="en-US" altLang="fr-FR" sz="3200" dirty="0" smtClean="0">
              <a:solidFill>
                <a:srgbClr val="002060"/>
              </a:solidFill>
              <a:latin typeface="Castellar" panose="020A0402060406010301" pitchFamily="18" charset="0"/>
            </a:endParaRPr>
          </a:p>
        </p:txBody>
      </p:sp>
      <p:sp>
        <p:nvSpPr>
          <p:cNvPr id="12" name="ZoneTexte 11">
            <a:extLst>
              <a:ext uri="{FF2B5EF4-FFF2-40B4-BE49-F238E27FC236}">
                <a16:creationId xmlns:a16="http://schemas.microsoft.com/office/drawing/2014/main" xmlns="" id="{151400CA-177A-466A-A278-EE7DC1DD2411}"/>
              </a:ext>
            </a:extLst>
          </p:cNvPr>
          <p:cNvSpPr txBox="1"/>
          <p:nvPr/>
        </p:nvSpPr>
        <p:spPr>
          <a:xfrm>
            <a:off x="357158" y="1165571"/>
            <a:ext cx="8429684" cy="3477875"/>
          </a:xfrm>
          <a:prstGeom prst="rect">
            <a:avLst/>
          </a:prstGeom>
          <a:noFill/>
        </p:spPr>
        <p:txBody>
          <a:bodyPr wrap="square">
            <a:spAutoFit/>
          </a:bodyPr>
          <a:lstStyle/>
          <a:p>
            <a:pPr algn="just">
              <a:buFont typeface="Wingdings" pitchFamily="2" charset="2"/>
              <a:buChar char="q"/>
            </a:pPr>
            <a:r>
              <a:rPr lang="en-US" b="1" dirty="0" smtClean="0">
                <a:latin typeface="Arial" pitchFamily="34" charset="0"/>
              </a:rPr>
              <a:t> </a:t>
            </a:r>
            <a:r>
              <a:rPr lang="en-US" b="1" dirty="0" smtClean="0">
                <a:solidFill>
                  <a:srgbClr val="0070C0"/>
                </a:solidFill>
                <a:latin typeface="Arial" pitchFamily="34" charset="0"/>
              </a:rPr>
              <a:t>SQL: </a:t>
            </a:r>
            <a:r>
              <a:rPr lang="en-US" dirty="0" smtClean="0">
                <a:latin typeface="Arial" pitchFamily="34" charset="0"/>
              </a:rPr>
              <a:t> stands </a:t>
            </a:r>
            <a:r>
              <a:rPr lang="en-US" dirty="0" smtClean="0">
                <a:latin typeface="Arial" pitchFamily="34" charset="0"/>
              </a:rPr>
              <a:t>for Structured Query Language. SQL is used to communicate with a database. According to ANSI (American National Standards Institute), it is the standard language for relational database management systems</a:t>
            </a:r>
            <a:r>
              <a:rPr lang="en-US" dirty="0" smtClean="0">
                <a:latin typeface="Arial" pitchFamily="34" charset="0"/>
              </a:rPr>
              <a:t>.</a:t>
            </a:r>
            <a:endParaRPr lang="en-US" dirty="0" smtClean="0">
              <a:latin typeface="Arial" pitchFamily="34" charset="0"/>
            </a:endParaRPr>
          </a:p>
          <a:p>
            <a:pPr algn="just"/>
            <a:endParaRPr lang="en-US" dirty="0" smtClean="0">
              <a:latin typeface="Arial" pitchFamily="34" charset="0"/>
            </a:endParaRPr>
          </a:p>
          <a:p>
            <a:pPr algn="just">
              <a:buFont typeface="Wingdings" pitchFamily="2" charset="2"/>
              <a:buChar char="q"/>
            </a:pPr>
            <a:r>
              <a:rPr lang="en-US" dirty="0" smtClean="0">
                <a:latin typeface="Arial" pitchFamily="34" charset="0"/>
              </a:rPr>
              <a:t>SQL statements are used to perform tasks such as update data on a database, or retrieve data from a database. Some common relational database management systems that </a:t>
            </a:r>
            <a:r>
              <a:rPr lang="en-US" dirty="0" smtClean="0">
                <a:latin typeface="Arial" pitchFamily="34" charset="0"/>
              </a:rPr>
              <a:t>use </a:t>
            </a:r>
            <a:r>
              <a:rPr lang="en-US" dirty="0" smtClean="0">
                <a:latin typeface="Arial" pitchFamily="34" charset="0"/>
              </a:rPr>
              <a:t>SQL are: Oracle, Sybase, Microsoft SQL Server, Microsoft Access, Ingres, etc.</a:t>
            </a:r>
          </a:p>
          <a:p>
            <a:endParaRPr lang="en-US" dirty="0" smtClean="0">
              <a:latin typeface="Arial" pitchFamily="34" charset="0"/>
            </a:endParaRPr>
          </a:p>
          <a:p>
            <a:endParaRPr lang="fr-FR" dirty="0">
              <a:latin typeface="Arial" pitchFamily="34" charset="0"/>
            </a:endParaRPr>
          </a:p>
        </p:txBody>
      </p:sp>
      <p:sp>
        <p:nvSpPr>
          <p:cNvPr id="9218" name="AutoShape 2"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0" name="AutoShape 4"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2" name="AutoShape 6"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9224" name="Picture 8" descr="Что такое SQL. Назначение и основа | Info-Comp.ru - IT-блог для начинающих"/>
          <p:cNvPicPr>
            <a:picLocks noChangeAspect="1" noChangeArrowheads="1"/>
          </p:cNvPicPr>
          <p:nvPr/>
        </p:nvPicPr>
        <p:blipFill>
          <a:blip r:embed="rId3"/>
          <a:srcRect/>
          <a:stretch>
            <a:fillRect/>
          </a:stretch>
        </p:blipFill>
        <p:spPr bwMode="auto">
          <a:xfrm>
            <a:off x="1285852" y="4357694"/>
            <a:ext cx="6667500" cy="221457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a:extLst>
              <a:ext uri="{FF2B5EF4-FFF2-40B4-BE49-F238E27FC236}">
                <a16:creationId xmlns:a16="http://schemas.microsoft.com/office/drawing/2014/main" xmlns="" id="{6BAAA447-FF8E-42D5-A19A-4E87BA5E282B}"/>
              </a:ext>
            </a:extLst>
          </p:cNvPr>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Arial" panose="020B0604020202020204" pitchFamily="34" charset="0"/>
              </a:defRPr>
            </a:lvl1pPr>
            <a:lvl2pPr marL="742950" indent="-285750">
              <a:defRPr sz="2000">
                <a:solidFill>
                  <a:schemeClr val="tx1"/>
                </a:solidFill>
                <a:latin typeface="Tahoma" panose="020B0604030504040204" pitchFamily="34" charset="0"/>
                <a:cs typeface="Arial" panose="020B0604020202020204" pitchFamily="34" charset="0"/>
              </a:defRPr>
            </a:lvl2pPr>
            <a:lvl3pPr marL="1143000" indent="-228600">
              <a:defRPr sz="2000">
                <a:solidFill>
                  <a:schemeClr val="tx1"/>
                </a:solidFill>
                <a:latin typeface="Tahoma" panose="020B0604030504040204" pitchFamily="34" charset="0"/>
                <a:cs typeface="Arial" panose="020B0604020202020204" pitchFamily="34" charset="0"/>
              </a:defRPr>
            </a:lvl3pPr>
            <a:lvl4pPr marL="1600200" indent="-228600">
              <a:defRPr sz="2000">
                <a:solidFill>
                  <a:schemeClr val="tx1"/>
                </a:solidFill>
                <a:latin typeface="Tahoma" panose="020B0604030504040204" pitchFamily="34" charset="0"/>
                <a:cs typeface="Arial" panose="020B0604020202020204" pitchFamily="34" charset="0"/>
              </a:defRPr>
            </a:lvl4pPr>
            <a:lvl5pPr marL="2057400" indent="-228600">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fld id="{D1612338-C976-4130-B29F-72AD527EC3E4}" type="slidenum">
              <a:rPr lang="fr-FR" altLang="fr-FR" sz="1400">
                <a:solidFill>
                  <a:srgbClr val="355D7E"/>
                </a:solidFill>
                <a:latin typeface="Arial" panose="020B0604020202020204" pitchFamily="34" charset="0"/>
              </a:rPr>
              <a:pPr/>
              <a:t>7</a:t>
            </a:fld>
            <a:endParaRPr lang="fr-FR" altLang="fr-FR" sz="1400">
              <a:solidFill>
                <a:srgbClr val="355D7E"/>
              </a:solidFill>
              <a:latin typeface="Arial" panose="020B0604020202020204" pitchFamily="34" charset="0"/>
            </a:endParaRPr>
          </a:p>
        </p:txBody>
      </p:sp>
      <p:sp>
        <p:nvSpPr>
          <p:cNvPr id="15363" name="Text Box 35">
            <a:extLst>
              <a:ext uri="{FF2B5EF4-FFF2-40B4-BE49-F238E27FC236}">
                <a16:creationId xmlns:a16="http://schemas.microsoft.com/office/drawing/2014/main" xmlns="" id="{B019752F-5A9F-4D54-9FF2-930EBBF91B87}"/>
              </a:ext>
            </a:extLst>
          </p:cNvPr>
          <p:cNvSpPr txBox="1">
            <a:spLocks noChangeArrowheads="1"/>
          </p:cNvSpPr>
          <p:nvPr/>
        </p:nvSpPr>
        <p:spPr bwMode="auto">
          <a:xfrm>
            <a:off x="-500098" y="123116"/>
            <a:ext cx="1028704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bIns="0">
            <a:spAutoFit/>
          </a:bodyPr>
          <a:lstStyle>
            <a:lvl1pPr defTabSz="912813">
              <a:defRPr sz="2000">
                <a:solidFill>
                  <a:schemeClr val="tx1"/>
                </a:solidFill>
                <a:latin typeface="Tahoma" panose="020B0604030504040204" pitchFamily="34" charset="0"/>
                <a:cs typeface="Arial" panose="020B0604020202020204" pitchFamily="34" charset="0"/>
              </a:defRPr>
            </a:lvl1pPr>
            <a:lvl2pPr marL="742950" indent="-285750" defTabSz="912813">
              <a:defRPr sz="2000">
                <a:solidFill>
                  <a:schemeClr val="tx1"/>
                </a:solidFill>
                <a:latin typeface="Tahoma" panose="020B0604030504040204" pitchFamily="34" charset="0"/>
                <a:cs typeface="Arial" panose="020B0604020202020204" pitchFamily="34" charset="0"/>
              </a:defRPr>
            </a:lvl2pPr>
            <a:lvl3pPr marL="1143000" indent="-228600" defTabSz="912813">
              <a:defRPr sz="2000">
                <a:solidFill>
                  <a:schemeClr val="tx1"/>
                </a:solidFill>
                <a:latin typeface="Tahoma" panose="020B0604030504040204" pitchFamily="34" charset="0"/>
                <a:cs typeface="Arial" panose="020B0604020202020204" pitchFamily="34" charset="0"/>
              </a:defRPr>
            </a:lvl3pPr>
            <a:lvl4pPr marL="1600200" indent="-228600" defTabSz="912813">
              <a:defRPr sz="2000">
                <a:solidFill>
                  <a:schemeClr val="tx1"/>
                </a:solidFill>
                <a:latin typeface="Tahoma" panose="020B0604030504040204" pitchFamily="34" charset="0"/>
                <a:cs typeface="Arial" panose="020B0604020202020204" pitchFamily="34" charset="0"/>
              </a:defRPr>
            </a:lvl4pPr>
            <a:lvl5pPr marL="2057400" indent="-228600" defTabSz="912813">
              <a:defRPr sz="2000">
                <a:solidFill>
                  <a:schemeClr val="tx1"/>
                </a:solidFill>
                <a:latin typeface="Tahom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n-US" altLang="fr-FR" sz="3200" dirty="0" smtClean="0">
                <a:solidFill>
                  <a:srgbClr val="002060"/>
                </a:solidFill>
                <a:latin typeface="Castellar" panose="020A0402060406010301" pitchFamily="18" charset="0"/>
              </a:rPr>
              <a:t>functionalities of </a:t>
            </a:r>
            <a:r>
              <a:rPr lang="en-US" altLang="fr-FR" sz="3200" dirty="0" smtClean="0">
                <a:solidFill>
                  <a:srgbClr val="002060"/>
                </a:solidFill>
                <a:latin typeface="Castellar" panose="020A0402060406010301" pitchFamily="18" charset="0"/>
              </a:rPr>
              <a:t>SQL</a:t>
            </a:r>
            <a:endParaRPr lang="en-US" altLang="fr-FR" sz="3200" dirty="0" smtClean="0">
              <a:solidFill>
                <a:srgbClr val="002060"/>
              </a:solidFill>
              <a:latin typeface="Castellar" panose="020A0402060406010301" pitchFamily="18" charset="0"/>
            </a:endParaRPr>
          </a:p>
        </p:txBody>
      </p:sp>
      <p:sp>
        <p:nvSpPr>
          <p:cNvPr id="12" name="ZoneTexte 11">
            <a:extLst>
              <a:ext uri="{FF2B5EF4-FFF2-40B4-BE49-F238E27FC236}">
                <a16:creationId xmlns:a16="http://schemas.microsoft.com/office/drawing/2014/main" xmlns="" id="{151400CA-177A-466A-A278-EE7DC1DD2411}"/>
              </a:ext>
            </a:extLst>
          </p:cNvPr>
          <p:cNvSpPr txBox="1"/>
          <p:nvPr/>
        </p:nvSpPr>
        <p:spPr>
          <a:xfrm>
            <a:off x="71438" y="1165571"/>
            <a:ext cx="8929718" cy="707886"/>
          </a:xfrm>
          <a:prstGeom prst="rect">
            <a:avLst/>
          </a:prstGeom>
          <a:noFill/>
        </p:spPr>
        <p:txBody>
          <a:bodyPr wrap="square">
            <a:spAutoFit/>
          </a:bodyPr>
          <a:lstStyle/>
          <a:p>
            <a:endParaRPr lang="en-US" dirty="0" smtClean="0">
              <a:latin typeface="Arial" pitchFamily="34" charset="0"/>
            </a:endParaRPr>
          </a:p>
          <a:p>
            <a:endParaRPr lang="fr-FR" dirty="0">
              <a:latin typeface="Arial" pitchFamily="34" charset="0"/>
            </a:endParaRPr>
          </a:p>
        </p:txBody>
      </p:sp>
      <p:sp>
        <p:nvSpPr>
          <p:cNvPr id="9218" name="AutoShape 2"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0" name="AutoShape 4"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2" name="AutoShape 6" descr="Requete SQL: comment la sécuriser ? - SoftFlu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a:xfrm>
            <a:off x="500034" y="1269762"/>
            <a:ext cx="8072494" cy="5324535"/>
          </a:xfrm>
          <a:prstGeom prst="rect">
            <a:avLst/>
          </a:prstGeom>
        </p:spPr>
        <p:txBody>
          <a:bodyPr wrap="square">
            <a:spAutoFit/>
          </a:bodyPr>
          <a:lstStyle/>
          <a:p>
            <a:pPr algn="just">
              <a:buFont typeface="Wingdings" pitchFamily="2" charset="2"/>
              <a:buChar char="q"/>
            </a:pPr>
            <a:r>
              <a:rPr lang="fr-FR" b="1" dirty="0" smtClean="0">
                <a:latin typeface="Arial" pitchFamily="34" charset="0"/>
              </a:rPr>
              <a:t>The CASE </a:t>
            </a:r>
            <a:r>
              <a:rPr lang="fr-FR" b="1" dirty="0" smtClean="0">
                <a:latin typeface="Arial" pitchFamily="34" charset="0"/>
              </a:rPr>
              <a:t>clause:</a:t>
            </a:r>
            <a:r>
              <a:rPr lang="en-US" dirty="0" smtClean="0">
                <a:latin typeface="Arial" pitchFamily="34" charset="0"/>
              </a:rPr>
              <a:t>The CASE clause allows you to create conditional </a:t>
            </a:r>
            <a:r>
              <a:rPr lang="en-US" dirty="0" smtClean="0">
                <a:latin typeface="Arial" pitchFamily="34" charset="0"/>
              </a:rPr>
              <a:t>situations </a:t>
            </a:r>
            <a:r>
              <a:rPr lang="en-US" dirty="0" smtClean="0">
                <a:latin typeface="Arial" pitchFamily="34" charset="0"/>
              </a:rPr>
              <a:t>in your queries and return them as columns</a:t>
            </a:r>
            <a:r>
              <a:rPr lang="en-US" dirty="0" smtClean="0">
                <a:latin typeface="Arial" pitchFamily="34" charset="0"/>
              </a:rPr>
              <a:t>.</a:t>
            </a:r>
          </a:p>
          <a:p>
            <a:pPr algn="just"/>
            <a:endParaRPr lang="en-US" dirty="0" smtClean="0">
              <a:latin typeface="Arial" pitchFamily="34" charset="0"/>
            </a:endParaRPr>
          </a:p>
          <a:p>
            <a:pPr algn="just">
              <a:buFont typeface="Wingdings" pitchFamily="2" charset="2"/>
              <a:buChar char="q"/>
            </a:pPr>
            <a:r>
              <a:rPr lang="fr-FR" b="1" dirty="0" smtClean="0">
                <a:latin typeface="Arial" pitchFamily="34" charset="0"/>
              </a:rPr>
              <a:t>Aggregation </a:t>
            </a:r>
            <a:r>
              <a:rPr lang="fr-FR" b="1" dirty="0" smtClean="0">
                <a:latin typeface="Arial" pitchFamily="34" charset="0"/>
              </a:rPr>
              <a:t>functions:</a:t>
            </a:r>
            <a:r>
              <a:rPr lang="en-US" dirty="0" smtClean="0">
                <a:latin typeface="Arial" pitchFamily="34" charset="0"/>
              </a:rPr>
              <a:t>There are lots of really useful functions that you can </a:t>
            </a:r>
            <a:r>
              <a:rPr lang="en-US" dirty="0" smtClean="0">
                <a:latin typeface="Arial" pitchFamily="34" charset="0"/>
              </a:rPr>
              <a:t>perform in </a:t>
            </a:r>
            <a:r>
              <a:rPr lang="en-US" dirty="0" smtClean="0">
                <a:latin typeface="Arial" pitchFamily="34" charset="0"/>
              </a:rPr>
              <a:t>queries. </a:t>
            </a:r>
            <a:r>
              <a:rPr lang="en-US" dirty="0" smtClean="0">
                <a:latin typeface="Arial" pitchFamily="34" charset="0"/>
              </a:rPr>
              <a:t>They </a:t>
            </a:r>
            <a:r>
              <a:rPr lang="en-US" dirty="0" smtClean="0">
                <a:latin typeface="Arial" pitchFamily="34" charset="0"/>
              </a:rPr>
              <a:t>are pretty straight forward functions, it is often simply a </a:t>
            </a:r>
            <a:r>
              <a:rPr lang="en-US" dirty="0" smtClean="0">
                <a:latin typeface="Arial" pitchFamily="34" charset="0"/>
              </a:rPr>
              <a:t>matter of </a:t>
            </a:r>
            <a:r>
              <a:rPr lang="en-US" dirty="0" smtClean="0">
                <a:latin typeface="Arial" pitchFamily="34" charset="0"/>
              </a:rPr>
              <a:t>being aware that they exist. So know that things like MIN(), MAX(), SUM</a:t>
            </a:r>
            <a:r>
              <a:rPr lang="en-US" dirty="0" smtClean="0">
                <a:latin typeface="Arial" pitchFamily="34" charset="0"/>
              </a:rPr>
              <a:t>(), COUNT</a:t>
            </a:r>
            <a:r>
              <a:rPr lang="en-US" dirty="0" smtClean="0">
                <a:latin typeface="Arial" pitchFamily="34" charset="0"/>
              </a:rPr>
              <a:t>(), and AVG() are there for you to make your queries more </a:t>
            </a:r>
            <a:r>
              <a:rPr lang="en-US" dirty="0" smtClean="0">
                <a:latin typeface="Arial" pitchFamily="34" charset="0"/>
              </a:rPr>
              <a:t>productive. As </a:t>
            </a:r>
            <a:r>
              <a:rPr lang="en-US" dirty="0" smtClean="0">
                <a:latin typeface="Arial" pitchFamily="34" charset="0"/>
              </a:rPr>
              <a:t>a note, you will always need to pair these with a GROUP BY clause</a:t>
            </a:r>
            <a:r>
              <a:rPr lang="en-US" dirty="0" smtClean="0">
                <a:latin typeface="Arial" pitchFamily="34" charset="0"/>
              </a:rPr>
              <a:t>.</a:t>
            </a:r>
          </a:p>
          <a:p>
            <a:pPr algn="just"/>
            <a:endParaRPr lang="en-US" dirty="0" smtClean="0">
              <a:latin typeface="Arial" pitchFamily="34" charset="0"/>
            </a:endParaRPr>
          </a:p>
          <a:p>
            <a:pPr algn="just">
              <a:buFont typeface="Wingdings" pitchFamily="2" charset="2"/>
              <a:buChar char="q"/>
            </a:pPr>
            <a:r>
              <a:rPr lang="en-US" b="1" dirty="0" smtClean="0">
                <a:latin typeface="Arial" pitchFamily="34" charset="0"/>
              </a:rPr>
              <a:t>The WHERE and HAVING </a:t>
            </a:r>
            <a:r>
              <a:rPr lang="en-US" b="1" dirty="0" smtClean="0">
                <a:latin typeface="Arial" pitchFamily="34" charset="0"/>
              </a:rPr>
              <a:t>clauses: </a:t>
            </a:r>
            <a:r>
              <a:rPr lang="en-US" dirty="0" smtClean="0">
                <a:latin typeface="Arial" pitchFamily="34" charset="0"/>
              </a:rPr>
              <a:t>The</a:t>
            </a:r>
            <a:r>
              <a:rPr lang="en-US" dirty="0" smtClean="0">
                <a:latin typeface="Arial" pitchFamily="34" charset="0"/>
              </a:rPr>
              <a:t> WHERE and HAVING clauses are similar to each other because they both are simple methods for filtering based on criteria. The biggest difference to remember between the two is that HAVING will filter based on aggregated data columns and WHERE does not</a:t>
            </a:r>
            <a:r>
              <a:rPr lang="en-US" dirty="0" smtClean="0">
                <a:latin typeface="Arial" pitchFamily="34" charset="0"/>
              </a:rPr>
              <a:t>.</a:t>
            </a:r>
            <a:endParaRPr lang="en-US" b="1" dirty="0" smtClean="0">
              <a:latin typeface="Arial" pitchFamily="34" charset="0"/>
            </a:endParaRPr>
          </a:p>
          <a:p>
            <a:endParaRPr lang="fr-FR" b="1" dirty="0" smtClean="0">
              <a:latin typeface="Arial" pitchFamily="34" charset="0"/>
            </a:endParaRPr>
          </a:p>
          <a:p>
            <a:endParaRPr lang="fr-FR" b="1" dirty="0">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4EDF51EE-8643-4B51-B7D0-40F66BEB4FDC}" type="slidenum">
              <a:rPr lang="fr-FR" altLang="fr-FR" smtClean="0"/>
              <a:pPr>
                <a:defRPr/>
              </a:pPr>
              <a:t>8</a:t>
            </a:fld>
            <a:endParaRPr lang="fr-FR" altLang="fr-FR" dirty="0"/>
          </a:p>
        </p:txBody>
      </p:sp>
      <p:sp>
        <p:nvSpPr>
          <p:cNvPr id="3" name="Rectangle 2"/>
          <p:cNvSpPr/>
          <p:nvPr/>
        </p:nvSpPr>
        <p:spPr>
          <a:xfrm>
            <a:off x="1580050" y="214290"/>
            <a:ext cx="5992346" cy="584775"/>
          </a:xfrm>
          <a:prstGeom prst="rect">
            <a:avLst/>
          </a:prstGeom>
        </p:spPr>
        <p:txBody>
          <a:bodyPr wrap="none">
            <a:spAutoFit/>
          </a:bodyPr>
          <a:lstStyle/>
          <a:p>
            <a:pPr algn="ctr" eaLnBrk="1" hangingPunct="1">
              <a:spcBef>
                <a:spcPct val="50000"/>
              </a:spcBef>
            </a:pPr>
            <a:r>
              <a:rPr lang="en-US" altLang="fr-FR" sz="3200" dirty="0" smtClean="0">
                <a:solidFill>
                  <a:srgbClr val="002060"/>
                </a:solidFill>
                <a:latin typeface="Castellar" panose="020A0402060406010301" pitchFamily="18" charset="0"/>
              </a:rPr>
              <a:t>functionalities of SQL</a:t>
            </a:r>
          </a:p>
        </p:txBody>
      </p:sp>
      <p:sp>
        <p:nvSpPr>
          <p:cNvPr id="4" name="Rectangle 3"/>
          <p:cNvSpPr/>
          <p:nvPr/>
        </p:nvSpPr>
        <p:spPr>
          <a:xfrm>
            <a:off x="428597" y="1500174"/>
            <a:ext cx="8215370" cy="3785652"/>
          </a:xfrm>
          <a:prstGeom prst="rect">
            <a:avLst/>
          </a:prstGeom>
        </p:spPr>
        <p:txBody>
          <a:bodyPr wrap="square">
            <a:spAutoFit/>
          </a:bodyPr>
          <a:lstStyle/>
          <a:p>
            <a:pPr>
              <a:buFont typeface="Wingdings" pitchFamily="2" charset="2"/>
              <a:buChar char="q"/>
            </a:pPr>
            <a:r>
              <a:rPr lang="fr-FR" b="1" dirty="0" smtClean="0">
                <a:latin typeface="Arial" pitchFamily="34" charset="0"/>
              </a:rPr>
              <a:t>The </a:t>
            </a:r>
            <a:r>
              <a:rPr lang="fr-FR" b="1" dirty="0" err="1" smtClean="0">
                <a:latin typeface="Arial" pitchFamily="34" charset="0"/>
              </a:rPr>
              <a:t>concatenation</a:t>
            </a:r>
            <a:r>
              <a:rPr lang="fr-FR" b="1" dirty="0" smtClean="0">
                <a:latin typeface="Arial" pitchFamily="34" charset="0"/>
              </a:rPr>
              <a:t> </a:t>
            </a:r>
            <a:r>
              <a:rPr lang="fr-FR" b="1" dirty="0" err="1" smtClean="0">
                <a:latin typeface="Arial" pitchFamily="34" charset="0"/>
              </a:rPr>
              <a:t>operator</a:t>
            </a:r>
            <a:r>
              <a:rPr lang="fr-FR" b="1" dirty="0" smtClean="0">
                <a:latin typeface="Arial" pitchFamily="34" charset="0"/>
              </a:rPr>
              <a:t>:</a:t>
            </a:r>
            <a:r>
              <a:rPr lang="en-US" dirty="0" smtClean="0">
                <a:latin typeface="Arial" pitchFamily="34" charset="0"/>
              </a:rPr>
              <a:t>This is a handy little trick for combining columns into one. For example, let’s say you have a table that contains employee names in two different columns, </a:t>
            </a:r>
            <a:r>
              <a:rPr lang="en-US" dirty="0" smtClean="0">
                <a:latin typeface="Arial" pitchFamily="34" charset="0"/>
              </a:rPr>
              <a:t>first name </a:t>
            </a:r>
            <a:r>
              <a:rPr lang="en-US" dirty="0" smtClean="0">
                <a:latin typeface="Arial" pitchFamily="34" charset="0"/>
              </a:rPr>
              <a:t>and </a:t>
            </a:r>
            <a:r>
              <a:rPr lang="en-US" dirty="0" smtClean="0">
                <a:latin typeface="Arial" pitchFamily="34" charset="0"/>
              </a:rPr>
              <a:t>last-named. </a:t>
            </a:r>
            <a:r>
              <a:rPr lang="en-US" dirty="0" smtClean="0">
                <a:latin typeface="Arial" pitchFamily="34" charset="0"/>
              </a:rPr>
              <a:t>Maybe you want to create a query that returns the names in the same column with the full name displayed. </a:t>
            </a:r>
            <a:endParaRPr lang="en-US" dirty="0" smtClean="0">
              <a:latin typeface="Arial" pitchFamily="34" charset="0"/>
            </a:endParaRPr>
          </a:p>
          <a:p>
            <a:pPr>
              <a:buFont typeface="Wingdings" pitchFamily="2" charset="2"/>
              <a:buChar char="q"/>
            </a:pPr>
            <a:endParaRPr lang="fr-FR" b="1" dirty="0" smtClean="0">
              <a:latin typeface="Arial" pitchFamily="34" charset="0"/>
            </a:endParaRPr>
          </a:p>
          <a:p>
            <a:pPr>
              <a:buFont typeface="Wingdings" pitchFamily="2" charset="2"/>
              <a:buChar char="q"/>
            </a:pPr>
            <a:endParaRPr lang="fr-FR" b="1" dirty="0" smtClean="0">
              <a:latin typeface="Arial" pitchFamily="34" charset="0"/>
            </a:endParaRPr>
          </a:p>
          <a:p>
            <a:pPr>
              <a:buFont typeface="Wingdings" pitchFamily="2" charset="2"/>
              <a:buChar char="q"/>
            </a:pPr>
            <a:r>
              <a:rPr lang="fr-FR" b="1" dirty="0" smtClean="0">
                <a:latin typeface="Arial" pitchFamily="34" charset="0"/>
              </a:rPr>
              <a:t>Subqueries: </a:t>
            </a:r>
            <a:r>
              <a:rPr lang="en-US" dirty="0" smtClean="0">
                <a:latin typeface="Arial" pitchFamily="34" charset="0"/>
              </a:rPr>
              <a:t>Many people who are looking to grab information from </a:t>
            </a:r>
            <a:r>
              <a:rPr lang="en-US" dirty="0" smtClean="0">
                <a:latin typeface="Arial" pitchFamily="34" charset="0"/>
              </a:rPr>
              <a:t>two tables </a:t>
            </a:r>
            <a:r>
              <a:rPr lang="en-US" dirty="0" smtClean="0">
                <a:latin typeface="Arial" pitchFamily="34" charset="0"/>
              </a:rPr>
              <a:t>often immediately turn to joins. But </a:t>
            </a:r>
            <a:r>
              <a:rPr lang="en-US" dirty="0" err="1" smtClean="0">
                <a:latin typeface="Arial" pitchFamily="34" charset="0"/>
              </a:rPr>
              <a:t>subqueries</a:t>
            </a:r>
            <a:r>
              <a:rPr lang="en-US" dirty="0" smtClean="0">
                <a:latin typeface="Arial" pitchFamily="34" charset="0"/>
              </a:rPr>
              <a:t> are also a valid </a:t>
            </a:r>
            <a:r>
              <a:rPr lang="en-US" dirty="0" smtClean="0">
                <a:latin typeface="Arial" pitchFamily="34" charset="0"/>
              </a:rPr>
              <a:t>method </a:t>
            </a:r>
            <a:r>
              <a:rPr lang="en-US" dirty="0" smtClean="0">
                <a:latin typeface="Arial" pitchFamily="34" charset="0"/>
              </a:rPr>
              <a:t>to combine information from two sources and you may find </a:t>
            </a:r>
            <a:r>
              <a:rPr lang="en-US" dirty="0" smtClean="0">
                <a:latin typeface="Arial" pitchFamily="34" charset="0"/>
              </a:rPr>
              <a:t>that in </a:t>
            </a:r>
            <a:r>
              <a:rPr lang="en-US" dirty="0" smtClean="0">
                <a:latin typeface="Arial" pitchFamily="34" charset="0"/>
              </a:rPr>
              <a:t>some situations they are easier. </a:t>
            </a:r>
            <a:r>
              <a:rPr lang="en-US" dirty="0" err="1" smtClean="0">
                <a:latin typeface="Arial" pitchFamily="34" charset="0"/>
              </a:rPr>
              <a:t>Subqueries</a:t>
            </a:r>
            <a:r>
              <a:rPr lang="en-US" dirty="0" smtClean="0">
                <a:latin typeface="Arial" pitchFamily="34" charset="0"/>
              </a:rPr>
              <a:t> can be used within pretty </a:t>
            </a:r>
            <a:r>
              <a:rPr lang="en-US" dirty="0" smtClean="0">
                <a:latin typeface="Arial" pitchFamily="34" charset="0"/>
              </a:rPr>
              <a:t>much </a:t>
            </a:r>
            <a:r>
              <a:rPr lang="en-US" dirty="0" smtClean="0">
                <a:latin typeface="Arial" pitchFamily="34" charset="0"/>
              </a:rPr>
              <a:t>any of </a:t>
            </a:r>
            <a:r>
              <a:rPr lang="en-US" dirty="0" smtClean="0">
                <a:latin typeface="Arial" pitchFamily="34" charset="0"/>
              </a:rPr>
              <a:t>the clauses.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4EDF51EE-8643-4B51-B7D0-40F66BEB4FDC}" type="slidenum">
              <a:rPr lang="fr-FR" altLang="fr-FR" smtClean="0"/>
              <a:pPr>
                <a:defRPr/>
              </a:pPr>
              <a:t>9</a:t>
            </a:fld>
            <a:endParaRPr lang="fr-FR" altLang="fr-FR" dirty="0"/>
          </a:p>
        </p:txBody>
      </p:sp>
      <p:sp>
        <p:nvSpPr>
          <p:cNvPr id="3" name="Rectangle 2"/>
          <p:cNvSpPr/>
          <p:nvPr/>
        </p:nvSpPr>
        <p:spPr>
          <a:xfrm>
            <a:off x="1580050" y="214290"/>
            <a:ext cx="5992346" cy="584775"/>
          </a:xfrm>
          <a:prstGeom prst="rect">
            <a:avLst/>
          </a:prstGeom>
        </p:spPr>
        <p:txBody>
          <a:bodyPr wrap="none">
            <a:spAutoFit/>
          </a:bodyPr>
          <a:lstStyle/>
          <a:p>
            <a:pPr algn="ctr" eaLnBrk="1" hangingPunct="1">
              <a:spcBef>
                <a:spcPct val="50000"/>
              </a:spcBef>
            </a:pPr>
            <a:r>
              <a:rPr lang="en-US" altLang="fr-FR" sz="3200" dirty="0" smtClean="0">
                <a:solidFill>
                  <a:srgbClr val="002060"/>
                </a:solidFill>
                <a:latin typeface="Castellar" panose="020A0402060406010301" pitchFamily="18" charset="0"/>
              </a:rPr>
              <a:t>functionalities of SQL</a:t>
            </a:r>
          </a:p>
        </p:txBody>
      </p:sp>
      <p:sp>
        <p:nvSpPr>
          <p:cNvPr id="4" name="Rectangle 3"/>
          <p:cNvSpPr/>
          <p:nvPr/>
        </p:nvSpPr>
        <p:spPr>
          <a:xfrm>
            <a:off x="357158" y="1643612"/>
            <a:ext cx="8215370" cy="3785652"/>
          </a:xfrm>
          <a:prstGeom prst="rect">
            <a:avLst/>
          </a:prstGeom>
        </p:spPr>
        <p:txBody>
          <a:bodyPr wrap="square">
            <a:spAutoFit/>
          </a:bodyPr>
          <a:lstStyle/>
          <a:p>
            <a:pPr algn="just">
              <a:buFont typeface="Wingdings" pitchFamily="2" charset="2"/>
              <a:buChar char="q"/>
            </a:pPr>
            <a:r>
              <a:rPr lang="fr-FR" b="1" dirty="0" smtClean="0">
                <a:latin typeface="Arial" pitchFamily="34" charset="0"/>
              </a:rPr>
              <a:t> The LIKE </a:t>
            </a:r>
            <a:r>
              <a:rPr lang="fr-FR" b="1" dirty="0" err="1" smtClean="0">
                <a:latin typeface="Arial" pitchFamily="34" charset="0"/>
              </a:rPr>
              <a:t>operator</a:t>
            </a:r>
            <a:r>
              <a:rPr lang="fr-FR" b="1" dirty="0" smtClean="0">
                <a:latin typeface="Arial" pitchFamily="34" charset="0"/>
              </a:rPr>
              <a:t>: </a:t>
            </a:r>
            <a:r>
              <a:rPr lang="en-US" dirty="0" smtClean="0">
                <a:latin typeface="Arial" pitchFamily="34" charset="0"/>
              </a:rPr>
              <a:t>Normally </a:t>
            </a:r>
            <a:r>
              <a:rPr lang="en-US" dirty="0" smtClean="0">
                <a:latin typeface="Arial" pitchFamily="34" charset="0"/>
              </a:rPr>
              <a:t>information in the database has to be searched exactly and is case sensitive. Maybe you have some entries that have been capitalized differently or have slight spelling variations. The LIKE operator is going to be your best friend here since it is how you search without needing exact spellings</a:t>
            </a:r>
            <a:r>
              <a:rPr lang="en-US" dirty="0" smtClean="0">
                <a:latin typeface="Arial" pitchFamily="34" charset="0"/>
              </a:rPr>
              <a:t>.</a:t>
            </a:r>
          </a:p>
          <a:p>
            <a:pPr algn="just"/>
            <a:endParaRPr lang="en-US" dirty="0" smtClean="0">
              <a:latin typeface="Arial" pitchFamily="34" charset="0"/>
            </a:endParaRPr>
          </a:p>
          <a:p>
            <a:pPr algn="just">
              <a:buFont typeface="Wingdings" pitchFamily="2" charset="2"/>
              <a:buChar char="q"/>
            </a:pPr>
            <a:r>
              <a:rPr lang="en-US" b="1" dirty="0" smtClean="0">
                <a:latin typeface="Arial" pitchFamily="34" charset="0"/>
              </a:rPr>
              <a:t> </a:t>
            </a:r>
            <a:r>
              <a:rPr lang="en-US" b="1" dirty="0" smtClean="0">
                <a:latin typeface="Arial" pitchFamily="34" charset="0"/>
              </a:rPr>
              <a:t>Prettifying Your </a:t>
            </a:r>
            <a:r>
              <a:rPr lang="en-US" b="1" dirty="0" smtClean="0">
                <a:latin typeface="Arial" pitchFamily="34" charset="0"/>
              </a:rPr>
              <a:t>Results: </a:t>
            </a:r>
            <a:r>
              <a:rPr lang="en-US" dirty="0" smtClean="0">
                <a:latin typeface="Arial" pitchFamily="34" charset="0"/>
              </a:rPr>
              <a:t>This </a:t>
            </a:r>
            <a:r>
              <a:rPr lang="en-US" dirty="0" smtClean="0">
                <a:latin typeface="Arial" pitchFamily="34" charset="0"/>
              </a:rPr>
              <a:t>last one is more of a collection of a few related tips for getting your results to display in neat, readable formats.</a:t>
            </a:r>
          </a:p>
          <a:p>
            <a:endParaRPr lang="fr-FR" b="1" dirty="0" smtClean="0">
              <a:latin typeface="Arial" pitchFamily="34" charset="0"/>
            </a:endParaRPr>
          </a:p>
          <a:p>
            <a:endParaRPr lang="fr-FR" b="1" dirty="0" smtClean="0">
              <a:latin typeface="Arial" pitchFamily="34" charset="0"/>
            </a:endParaRPr>
          </a:p>
          <a:p>
            <a:endParaRPr lang="en-US" dirty="0" smtClean="0">
              <a:latin typeface="Arial" pitchFamily="34" charset="0"/>
            </a:endParaRPr>
          </a:p>
        </p:txBody>
      </p:sp>
    </p:spTree>
  </p:cSld>
  <p:clrMapOvr>
    <a:masterClrMapping/>
  </p:clrMapOvr>
</p:sld>
</file>

<file path=ppt/theme/theme1.xml><?xml version="1.0" encoding="utf-8"?>
<a:theme xmlns:a="http://schemas.openxmlformats.org/drawingml/2006/main" name="Fusio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us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65276</TotalTime>
  <Words>584</Words>
  <Application>Microsoft Office PowerPoint</Application>
  <PresentationFormat>Affichage à l'écran (4:3)</PresentationFormat>
  <Paragraphs>71</Paragraphs>
  <Slides>11</Slides>
  <Notes>8</Notes>
  <HiddenSlides>0</HiddenSlides>
  <MMClips>0</MMClips>
  <ScaleCrop>false</ScaleCrop>
  <HeadingPairs>
    <vt:vector size="4" baseType="variant">
      <vt:variant>
        <vt:lpstr>Thème</vt:lpstr>
      </vt:variant>
      <vt:variant>
        <vt:i4>2</vt:i4>
      </vt:variant>
      <vt:variant>
        <vt:lpstr>Titres des diapositives</vt:lpstr>
      </vt:variant>
      <vt:variant>
        <vt:i4>11</vt:i4>
      </vt:variant>
    </vt:vector>
  </HeadingPairs>
  <TitlesOfParts>
    <vt:vector size="13" baseType="lpstr">
      <vt:lpstr>Fusion</vt:lpstr>
      <vt:lpstr>Conception personnalisée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olfa.bensassi</dc:creator>
  <cp:lastModifiedBy>DELL</cp:lastModifiedBy>
  <cp:revision>3127</cp:revision>
  <dcterms:created xsi:type="dcterms:W3CDTF">2007-06-12T12:27:34Z</dcterms:created>
  <dcterms:modified xsi:type="dcterms:W3CDTF">2023-05-13T16:12:50Z</dcterms:modified>
</cp:coreProperties>
</file>