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9FE43C-AB44-40A3-9EAB-4C9689B803B9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7FC03-5048-4DDD-82EC-E95B8297AD5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7BE9E-DC82-4BC5-8E84-2DAF00128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1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939F-5E32-4512-984A-E3FA8986CC64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0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0085-BEED-4F0F-8B2B-99A4CB8041CD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7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59D38-EB24-4F65-B9B1-DC1773EBD69A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8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DC11-57BB-48B7-9949-917D8BA0D8F6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F6A3-8D24-46F5-87CD-4F8A1964428F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AA10-CECA-4D20-AC92-7886FA4918C4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6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7A98-B355-4CDC-AC16-9718B6307349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26F5-1F62-4D12-8C00-F294EDD6A984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5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4784-12CF-4224-A3C1-6EE887C3E0A0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0A111DAC-B4FB-4D10-A89D-F40EAE269095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5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32AE-0DD6-4049-9688-B368389C273F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9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37EF5A-CAFB-4107-90EF-0FFEB54EB8E7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118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03164-848C-4DB1-9C40-A7BD26C02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45" y="1005840"/>
            <a:ext cx="6828909" cy="4805025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SPLV01 Weekly Tag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68925-C4BE-4579-9D1F-2C8FDB737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007618"/>
            <a:ext cx="3303863" cy="48014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Presenter: Carter Senechal</a:t>
            </a:r>
          </a:p>
          <a:p>
            <a:r>
              <a:rPr lang="en-US" sz="2400" dirty="0"/>
              <a:t>Date: 091420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754768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683056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950032"/>
            <a:ext cx="3300984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F806603-EC8F-4A0B-B58A-62A80AC59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5506720"/>
            <a:ext cx="1351280" cy="13512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F2283-FFE5-43EB-A439-21B81971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FFCA-601A-4F21-A3DB-6030DCFD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668F-591A-4374-A18C-FB9BCBA9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 Schedule</a:t>
            </a:r>
          </a:p>
          <a:p>
            <a:r>
              <a:rPr lang="en-US" dirty="0"/>
              <a:t>Upcoming deadlines</a:t>
            </a:r>
          </a:p>
          <a:p>
            <a:r>
              <a:rPr lang="en-US" dirty="0"/>
              <a:t>Responsibility and Roles Hierarchy</a:t>
            </a:r>
          </a:p>
          <a:p>
            <a:r>
              <a:rPr lang="en-US" dirty="0"/>
              <a:t>Open Action Items</a:t>
            </a:r>
          </a:p>
          <a:p>
            <a:r>
              <a:rPr lang="en-US" dirty="0"/>
              <a:t>MBSE Design Process</a:t>
            </a:r>
          </a:p>
          <a:p>
            <a:r>
              <a:rPr lang="en-US" dirty="0"/>
              <a:t>Requirements and Verification</a:t>
            </a:r>
          </a:p>
          <a:p>
            <a:r>
              <a:rPr lang="en-US" dirty="0"/>
              <a:t>Jira </a:t>
            </a:r>
          </a:p>
          <a:p>
            <a:r>
              <a:rPr lang="en-US" dirty="0"/>
              <a:t>Confluence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02075B7-39F3-44FD-A985-73DE52288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0" y="5506720"/>
            <a:ext cx="1351280" cy="13512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53DFE-5EC8-4453-BED4-631E90D0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100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6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C061-E0EC-4CEC-A322-DD4AA7B4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C0A6-7B8C-44FB-B9A9-EEEDB42D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Need to insert MTG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6CFD6-D94F-4118-99C3-A0022A2B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9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B1B9-171B-4AD5-945D-A3800712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9B01-6518-4516-86E4-1FD72648E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6CBD2-020B-406C-A1F7-911A0F34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5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AA71-C5D9-434A-A63D-BCC11CD2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A4F9-D950-44F4-A2C8-038F605D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152"/>
            <a:ext cx="2466808" cy="36344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300" b="1" dirty="0"/>
              <a:t>Daniel Hoven</a:t>
            </a:r>
          </a:p>
          <a:p>
            <a:pPr marL="0" indent="0">
              <a:buNone/>
            </a:pPr>
            <a:r>
              <a:rPr lang="en-US" sz="1100" i="1" dirty="0"/>
              <a:t>Phone</a:t>
            </a:r>
            <a:r>
              <a:rPr lang="en-US" sz="1100" dirty="0"/>
              <a:t>: 602-696-1426</a:t>
            </a:r>
          </a:p>
          <a:p>
            <a:pPr marL="0" indent="0">
              <a:buNone/>
            </a:pPr>
            <a:r>
              <a:rPr lang="en-US" sz="1100" i="1" dirty="0"/>
              <a:t>Email</a:t>
            </a:r>
            <a:r>
              <a:rPr lang="en-US" sz="1100" dirty="0"/>
              <a:t>: Daniel.Hoven@gcu.edu</a:t>
            </a:r>
          </a:p>
          <a:p>
            <a:pPr marL="0" indent="0">
              <a:buNone/>
            </a:pPr>
            <a:r>
              <a:rPr lang="en-US" sz="1100" i="1" dirty="0"/>
              <a:t>Roles</a:t>
            </a:r>
            <a:r>
              <a:rPr lang="en-US" sz="1100" dirty="0"/>
              <a:t>: Team Leader, Chief Engineer</a:t>
            </a:r>
          </a:p>
          <a:p>
            <a:pPr marL="0" indent="0">
              <a:buNone/>
            </a:pPr>
            <a:r>
              <a:rPr lang="en-US" sz="1100" i="1" dirty="0"/>
              <a:t>Responsibilities</a:t>
            </a:r>
            <a:r>
              <a:rPr lang="en-US" sz="1100" dirty="0"/>
              <a:t>:</a:t>
            </a:r>
          </a:p>
          <a:p>
            <a:pPr marL="0" indent="0">
              <a:buNone/>
            </a:pPr>
            <a:r>
              <a:rPr lang="en-US" sz="1100" dirty="0"/>
              <a:t>• Hold team members accountable to</a:t>
            </a:r>
          </a:p>
          <a:p>
            <a:pPr marL="0" indent="0">
              <a:buNone/>
            </a:pPr>
            <a:r>
              <a:rPr lang="en-US" sz="1100" dirty="0"/>
              <a:t>responsibilities</a:t>
            </a:r>
          </a:p>
          <a:p>
            <a:pPr marL="0" indent="0">
              <a:buNone/>
            </a:pPr>
            <a:r>
              <a:rPr lang="en-US" sz="1100" dirty="0"/>
              <a:t>• Main contributor and manager of code</a:t>
            </a:r>
          </a:p>
          <a:p>
            <a:pPr marL="0" indent="0">
              <a:buNone/>
            </a:pPr>
            <a:r>
              <a:rPr lang="en-US" sz="1100" dirty="0"/>
              <a:t>base and software performance.</a:t>
            </a:r>
          </a:p>
          <a:p>
            <a:pPr marL="0" indent="0">
              <a:buNone/>
            </a:pPr>
            <a:r>
              <a:rPr lang="en-US" sz="1100" dirty="0"/>
              <a:t>• Initiate and vet solutions to problem</a:t>
            </a:r>
          </a:p>
          <a:p>
            <a:pPr marL="0" indent="0">
              <a:buNone/>
            </a:pPr>
            <a:r>
              <a:rPr lang="en-US" sz="1100" dirty="0"/>
              <a:t>definitions, and author technical papers</a:t>
            </a:r>
          </a:p>
          <a:p>
            <a:pPr marL="0" indent="0">
              <a:buNone/>
            </a:pPr>
            <a:r>
              <a:rPr lang="en-US" sz="1100" dirty="0"/>
              <a:t>• answer technical questions, and difficult</a:t>
            </a:r>
          </a:p>
          <a:p>
            <a:pPr marL="0" indent="0">
              <a:buNone/>
            </a:pPr>
            <a:r>
              <a:rPr lang="en-US" sz="1100" dirty="0"/>
              <a:t>inquiries about “big picture” items.</a:t>
            </a:r>
          </a:p>
          <a:p>
            <a:pPr marL="0" indent="0">
              <a:buNone/>
            </a:pPr>
            <a:r>
              <a:rPr lang="en-US" sz="1100" dirty="0"/>
              <a:t>• Responsible for overall team progress, and</a:t>
            </a:r>
          </a:p>
          <a:p>
            <a:pPr marL="0" indent="0">
              <a:buNone/>
            </a:pPr>
            <a:r>
              <a:rPr lang="en-US" sz="1100" dirty="0"/>
              <a:t>failures to meet high level deadlines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EA6CC-D332-4DA1-8819-A5DA827C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346B3-47E3-4254-9A85-94EA19AA9C49}"/>
              </a:ext>
            </a:extLst>
          </p:cNvPr>
          <p:cNvSpPr txBox="1"/>
          <p:nvPr/>
        </p:nvSpPr>
        <p:spPr>
          <a:xfrm>
            <a:off x="3305175" y="2340152"/>
            <a:ext cx="2476500" cy="401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/>
              <a:t>Carter Senechal </a:t>
            </a:r>
          </a:p>
          <a:p>
            <a:pPr>
              <a:lnSpc>
                <a:spcPct val="150000"/>
              </a:lnSpc>
            </a:pPr>
            <a:r>
              <a:rPr lang="en-US" sz="1000" i="1" dirty="0"/>
              <a:t>Phone</a:t>
            </a:r>
            <a:r>
              <a:rPr lang="en-US" sz="1000" dirty="0"/>
              <a:t>: (602) 320 – 6890</a:t>
            </a:r>
          </a:p>
          <a:p>
            <a:pPr>
              <a:lnSpc>
                <a:spcPct val="150000"/>
              </a:lnSpc>
            </a:pPr>
            <a:r>
              <a:rPr lang="en-US" sz="1000" i="1" dirty="0"/>
              <a:t>Email</a:t>
            </a:r>
            <a:r>
              <a:rPr lang="en-US" sz="1000" dirty="0"/>
              <a:t>: Cartersenechal@gmail.com </a:t>
            </a:r>
          </a:p>
          <a:p>
            <a:pPr>
              <a:lnSpc>
                <a:spcPct val="150000"/>
              </a:lnSpc>
            </a:pPr>
            <a:r>
              <a:rPr lang="en-US" sz="1000" i="1" dirty="0"/>
              <a:t>Roles</a:t>
            </a:r>
            <a:r>
              <a:rPr lang="en-US" sz="1000" dirty="0"/>
              <a:t>: Project Manager, Systems Engineer, Electrical Engineer </a:t>
            </a:r>
          </a:p>
          <a:p>
            <a:pPr>
              <a:lnSpc>
                <a:spcPct val="150000"/>
              </a:lnSpc>
            </a:pPr>
            <a:r>
              <a:rPr lang="en-US" sz="1000" i="1" dirty="0"/>
              <a:t>Responsibilities</a:t>
            </a:r>
            <a:r>
              <a:rPr lang="en-US" sz="1000" dirty="0"/>
              <a:t>: 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• Deriving requirements from stakeholders, and extracting action plan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 • Providing verification for project requirements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 • Design and build electrical solutions like power and sensor circuits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 • Responsible for defining completion criteria, and failures to meet low level deadlines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 • POC for status / schedule / general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8D0A5-8350-4265-AF33-D01D92A5A78F}"/>
              </a:ext>
            </a:extLst>
          </p:cNvPr>
          <p:cNvSpPr txBox="1"/>
          <p:nvPr/>
        </p:nvSpPr>
        <p:spPr>
          <a:xfrm>
            <a:off x="6219825" y="2340152"/>
            <a:ext cx="2476500" cy="329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/>
              <a:t>Kevin Alvarado</a:t>
            </a:r>
          </a:p>
          <a:p>
            <a:pPr>
              <a:lnSpc>
                <a:spcPct val="150000"/>
              </a:lnSpc>
            </a:pPr>
            <a:r>
              <a:rPr lang="en-US" sz="1000" i="1" dirty="0"/>
              <a:t>Phone</a:t>
            </a:r>
            <a:r>
              <a:rPr lang="en-US" sz="1000" dirty="0"/>
              <a:t>: (805)722-0993</a:t>
            </a:r>
          </a:p>
          <a:p>
            <a:pPr>
              <a:lnSpc>
                <a:spcPct val="150000"/>
              </a:lnSpc>
            </a:pPr>
            <a:r>
              <a:rPr lang="en-US" sz="1000" i="1" dirty="0"/>
              <a:t>Email</a:t>
            </a:r>
            <a:r>
              <a:rPr lang="en-US" sz="1000" dirty="0"/>
              <a:t>: kevinalvarado12370@gmail.com</a:t>
            </a:r>
          </a:p>
          <a:p>
            <a:pPr>
              <a:lnSpc>
                <a:spcPct val="150000"/>
              </a:lnSpc>
            </a:pPr>
            <a:r>
              <a:rPr lang="en-US" sz="1000" i="1" dirty="0"/>
              <a:t>Roles</a:t>
            </a:r>
            <a:r>
              <a:rPr lang="en-US" sz="1000" dirty="0"/>
              <a:t>: Scheduling manager, mechanical engineer</a:t>
            </a:r>
          </a:p>
          <a:p>
            <a:pPr>
              <a:lnSpc>
                <a:spcPct val="150000"/>
              </a:lnSpc>
            </a:pPr>
            <a:r>
              <a:rPr lang="en-US" sz="1000" i="1" dirty="0"/>
              <a:t>Responsibilities</a:t>
            </a:r>
            <a:r>
              <a:rPr lang="en-US" sz="10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• Responsible for coordinating team member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schedules for meetings, assignment </a:t>
            </a:r>
            <a:r>
              <a:rPr lang="en-US" sz="1000" dirty="0" err="1"/>
              <a:t>clc’s</a:t>
            </a:r>
            <a:r>
              <a:rPr lang="en-US" sz="1000" dirty="0"/>
              <a:t>,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and mentor meetings.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• Implement mechanical designs and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structural engineering solutions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• Responsible for reserving Lab rooms if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needed.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035C6-AEBF-4916-9ABC-A0D20BD3AF60}"/>
              </a:ext>
            </a:extLst>
          </p:cNvPr>
          <p:cNvSpPr txBox="1"/>
          <p:nvPr/>
        </p:nvSpPr>
        <p:spPr>
          <a:xfrm>
            <a:off x="9134475" y="2340152"/>
            <a:ext cx="3304674" cy="28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/>
              <a:t>Dawit </a:t>
            </a:r>
            <a:r>
              <a:rPr lang="en-US" sz="1100" b="1" dirty="0" err="1"/>
              <a:t>Feshastion</a:t>
            </a:r>
            <a:endParaRPr lang="en-US" sz="1100" b="1" dirty="0"/>
          </a:p>
          <a:p>
            <a:pPr>
              <a:lnSpc>
                <a:spcPct val="150000"/>
              </a:lnSpc>
            </a:pPr>
            <a:r>
              <a:rPr lang="en-US" sz="1000" i="1" dirty="0"/>
              <a:t>Phone</a:t>
            </a:r>
            <a:r>
              <a:rPr lang="en-US" sz="1000" dirty="0"/>
              <a:t> :(602) 800-2549</a:t>
            </a:r>
          </a:p>
          <a:p>
            <a:pPr>
              <a:lnSpc>
                <a:spcPct val="150000"/>
              </a:lnSpc>
            </a:pPr>
            <a:r>
              <a:rPr lang="en-US" sz="1000" i="1" dirty="0"/>
              <a:t>Email</a:t>
            </a:r>
            <a:r>
              <a:rPr lang="en-US" sz="1000" dirty="0"/>
              <a:t>: dawiterke@gmail.com</a:t>
            </a:r>
          </a:p>
          <a:p>
            <a:pPr>
              <a:lnSpc>
                <a:spcPct val="150000"/>
              </a:lnSpc>
            </a:pPr>
            <a:r>
              <a:rPr lang="en-US" sz="1000" i="1" dirty="0"/>
              <a:t>Roles</a:t>
            </a:r>
            <a:r>
              <a:rPr lang="en-US" sz="1000" dirty="0"/>
              <a:t>: Scheduling manger, mechanical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engineer</a:t>
            </a:r>
          </a:p>
          <a:p>
            <a:pPr>
              <a:lnSpc>
                <a:spcPct val="150000"/>
              </a:lnSpc>
            </a:pPr>
            <a:r>
              <a:rPr lang="en-US" sz="1000" i="1" dirty="0"/>
              <a:t>Responsibilities</a:t>
            </a:r>
            <a:r>
              <a:rPr lang="en-US" sz="10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• Responsible for the project finance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and purchasing department.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• Responsible for material quality and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simulation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• Analysis circuit and instrumental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measurement </a:t>
            </a:r>
          </a:p>
        </p:txBody>
      </p:sp>
    </p:spTree>
    <p:extLst>
      <p:ext uri="{BB962C8B-B14F-4D97-AF65-F5344CB8AC3E}">
        <p14:creationId xmlns:p14="http://schemas.microsoft.com/office/powerpoint/2010/main" val="2689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7033-3858-4D64-8BE6-F724DA57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Hierarchy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2EC6F-E610-4218-B400-393267114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614E-C8C9-4942-96CE-38395495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5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F198-71E5-4383-8F9B-0A7B0298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9EA6-6908-4B3D-ADB4-2591CA55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8ADCD-6CE6-4322-867D-F99FCF26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414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321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DividendVTI</vt:lpstr>
      <vt:lpstr>SPLV01 Weekly Tag Up</vt:lpstr>
      <vt:lpstr>Summary</vt:lpstr>
      <vt:lpstr>Meeting Schedule</vt:lpstr>
      <vt:lpstr>Upcoming Deadlines</vt:lpstr>
      <vt:lpstr>Roles and Responsibilities</vt:lpstr>
      <vt:lpstr>Roles Hierarchy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SPLV01 Weekly Tag Up</dc:title>
  <dc:creator>Carter Senechal</dc:creator>
  <cp:lastModifiedBy>Carter Senechal</cp:lastModifiedBy>
  <cp:revision>3</cp:revision>
  <dcterms:created xsi:type="dcterms:W3CDTF">2020-09-14T20:17:58Z</dcterms:created>
  <dcterms:modified xsi:type="dcterms:W3CDTF">2020-09-14T20:54:35Z</dcterms:modified>
</cp:coreProperties>
</file>