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60"/>
  </p:notesMasterIdLst>
  <p:handoutMasterIdLst>
    <p:handoutMasterId r:id="rId61"/>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8" r:id="rId14"/>
    <p:sldId id="269" r:id="rId15"/>
    <p:sldId id="270" r:id="rId16"/>
    <p:sldId id="272" r:id="rId17"/>
    <p:sldId id="271" r:id="rId18"/>
    <p:sldId id="273" r:id="rId19"/>
    <p:sldId id="277" r:id="rId20"/>
    <p:sldId id="279" r:id="rId21"/>
    <p:sldId id="280" r:id="rId22"/>
    <p:sldId id="281" r:id="rId23"/>
    <p:sldId id="282" r:id="rId24"/>
    <p:sldId id="283" r:id="rId25"/>
    <p:sldId id="284" r:id="rId26"/>
    <p:sldId id="285" r:id="rId27"/>
    <p:sldId id="288" r:id="rId28"/>
    <p:sldId id="286" r:id="rId29"/>
    <p:sldId id="287" r:id="rId30"/>
    <p:sldId id="275" r:id="rId31"/>
    <p:sldId id="274" r:id="rId32"/>
    <p:sldId id="276" r:id="rId33"/>
    <p:sldId id="303" r:id="rId34"/>
    <p:sldId id="304" r:id="rId35"/>
    <p:sldId id="305" r:id="rId36"/>
    <p:sldId id="307" r:id="rId37"/>
    <p:sldId id="312" r:id="rId38"/>
    <p:sldId id="306" r:id="rId39"/>
    <p:sldId id="311" r:id="rId40"/>
    <p:sldId id="308" r:id="rId41"/>
    <p:sldId id="309" r:id="rId42"/>
    <p:sldId id="310" r:id="rId43"/>
    <p:sldId id="289" r:id="rId44"/>
    <p:sldId id="290" r:id="rId45"/>
    <p:sldId id="295" r:id="rId46"/>
    <p:sldId id="301" r:id="rId47"/>
    <p:sldId id="291" r:id="rId48"/>
    <p:sldId id="297" r:id="rId49"/>
    <p:sldId id="292" r:id="rId50"/>
    <p:sldId id="293" r:id="rId51"/>
    <p:sldId id="300" r:id="rId52"/>
    <p:sldId id="313" r:id="rId53"/>
    <p:sldId id="298" r:id="rId54"/>
    <p:sldId id="294" r:id="rId55"/>
    <p:sldId id="314" r:id="rId56"/>
    <p:sldId id="299" r:id="rId57"/>
    <p:sldId id="296" r:id="rId58"/>
    <p:sldId id="315" r:id="rId59"/>
  </p:sldIdLst>
  <p:sldSz cx="12192000" cy="6858000"/>
  <p:notesSz cx="6858000" cy="9144000"/>
  <p:defaultTextStyle>
    <a:defPPr rtl="0">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D616E2-1085-46FA-B45A-8B1B4B6E2F4B}" v="8" dt="2025-10-17T06:52:52.620"/>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26" autoAdjust="0"/>
    <p:restoredTop sz="94660"/>
  </p:normalViewPr>
  <p:slideViewPr>
    <p:cSldViewPr snapToGrid="0">
      <p:cViewPr>
        <p:scale>
          <a:sx n="50" d="100"/>
          <a:sy n="50" d="100"/>
        </p:scale>
        <p:origin x="24" y="264"/>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aud Leroy" userId="135fb8da-5d77-4f74-8269-9536d61f18e3" providerId="ADAL" clId="{E78863E9-63F1-4351-B732-0F17272A4588}"/>
    <pc:docChg chg="undo custSel addSld modSld">
      <pc:chgData name="Renaud Leroy" userId="135fb8da-5d77-4f74-8269-9536d61f18e3" providerId="ADAL" clId="{E78863E9-63F1-4351-B732-0F17272A4588}" dt="2025-10-17T07:21:26.736" v="2171" actId="948"/>
      <pc:docMkLst>
        <pc:docMk/>
      </pc:docMkLst>
      <pc:sldChg chg="modSp mod">
        <pc:chgData name="Renaud Leroy" userId="135fb8da-5d77-4f74-8269-9536d61f18e3" providerId="ADAL" clId="{E78863E9-63F1-4351-B732-0F17272A4588}" dt="2025-10-17T05:22:11.033" v="7" actId="20577"/>
        <pc:sldMkLst>
          <pc:docMk/>
          <pc:sldMk cId="1472645518" sldId="293"/>
        </pc:sldMkLst>
        <pc:spChg chg="mod">
          <ac:chgData name="Renaud Leroy" userId="135fb8da-5d77-4f74-8269-9536d61f18e3" providerId="ADAL" clId="{E78863E9-63F1-4351-B732-0F17272A4588}" dt="2025-10-17T05:22:11.033" v="7" actId="20577"/>
          <ac:spMkLst>
            <pc:docMk/>
            <pc:sldMk cId="1472645518" sldId="293"/>
            <ac:spMk id="3" creationId="{C0C7DA2F-B487-D715-97AA-0F61AA2BE5F7}"/>
          </ac:spMkLst>
        </pc:spChg>
      </pc:sldChg>
      <pc:sldChg chg="modSp mod">
        <pc:chgData name="Renaud Leroy" userId="135fb8da-5d77-4f74-8269-9536d61f18e3" providerId="ADAL" clId="{E78863E9-63F1-4351-B732-0F17272A4588}" dt="2025-10-17T06:53:19.638" v="816" actId="948"/>
        <pc:sldMkLst>
          <pc:docMk/>
          <pc:sldMk cId="2505658942" sldId="296"/>
        </pc:sldMkLst>
        <pc:spChg chg="mod">
          <ac:chgData name="Renaud Leroy" userId="135fb8da-5d77-4f74-8269-9536d61f18e3" providerId="ADAL" clId="{E78863E9-63F1-4351-B732-0F17272A4588}" dt="2025-10-17T06:53:19.638" v="816" actId="948"/>
          <ac:spMkLst>
            <pc:docMk/>
            <pc:sldMk cId="2505658942" sldId="296"/>
            <ac:spMk id="3" creationId="{88043A32-EE52-64EB-FCD5-5DBAEF80E0ED}"/>
          </ac:spMkLst>
        </pc:spChg>
      </pc:sldChg>
      <pc:sldChg chg="modSp mod">
        <pc:chgData name="Renaud Leroy" userId="135fb8da-5d77-4f74-8269-9536d61f18e3" providerId="ADAL" clId="{E78863E9-63F1-4351-B732-0F17272A4588}" dt="2025-10-17T05:33:53.716" v="531" actId="20577"/>
        <pc:sldMkLst>
          <pc:docMk/>
          <pc:sldMk cId="4286566524" sldId="298"/>
        </pc:sldMkLst>
        <pc:spChg chg="mod">
          <ac:chgData name="Renaud Leroy" userId="135fb8da-5d77-4f74-8269-9536d61f18e3" providerId="ADAL" clId="{E78863E9-63F1-4351-B732-0F17272A4588}" dt="2025-10-17T05:33:53.716" v="531" actId="20577"/>
          <ac:spMkLst>
            <pc:docMk/>
            <pc:sldMk cId="4286566524" sldId="298"/>
            <ac:spMk id="3" creationId="{8AA2CD61-9F66-24DD-D34D-6E56967FEEAA}"/>
          </ac:spMkLst>
        </pc:spChg>
      </pc:sldChg>
      <pc:sldChg chg="modSp mod">
        <pc:chgData name="Renaud Leroy" userId="135fb8da-5d77-4f74-8269-9536d61f18e3" providerId="ADAL" clId="{E78863E9-63F1-4351-B732-0F17272A4588}" dt="2025-10-17T05:37:59.568" v="644" actId="20577"/>
        <pc:sldMkLst>
          <pc:docMk/>
          <pc:sldMk cId="3005535933" sldId="299"/>
        </pc:sldMkLst>
        <pc:spChg chg="mod">
          <ac:chgData name="Renaud Leroy" userId="135fb8da-5d77-4f74-8269-9536d61f18e3" providerId="ADAL" clId="{E78863E9-63F1-4351-B732-0F17272A4588}" dt="2025-10-17T05:37:59.568" v="644" actId="20577"/>
          <ac:spMkLst>
            <pc:docMk/>
            <pc:sldMk cId="3005535933" sldId="299"/>
            <ac:spMk id="5" creationId="{CC30B339-17E8-3DC1-5998-6C8B1D75AEDF}"/>
          </ac:spMkLst>
        </pc:spChg>
      </pc:sldChg>
      <pc:sldChg chg="modSp mod">
        <pc:chgData name="Renaud Leroy" userId="135fb8da-5d77-4f74-8269-9536d61f18e3" providerId="ADAL" clId="{E78863E9-63F1-4351-B732-0F17272A4588}" dt="2025-10-17T05:28:02.445" v="513" actId="948"/>
        <pc:sldMkLst>
          <pc:docMk/>
          <pc:sldMk cId="1547160706" sldId="300"/>
        </pc:sldMkLst>
        <pc:spChg chg="mod">
          <ac:chgData name="Renaud Leroy" userId="135fb8da-5d77-4f74-8269-9536d61f18e3" providerId="ADAL" clId="{E78863E9-63F1-4351-B732-0F17272A4588}" dt="2025-10-17T05:28:02.445" v="513" actId="948"/>
          <ac:spMkLst>
            <pc:docMk/>
            <pc:sldMk cId="1547160706" sldId="300"/>
            <ac:spMk id="3" creationId="{C836F053-5EF6-11BF-9078-583F9ADCB9CA}"/>
          </ac:spMkLst>
        </pc:spChg>
      </pc:sldChg>
      <pc:sldChg chg="modSp add mod">
        <pc:chgData name="Renaud Leroy" userId="135fb8da-5d77-4f74-8269-9536d61f18e3" providerId="ADAL" clId="{E78863E9-63F1-4351-B732-0F17272A4588}" dt="2025-10-17T05:26:48.205" v="410" actId="20577"/>
        <pc:sldMkLst>
          <pc:docMk/>
          <pc:sldMk cId="3570912639" sldId="313"/>
        </pc:sldMkLst>
        <pc:spChg chg="mod">
          <ac:chgData name="Renaud Leroy" userId="135fb8da-5d77-4f74-8269-9536d61f18e3" providerId="ADAL" clId="{E78863E9-63F1-4351-B732-0F17272A4588}" dt="2025-10-17T05:23:32.622" v="37" actId="20577"/>
          <ac:spMkLst>
            <pc:docMk/>
            <pc:sldMk cId="3570912639" sldId="313"/>
            <ac:spMk id="2" creationId="{5C4E335F-8143-1B7C-7A2E-4CC72C386903}"/>
          </ac:spMkLst>
        </pc:spChg>
        <pc:spChg chg="mod">
          <ac:chgData name="Renaud Leroy" userId="135fb8da-5d77-4f74-8269-9536d61f18e3" providerId="ADAL" clId="{E78863E9-63F1-4351-B732-0F17272A4588}" dt="2025-10-17T05:26:48.205" v="410" actId="20577"/>
          <ac:spMkLst>
            <pc:docMk/>
            <pc:sldMk cId="3570912639" sldId="313"/>
            <ac:spMk id="3" creationId="{B9127A27-F7F7-2B91-6E98-C8B341DC6D11}"/>
          </ac:spMkLst>
        </pc:spChg>
      </pc:sldChg>
      <pc:sldChg chg="modSp add mod">
        <pc:chgData name="Renaud Leroy" userId="135fb8da-5d77-4f74-8269-9536d61f18e3" providerId="ADAL" clId="{E78863E9-63F1-4351-B732-0F17272A4588}" dt="2025-10-17T05:35:52.627" v="634"/>
        <pc:sldMkLst>
          <pc:docMk/>
          <pc:sldMk cId="723633610" sldId="314"/>
        </pc:sldMkLst>
        <pc:spChg chg="mod">
          <ac:chgData name="Renaud Leroy" userId="135fb8da-5d77-4f74-8269-9536d61f18e3" providerId="ADAL" clId="{E78863E9-63F1-4351-B732-0F17272A4588}" dt="2025-10-17T05:35:52.627" v="634"/>
          <ac:spMkLst>
            <pc:docMk/>
            <pc:sldMk cId="723633610" sldId="314"/>
            <ac:spMk id="7" creationId="{A4C0ABFC-390F-8652-9867-86BB5B1305BF}"/>
          </ac:spMkLst>
        </pc:spChg>
      </pc:sldChg>
      <pc:sldChg chg="modSp add mod">
        <pc:chgData name="Renaud Leroy" userId="135fb8da-5d77-4f74-8269-9536d61f18e3" providerId="ADAL" clId="{E78863E9-63F1-4351-B732-0F17272A4588}" dt="2025-10-17T07:21:26.736" v="2171" actId="948"/>
        <pc:sldMkLst>
          <pc:docMk/>
          <pc:sldMk cId="3905181089" sldId="315"/>
        </pc:sldMkLst>
        <pc:spChg chg="mod">
          <ac:chgData name="Renaud Leroy" userId="135fb8da-5d77-4f74-8269-9536d61f18e3" providerId="ADAL" clId="{E78863E9-63F1-4351-B732-0F17272A4588}" dt="2025-10-17T07:21:26.736" v="2171" actId="948"/>
          <ac:spMkLst>
            <pc:docMk/>
            <pc:sldMk cId="3905181089" sldId="315"/>
            <ac:spMk id="3" creationId="{3990D63E-44AA-6C52-D944-9C824DAE8E09}"/>
          </ac:spMkLst>
        </pc:spChg>
      </pc:sldChg>
    </pc:docChg>
  </pc:docChgLst>
  <pc:docChgLst>
    <pc:chgData name="Renaud Leroy" userId="135fb8da-5d77-4f74-8269-9536d61f18e3" providerId="ADAL" clId="{35D616E2-1085-46FA-B45A-8B1B4B6E2F4B}"/>
    <pc:docChg chg="undo redo custSel addSld delSld modSld">
      <pc:chgData name="Renaud Leroy" userId="135fb8da-5d77-4f74-8269-9536d61f18e3" providerId="ADAL" clId="{35D616E2-1085-46FA-B45A-8B1B4B6E2F4B}" dt="2025-10-10T05:57:19.213" v="1022" actId="47"/>
      <pc:docMkLst>
        <pc:docMk/>
      </pc:docMkLst>
      <pc:sldChg chg="modSp mod">
        <pc:chgData name="Renaud Leroy" userId="135fb8da-5d77-4f74-8269-9536d61f18e3" providerId="ADAL" clId="{35D616E2-1085-46FA-B45A-8B1B4B6E2F4B}" dt="2025-10-10T05:56:37.641" v="1021" actId="20577"/>
        <pc:sldMkLst>
          <pc:docMk/>
          <pc:sldMk cId="1472645518" sldId="293"/>
        </pc:sldMkLst>
        <pc:spChg chg="mod">
          <ac:chgData name="Renaud Leroy" userId="135fb8da-5d77-4f74-8269-9536d61f18e3" providerId="ADAL" clId="{35D616E2-1085-46FA-B45A-8B1B4B6E2F4B}" dt="2025-10-10T05:56:37.641" v="1021" actId="20577"/>
          <ac:spMkLst>
            <pc:docMk/>
            <pc:sldMk cId="1472645518" sldId="293"/>
            <ac:spMk id="3" creationId="{C0C7DA2F-B487-D715-97AA-0F61AA2BE5F7}"/>
          </ac:spMkLst>
        </pc:spChg>
      </pc:sldChg>
      <pc:sldChg chg="modSp mod">
        <pc:chgData name="Renaud Leroy" userId="135fb8da-5d77-4f74-8269-9536d61f18e3" providerId="ADAL" clId="{35D616E2-1085-46FA-B45A-8B1B4B6E2F4B}" dt="2025-10-10T05:56:04.698" v="978" actId="20577"/>
        <pc:sldMkLst>
          <pc:docMk/>
          <pc:sldMk cId="1547160706" sldId="300"/>
        </pc:sldMkLst>
        <pc:spChg chg="mod">
          <ac:chgData name="Renaud Leroy" userId="135fb8da-5d77-4f74-8269-9536d61f18e3" providerId="ADAL" clId="{35D616E2-1085-46FA-B45A-8B1B4B6E2F4B}" dt="2025-10-10T05:56:04.698" v="978" actId="20577"/>
          <ac:spMkLst>
            <pc:docMk/>
            <pc:sldMk cId="1547160706" sldId="300"/>
            <ac:spMk id="3" creationId="{C836F053-5EF6-11BF-9078-583F9ADCB9CA}"/>
          </ac:spMkLst>
        </pc:spChg>
      </pc:sldChg>
      <pc:sldChg chg="del">
        <pc:chgData name="Renaud Leroy" userId="135fb8da-5d77-4f74-8269-9536d61f18e3" providerId="ADAL" clId="{35D616E2-1085-46FA-B45A-8B1B4B6E2F4B}" dt="2025-10-10T05:57:19.213" v="1022" actId="47"/>
        <pc:sldMkLst>
          <pc:docMk/>
          <pc:sldMk cId="69329851" sldId="302"/>
        </pc:sldMkLst>
      </pc:sldChg>
      <pc:sldChg chg="modSp mod">
        <pc:chgData name="Renaud Leroy" userId="135fb8da-5d77-4f74-8269-9536d61f18e3" providerId="ADAL" clId="{35D616E2-1085-46FA-B45A-8B1B4B6E2F4B}" dt="2025-10-10T05:31:32.376" v="453" actId="20577"/>
        <pc:sldMkLst>
          <pc:docMk/>
          <pc:sldMk cId="3466630859" sldId="305"/>
        </pc:sldMkLst>
        <pc:spChg chg="mod">
          <ac:chgData name="Renaud Leroy" userId="135fb8da-5d77-4f74-8269-9536d61f18e3" providerId="ADAL" clId="{35D616E2-1085-46FA-B45A-8B1B4B6E2F4B}" dt="2025-10-10T05:31:32.376" v="453" actId="20577"/>
          <ac:spMkLst>
            <pc:docMk/>
            <pc:sldMk cId="3466630859" sldId="305"/>
            <ac:spMk id="3" creationId="{63C23151-D61C-FF5B-E4F5-55F973585E16}"/>
          </ac:spMkLst>
        </pc:spChg>
      </pc:sldChg>
      <pc:sldChg chg="modSp mod">
        <pc:chgData name="Renaud Leroy" userId="135fb8da-5d77-4f74-8269-9536d61f18e3" providerId="ADAL" clId="{35D616E2-1085-46FA-B45A-8B1B4B6E2F4B}" dt="2025-10-10T05:44:18.612" v="802" actId="20577"/>
        <pc:sldMkLst>
          <pc:docMk/>
          <pc:sldMk cId="1178364668" sldId="307"/>
        </pc:sldMkLst>
        <pc:spChg chg="mod">
          <ac:chgData name="Renaud Leroy" userId="135fb8da-5d77-4f74-8269-9536d61f18e3" providerId="ADAL" clId="{35D616E2-1085-46FA-B45A-8B1B4B6E2F4B}" dt="2025-10-10T05:31:42.173" v="463" actId="20577"/>
          <ac:spMkLst>
            <pc:docMk/>
            <pc:sldMk cId="1178364668" sldId="307"/>
            <ac:spMk id="2" creationId="{EE97D044-1506-7668-1ACE-B541FF5361FD}"/>
          </ac:spMkLst>
        </pc:spChg>
        <pc:spChg chg="mod">
          <ac:chgData name="Renaud Leroy" userId="135fb8da-5d77-4f74-8269-9536d61f18e3" providerId="ADAL" clId="{35D616E2-1085-46FA-B45A-8B1B4B6E2F4B}" dt="2025-10-10T05:44:18.612" v="802" actId="20577"/>
          <ac:spMkLst>
            <pc:docMk/>
            <pc:sldMk cId="1178364668" sldId="307"/>
            <ac:spMk id="3" creationId="{E57CB285-4E52-D8FC-8EF9-A7D1133C8F68}"/>
          </ac:spMkLst>
        </pc:spChg>
      </pc:sldChg>
      <pc:sldChg chg="modSp mod">
        <pc:chgData name="Renaud Leroy" userId="135fb8da-5d77-4f74-8269-9536d61f18e3" providerId="ADAL" clId="{35D616E2-1085-46FA-B45A-8B1B4B6E2F4B}" dt="2025-10-10T05:51:11.273" v="922" actId="20577"/>
        <pc:sldMkLst>
          <pc:docMk/>
          <pc:sldMk cId="3441298857" sldId="309"/>
        </pc:sldMkLst>
        <pc:spChg chg="mod">
          <ac:chgData name="Renaud Leroy" userId="135fb8da-5d77-4f74-8269-9536d61f18e3" providerId="ADAL" clId="{35D616E2-1085-46FA-B45A-8B1B4B6E2F4B}" dt="2025-10-10T04:37:52.079" v="267" actId="1076"/>
          <ac:spMkLst>
            <pc:docMk/>
            <pc:sldMk cId="3441298857" sldId="309"/>
            <ac:spMk id="2" creationId="{4A29AC2E-AC31-2BAB-D3C9-A99F54669462}"/>
          </ac:spMkLst>
        </pc:spChg>
        <pc:spChg chg="mod">
          <ac:chgData name="Renaud Leroy" userId="135fb8da-5d77-4f74-8269-9536d61f18e3" providerId="ADAL" clId="{35D616E2-1085-46FA-B45A-8B1B4B6E2F4B}" dt="2025-10-10T05:51:11.273" v="922" actId="20577"/>
          <ac:spMkLst>
            <pc:docMk/>
            <pc:sldMk cId="3441298857" sldId="309"/>
            <ac:spMk id="3" creationId="{9DCC9DD8-C103-04AB-47A5-42AAAB7E1207}"/>
          </ac:spMkLst>
        </pc:spChg>
      </pc:sldChg>
      <pc:sldChg chg="modSp mod">
        <pc:chgData name="Renaud Leroy" userId="135fb8da-5d77-4f74-8269-9536d61f18e3" providerId="ADAL" clId="{35D616E2-1085-46FA-B45A-8B1B4B6E2F4B}" dt="2025-10-10T05:53:25.651" v="923" actId="20577"/>
        <pc:sldMkLst>
          <pc:docMk/>
          <pc:sldMk cId="2144668814" sldId="310"/>
        </pc:sldMkLst>
        <pc:spChg chg="mod">
          <ac:chgData name="Renaud Leroy" userId="135fb8da-5d77-4f74-8269-9536d61f18e3" providerId="ADAL" clId="{35D616E2-1085-46FA-B45A-8B1B4B6E2F4B}" dt="2025-10-10T05:53:25.651" v="923" actId="20577"/>
          <ac:spMkLst>
            <pc:docMk/>
            <pc:sldMk cId="2144668814" sldId="310"/>
            <ac:spMk id="3" creationId="{6FB43E0E-C9ED-313F-1FB1-7F50DB877ABE}"/>
          </ac:spMkLst>
        </pc:spChg>
      </pc:sldChg>
      <pc:sldChg chg="add">
        <pc:chgData name="Renaud Leroy" userId="135fb8da-5d77-4f74-8269-9536d61f18e3" providerId="ADAL" clId="{35D616E2-1085-46FA-B45A-8B1B4B6E2F4B}" dt="2025-10-10T05:31:37.174" v="454"/>
        <pc:sldMkLst>
          <pc:docMk/>
          <pc:sldMk cId="4144912472" sldId="31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A14EC35-A083-4CA2-A629-54FB374745AC}" type="datetime1">
              <a:rPr lang="nl-NL" smtClean="0"/>
              <a:t>17-10-2025</a:t>
            </a:fld>
            <a:endParaRPr lang="en-US" dirty="0"/>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32F82C2-DE9F-479D-95B3-30B2F9C315A1}" type="datetime1">
              <a:rPr lang="nl-NL" smtClean="0"/>
              <a:t>17-10-2025</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
              <a:t>Klik om de tekststijlen van het model te bewerken</a:t>
            </a:r>
            <a:endParaRPr lang="en-US"/>
          </a:p>
          <a:p>
            <a:pPr lvl="1" rtl="0"/>
            <a:r>
              <a:rPr lang="nl"/>
              <a:t>Tweede niveau</a:t>
            </a:r>
          </a:p>
          <a:p>
            <a:pPr lvl="2" rtl="0"/>
            <a:r>
              <a:rPr lang="nl"/>
              <a:t>Derde niveau</a:t>
            </a:r>
          </a:p>
          <a:p>
            <a:pPr lvl="3" rtl="0"/>
            <a:r>
              <a:rPr lang="nl"/>
              <a:t>Vierde niveau</a:t>
            </a:r>
          </a:p>
          <a:p>
            <a:pPr lvl="4" rtl="0"/>
            <a:r>
              <a:rPr lang="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hthoek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BE"/>
          </a:p>
        </p:txBody>
      </p:sp>
      <p:sp>
        <p:nvSpPr>
          <p:cNvPr id="2" name="Titel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nl" dirty="0"/>
              <a:t>Klik om de titelstijl van het model te bewerken</a:t>
            </a:r>
            <a:endParaRPr lang="en-US" dirty="0"/>
          </a:p>
        </p:txBody>
      </p:sp>
      <p:sp>
        <p:nvSpPr>
          <p:cNvPr id="3" name="Subtitel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nl-NL"/>
              <a:t>Klikken om de ondertitelstijl van het model te bewerken</a:t>
            </a:r>
            <a:endParaRPr lang="en-US" dirty="0"/>
          </a:p>
        </p:txBody>
      </p:sp>
      <p:sp>
        <p:nvSpPr>
          <p:cNvPr id="8" name="Tijdelijke aanduiding voor datum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A83A1771-3711-4549-B223-6BFD613711ED}" type="datetime1">
              <a:rPr lang="nl-NL" smtClean="0"/>
              <a:t>17-10-2025</a:t>
            </a:fld>
            <a:endParaRPr lang="en-US" dirty="0"/>
          </a:p>
        </p:txBody>
      </p:sp>
      <p:sp>
        <p:nvSpPr>
          <p:cNvPr id="9" name="Tijdelijke aanduiding voor voettekst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Tijdelijke aanduiding voor dianumm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9" name="Titel 1"/>
          <p:cNvSpPr>
            <a:spLocks noGrp="1"/>
          </p:cNvSpPr>
          <p:nvPr>
            <p:ph type="title"/>
          </p:nvPr>
        </p:nvSpPr>
        <p:spPr>
          <a:xfrm>
            <a:off x="581192" y="702156"/>
            <a:ext cx="11029616" cy="1013800"/>
          </a:xfrm>
        </p:spPr>
        <p:txBody>
          <a:bodyPr rtlCol="0"/>
          <a:lstStyle/>
          <a:p>
            <a:pPr rtl="0"/>
            <a:r>
              <a:rPr lang="nl-NL"/>
              <a:t>Klik om stijl te bewerken</a:t>
            </a:r>
            <a:endParaRPr lang="en-US" dirty="0"/>
          </a:p>
        </p:txBody>
      </p:sp>
      <p:sp>
        <p:nvSpPr>
          <p:cNvPr id="3" name="Tijdelijke aanduiding voor verticale tekst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endParaRPr lang="en-US" dirty="0"/>
          </a:p>
        </p:txBody>
      </p:sp>
      <p:sp>
        <p:nvSpPr>
          <p:cNvPr id="4" name="Tijdelijke aanduiding voor datum 3"/>
          <p:cNvSpPr>
            <a:spLocks noGrp="1"/>
          </p:cNvSpPr>
          <p:nvPr>
            <p:ph type="dt" sz="half" idx="10"/>
          </p:nvPr>
        </p:nvSpPr>
        <p:spPr/>
        <p:txBody>
          <a:bodyPr rtlCol="0"/>
          <a:lstStyle/>
          <a:p>
            <a:pPr rtl="0"/>
            <a:fld id="{D08EE877-7E72-4A3F-BF87-CE406B3EE1C5}" type="datetime1">
              <a:rPr lang="nl-NL" smtClean="0"/>
              <a:t>17-10-2025</a:t>
            </a:fld>
            <a:endParaRPr lang="en-US" dirty="0"/>
          </a:p>
        </p:txBody>
      </p:sp>
      <p:sp>
        <p:nvSpPr>
          <p:cNvPr id="5" name="Tijdelijke aanduiding voor voettekst 4"/>
          <p:cNvSpPr>
            <a:spLocks noGrp="1"/>
          </p:cNvSpPr>
          <p:nvPr>
            <p:ph type="ftr" sz="quarter" idx="11"/>
          </p:nvPr>
        </p:nvSpPr>
        <p:spPr/>
        <p:txBody>
          <a:bodyPr rtlCol="0"/>
          <a:lstStyle/>
          <a:p>
            <a:pPr rtl="0"/>
            <a:endParaRPr lang="en-US" dirty="0"/>
          </a:p>
        </p:txBody>
      </p:sp>
      <p:sp>
        <p:nvSpPr>
          <p:cNvPr id="6" name="Tijdelijke aanduiding voor dianummer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sp>
        <p:nvSpPr>
          <p:cNvPr id="7" name="Rechthoek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e tite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nl-NL"/>
              <a:t>Klik om stijl te bewerken</a:t>
            </a:r>
            <a:endParaRPr lang="en-US" dirty="0"/>
          </a:p>
        </p:txBody>
      </p:sp>
      <p:sp>
        <p:nvSpPr>
          <p:cNvPr id="3" name="Tijdelijke aanduiding voor verticale tekst 2"/>
          <p:cNvSpPr>
            <a:spLocks noGrp="1"/>
          </p:cNvSpPr>
          <p:nvPr>
            <p:ph type="body" orient="vert" idx="1"/>
          </p:nvPr>
        </p:nvSpPr>
        <p:spPr>
          <a:xfrm>
            <a:off x="774923" y="863600"/>
            <a:ext cx="7161625" cy="4807326"/>
          </a:xfrm>
        </p:spPr>
        <p:txBody>
          <a:bodyPr vert="eaVert" rtlCol="0" anchor="t"/>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endParaRPr lang="en-US" dirty="0"/>
          </a:p>
        </p:txBody>
      </p:sp>
      <p:sp>
        <p:nvSpPr>
          <p:cNvPr id="8" name="Rechthoek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hthoek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hoek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Tijdelijke aanduiding voor datum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4CC54E9F-8ACA-4714-84BB-74BA71865A3C}" type="datetime1">
              <a:rPr lang="nl-NL" smtClean="0"/>
              <a:t>17-10-2025</a:t>
            </a:fld>
            <a:endParaRPr lang="en-US" dirty="0"/>
          </a:p>
        </p:txBody>
      </p:sp>
      <p:sp>
        <p:nvSpPr>
          <p:cNvPr id="12" name="Tijdelijke aanduiding voor voettekst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Tijdelijke aanduiding voor dianumm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inhoud">
    <p:spTree>
      <p:nvGrpSpPr>
        <p:cNvPr id="1" name=""/>
        <p:cNvGrpSpPr/>
        <p:nvPr/>
      </p:nvGrpSpPr>
      <p:grpSpPr>
        <a:xfrm>
          <a:off x="0" y="0"/>
          <a:ext cx="0" cy="0"/>
          <a:chOff x="0" y="0"/>
          <a:chExt cx="0" cy="0"/>
        </a:xfrm>
      </p:grpSpPr>
      <p:sp>
        <p:nvSpPr>
          <p:cNvPr id="2" name="Titel 1"/>
          <p:cNvSpPr>
            <a:spLocks noGrp="1"/>
          </p:cNvSpPr>
          <p:nvPr>
            <p:ph type="title"/>
          </p:nvPr>
        </p:nvSpPr>
        <p:spPr>
          <a:xfrm>
            <a:off x="581192" y="702156"/>
            <a:ext cx="11029616" cy="1188720"/>
          </a:xfrm>
        </p:spPr>
        <p:txBody>
          <a:bodyPr rtlCol="0"/>
          <a:lstStyle/>
          <a:p>
            <a:pPr rtl="0"/>
            <a:r>
              <a:rPr lang="nl-NL"/>
              <a:t>Klik om stijl te bewerken</a:t>
            </a:r>
            <a:endParaRPr lang="en-US" dirty="0"/>
          </a:p>
        </p:txBody>
      </p:sp>
      <p:sp>
        <p:nvSpPr>
          <p:cNvPr id="3" name="Tijdelijke aanduiding voor inhoud 2"/>
          <p:cNvSpPr>
            <a:spLocks noGrp="1"/>
          </p:cNvSpPr>
          <p:nvPr>
            <p:ph idx="1"/>
          </p:nvPr>
        </p:nvSpPr>
        <p:spPr>
          <a:xfrm>
            <a:off x="581192" y="2340864"/>
            <a:ext cx="11029615" cy="3634486"/>
          </a:xfrm>
        </p:spPr>
        <p:txBody>
          <a:bodyPr rtlCol="0"/>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8" name="Rechthoek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nl" dirty="0"/>
              <a:t>Klik om de titelstijl van het model te bewerken</a:t>
            </a:r>
            <a:endParaRPr lang="en-US" dirty="0"/>
          </a:p>
        </p:txBody>
      </p:sp>
      <p:sp>
        <p:nvSpPr>
          <p:cNvPr id="3" name="Tijdelijke aanduiding voor tekst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nl-NL"/>
              <a:t>Klikken om de tekststijl van het model te bewerken</a:t>
            </a:r>
          </a:p>
        </p:txBody>
      </p:sp>
      <p:sp>
        <p:nvSpPr>
          <p:cNvPr id="7" name="Tijdelijke aanduiding voor datum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66D3D282-C61A-41D7-9714-7814FA67361E}" type="datetime1">
              <a:rPr lang="nl-NL" smtClean="0"/>
              <a:t>17-10-2025</a:t>
            </a:fld>
            <a:endParaRPr lang="en-US" dirty="0"/>
          </a:p>
        </p:txBody>
      </p:sp>
      <p:sp>
        <p:nvSpPr>
          <p:cNvPr id="9" name="Tijdelijke aanduiding voor voettekst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Tijdelijke aanduiding voor dianumm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inhoud">
    <p:spTree>
      <p:nvGrpSpPr>
        <p:cNvPr id="1" name=""/>
        <p:cNvGrpSpPr/>
        <p:nvPr/>
      </p:nvGrpSpPr>
      <p:grpSpPr>
        <a:xfrm>
          <a:off x="0" y="0"/>
          <a:ext cx="0" cy="0"/>
          <a:chOff x="0" y="0"/>
          <a:chExt cx="0" cy="0"/>
        </a:xfrm>
      </p:grpSpPr>
      <p:sp>
        <p:nvSpPr>
          <p:cNvPr id="2" name="Titel 1"/>
          <p:cNvSpPr>
            <a:spLocks noGrp="1"/>
          </p:cNvSpPr>
          <p:nvPr>
            <p:ph type="title"/>
          </p:nvPr>
        </p:nvSpPr>
        <p:spPr>
          <a:xfrm>
            <a:off x="581193" y="729658"/>
            <a:ext cx="11029616" cy="988332"/>
          </a:xfrm>
        </p:spPr>
        <p:txBody>
          <a:bodyPr rtlCol="0"/>
          <a:lstStyle/>
          <a:p>
            <a:pPr rtl="0"/>
            <a:r>
              <a:rPr lang="nl-NL"/>
              <a:t>Klik om stijl te bewerken</a:t>
            </a:r>
            <a:endParaRPr lang="en-US" dirty="0"/>
          </a:p>
        </p:txBody>
      </p:sp>
      <p:sp>
        <p:nvSpPr>
          <p:cNvPr id="3" name="Tijdelijke aanduiding voor inhoud 2"/>
          <p:cNvSpPr>
            <a:spLocks noGrp="1"/>
          </p:cNvSpPr>
          <p:nvPr>
            <p:ph sz="half" idx="1"/>
          </p:nvPr>
        </p:nvSpPr>
        <p:spPr>
          <a:xfrm>
            <a:off x="581193" y="2228003"/>
            <a:ext cx="5194767" cy="3633047"/>
          </a:xfrm>
        </p:spPr>
        <p:txBody>
          <a:bodyPr rtlCol="0">
            <a:normAutofit/>
          </a:bodyPr>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endParaRPr lang="en-US" dirty="0"/>
          </a:p>
        </p:txBody>
      </p:sp>
      <p:sp>
        <p:nvSpPr>
          <p:cNvPr id="4" name="Tijdelijke aanduiding voor inhoud 3"/>
          <p:cNvSpPr>
            <a:spLocks noGrp="1"/>
          </p:cNvSpPr>
          <p:nvPr>
            <p:ph sz="half" idx="2"/>
          </p:nvPr>
        </p:nvSpPr>
        <p:spPr>
          <a:xfrm>
            <a:off x="6416039" y="2228003"/>
            <a:ext cx="5194769" cy="3633047"/>
          </a:xfrm>
        </p:spPr>
        <p:txBody>
          <a:bodyPr rtlCol="0">
            <a:normAutofit/>
          </a:bodyPr>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endParaRPr lang="en-US" dirty="0"/>
          </a:p>
        </p:txBody>
      </p:sp>
      <p:sp>
        <p:nvSpPr>
          <p:cNvPr id="5" name="Tijdelijke aanduiding voor datum 4"/>
          <p:cNvSpPr>
            <a:spLocks noGrp="1"/>
          </p:cNvSpPr>
          <p:nvPr>
            <p:ph type="dt" sz="half" idx="10"/>
          </p:nvPr>
        </p:nvSpPr>
        <p:spPr/>
        <p:txBody>
          <a:bodyPr rtlCol="0"/>
          <a:lstStyle/>
          <a:p>
            <a:pPr rtl="0"/>
            <a:fld id="{55CAE64B-8D6D-4B8F-BAE1-453EBC33DDBA}" type="datetime1">
              <a:rPr lang="nl-NL" smtClean="0"/>
              <a:t>17-10-2025</a:t>
            </a:fld>
            <a:endParaRPr lang="en-US" dirty="0"/>
          </a:p>
        </p:txBody>
      </p:sp>
      <p:sp>
        <p:nvSpPr>
          <p:cNvPr id="6" name="Tijdelijke aanduiding voor voettekst 5"/>
          <p:cNvSpPr>
            <a:spLocks noGrp="1"/>
          </p:cNvSpPr>
          <p:nvPr>
            <p:ph type="ftr" sz="quarter" idx="11"/>
          </p:nvPr>
        </p:nvSpPr>
        <p:spPr/>
        <p:txBody>
          <a:bodyPr rtlCol="0"/>
          <a:lstStyle/>
          <a:p>
            <a:pPr rtl="0"/>
            <a:endParaRPr lang="en-US" dirty="0"/>
          </a:p>
        </p:txBody>
      </p:sp>
      <p:sp>
        <p:nvSpPr>
          <p:cNvPr id="7" name="Tijdelijke aanduiding voor dianummer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elijking">
    <p:spTree>
      <p:nvGrpSpPr>
        <p:cNvPr id="1" name=""/>
        <p:cNvGrpSpPr/>
        <p:nvPr/>
      </p:nvGrpSpPr>
      <p:grpSpPr>
        <a:xfrm>
          <a:off x="0" y="0"/>
          <a:ext cx="0" cy="0"/>
          <a:chOff x="0" y="0"/>
          <a:chExt cx="0" cy="0"/>
        </a:xfrm>
      </p:grpSpPr>
      <p:sp>
        <p:nvSpPr>
          <p:cNvPr id="12" name="Titel 1"/>
          <p:cNvSpPr>
            <a:spLocks noGrp="1"/>
          </p:cNvSpPr>
          <p:nvPr>
            <p:ph type="title"/>
          </p:nvPr>
        </p:nvSpPr>
        <p:spPr>
          <a:xfrm>
            <a:off x="581193" y="729658"/>
            <a:ext cx="11029616" cy="988332"/>
          </a:xfrm>
        </p:spPr>
        <p:txBody>
          <a:bodyPr rtlCol="0"/>
          <a:lstStyle/>
          <a:p>
            <a:pPr rtl="0"/>
            <a:r>
              <a:rPr lang="nl-NL"/>
              <a:t>Klik om stijl te bewerken</a:t>
            </a:r>
            <a:endParaRPr lang="en-US" dirty="0"/>
          </a:p>
        </p:txBody>
      </p:sp>
      <p:sp>
        <p:nvSpPr>
          <p:cNvPr id="3" name="Tijdelijke aanduiding voor tekst 2"/>
          <p:cNvSpPr>
            <a:spLocks noGrp="1"/>
          </p:cNvSpPr>
          <p:nvPr>
            <p:ph type="body" idx="1" hasCustomPrompt="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 dirty="0"/>
              <a:t>Klik om de tekststijlen van het model te bewerken</a:t>
            </a:r>
          </a:p>
        </p:txBody>
      </p:sp>
      <p:sp>
        <p:nvSpPr>
          <p:cNvPr id="4" name="Tijdelijke aanduiding voor inhoud 3"/>
          <p:cNvSpPr>
            <a:spLocks noGrp="1"/>
          </p:cNvSpPr>
          <p:nvPr>
            <p:ph sz="half" idx="2"/>
          </p:nvPr>
        </p:nvSpPr>
        <p:spPr>
          <a:xfrm>
            <a:off x="581194" y="2926052"/>
            <a:ext cx="5194766" cy="2934999"/>
          </a:xfrm>
        </p:spPr>
        <p:txBody>
          <a:bodyPr rtlCol="0" anchor="t">
            <a:normAutofit/>
          </a:bodyPr>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endParaRPr lang="en-US" dirty="0"/>
          </a:p>
        </p:txBody>
      </p:sp>
      <p:sp>
        <p:nvSpPr>
          <p:cNvPr id="5" name="Tijdelijke aanduiding voor tekst 4"/>
          <p:cNvSpPr>
            <a:spLocks noGrp="1"/>
          </p:cNvSpPr>
          <p:nvPr>
            <p:ph type="body" sz="quarter" idx="3" hasCustomPrompt="1"/>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nl" dirty="0"/>
              <a:t>Klik om de tekststijlen van het model te bewerken</a:t>
            </a:r>
          </a:p>
        </p:txBody>
      </p:sp>
      <p:sp>
        <p:nvSpPr>
          <p:cNvPr id="6" name="Tijdelijke aanduiding voor inhoud 5"/>
          <p:cNvSpPr>
            <a:spLocks noGrp="1"/>
          </p:cNvSpPr>
          <p:nvPr>
            <p:ph sz="quarter" idx="4"/>
          </p:nvPr>
        </p:nvSpPr>
        <p:spPr>
          <a:xfrm>
            <a:off x="6416037" y="2926052"/>
            <a:ext cx="5194771" cy="2934999"/>
          </a:xfrm>
        </p:spPr>
        <p:txBody>
          <a:bodyPr rtlCol="0" anchor="t">
            <a:normAutofit/>
          </a:bodyPr>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endParaRPr lang="en-US" dirty="0"/>
          </a:p>
        </p:txBody>
      </p:sp>
      <p:sp>
        <p:nvSpPr>
          <p:cNvPr id="7" name="Tijdelijke aanduiding voor datum 6"/>
          <p:cNvSpPr>
            <a:spLocks noGrp="1"/>
          </p:cNvSpPr>
          <p:nvPr>
            <p:ph type="dt" sz="half" idx="10"/>
          </p:nvPr>
        </p:nvSpPr>
        <p:spPr/>
        <p:txBody>
          <a:bodyPr rtlCol="0"/>
          <a:lstStyle/>
          <a:p>
            <a:pPr rtl="0"/>
            <a:fld id="{7DD41833-08F9-41B2-81FC-2883EDAAEF19}" type="datetime1">
              <a:rPr lang="nl-NL" smtClean="0"/>
              <a:t>17-10-2025</a:t>
            </a:fld>
            <a:endParaRPr lang="en-US" dirty="0"/>
          </a:p>
        </p:txBody>
      </p:sp>
      <p:sp>
        <p:nvSpPr>
          <p:cNvPr id="8" name="Tijdelijke aanduiding voor voettekst 7"/>
          <p:cNvSpPr>
            <a:spLocks noGrp="1"/>
          </p:cNvSpPr>
          <p:nvPr>
            <p:ph type="ftr" sz="quarter" idx="11"/>
          </p:nvPr>
        </p:nvSpPr>
        <p:spPr/>
        <p:txBody>
          <a:bodyPr rtlCol="0"/>
          <a:lstStyle/>
          <a:p>
            <a:pPr rtl="0"/>
            <a:endParaRPr lang="en-US" dirty="0"/>
          </a:p>
        </p:txBody>
      </p:sp>
      <p:sp>
        <p:nvSpPr>
          <p:cNvPr id="9" name="Tijdelijke aanduiding voor dianummer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8" name="Titel 1"/>
          <p:cNvSpPr>
            <a:spLocks noGrp="1"/>
          </p:cNvSpPr>
          <p:nvPr>
            <p:ph type="title"/>
          </p:nvPr>
        </p:nvSpPr>
        <p:spPr>
          <a:xfrm>
            <a:off x="575894" y="729658"/>
            <a:ext cx="11029616" cy="988332"/>
          </a:xfrm>
        </p:spPr>
        <p:txBody>
          <a:bodyPr rtlCol="0"/>
          <a:lstStyle/>
          <a:p>
            <a:pPr rtl="0"/>
            <a:r>
              <a:rPr lang="nl-NL"/>
              <a:t>Klik om stijl te bewerken</a:t>
            </a:r>
            <a:endParaRPr lang="en-US" dirty="0"/>
          </a:p>
        </p:txBody>
      </p:sp>
      <p:sp>
        <p:nvSpPr>
          <p:cNvPr id="3" name="Tijdelijke aanduiding voor datum 2"/>
          <p:cNvSpPr>
            <a:spLocks noGrp="1"/>
          </p:cNvSpPr>
          <p:nvPr>
            <p:ph type="dt" sz="half" idx="10"/>
          </p:nvPr>
        </p:nvSpPr>
        <p:spPr/>
        <p:txBody>
          <a:bodyPr rtlCol="0"/>
          <a:lstStyle/>
          <a:p>
            <a:pPr rtl="0"/>
            <a:fld id="{5DC9B189-AE00-478F-84A9-63330A766802}" type="datetime1">
              <a:rPr lang="nl-NL" smtClean="0"/>
              <a:t>17-10-2025</a:t>
            </a:fld>
            <a:endParaRPr lang="en-US" dirty="0"/>
          </a:p>
        </p:txBody>
      </p:sp>
      <p:sp>
        <p:nvSpPr>
          <p:cNvPr id="4" name="Tijdelijke aanduiding voor voettekst 3"/>
          <p:cNvSpPr>
            <a:spLocks noGrp="1"/>
          </p:cNvSpPr>
          <p:nvPr>
            <p:ph type="ftr" sz="quarter" idx="11"/>
          </p:nvPr>
        </p:nvSpPr>
        <p:spPr/>
        <p:txBody>
          <a:bodyPr rtlCol="0"/>
          <a:lstStyle/>
          <a:p>
            <a:pPr rtl="0"/>
            <a:endParaRPr lang="en-US" dirty="0"/>
          </a:p>
        </p:txBody>
      </p:sp>
      <p:sp>
        <p:nvSpPr>
          <p:cNvPr id="5" name="Tijdelijke aanduiding voor dianummer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rtlCol="0"/>
          <a:lstStyle/>
          <a:p>
            <a:pPr rtl="0"/>
            <a:fld id="{C4D93972-B93F-42C7-B487-83AAA3F36605}" type="datetime1">
              <a:rPr lang="nl-NL" smtClean="0"/>
              <a:t>17-10-2025</a:t>
            </a:fld>
            <a:endParaRPr lang="en-US" dirty="0"/>
          </a:p>
        </p:txBody>
      </p:sp>
      <p:sp>
        <p:nvSpPr>
          <p:cNvPr id="3" name="Tijdelijke aanduiding voor voettekst 2"/>
          <p:cNvSpPr>
            <a:spLocks noGrp="1"/>
          </p:cNvSpPr>
          <p:nvPr>
            <p:ph type="ftr" sz="quarter" idx="11"/>
          </p:nvPr>
        </p:nvSpPr>
        <p:spPr/>
        <p:txBody>
          <a:bodyPr rtlCol="0"/>
          <a:lstStyle/>
          <a:p>
            <a:pPr rtl="0"/>
            <a:endParaRPr lang="en-US" dirty="0"/>
          </a:p>
        </p:txBody>
      </p:sp>
      <p:sp>
        <p:nvSpPr>
          <p:cNvPr id="4" name="Tijdelijke aanduiding voor dianummer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9" name="Rechthoek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767857" y="933450"/>
            <a:ext cx="3031852" cy="1722419"/>
          </a:xfrm>
        </p:spPr>
        <p:txBody>
          <a:bodyPr rtlCol="0" anchor="b">
            <a:normAutofit/>
          </a:bodyPr>
          <a:lstStyle>
            <a:lvl1pPr algn="l">
              <a:defRPr sz="2400" b="0">
                <a:solidFill>
                  <a:srgbClr val="FFFFFF"/>
                </a:solidFill>
              </a:defRPr>
            </a:lvl1pPr>
          </a:lstStyle>
          <a:p>
            <a:pPr rtl="0"/>
            <a:r>
              <a:rPr lang="nl" dirty="0"/>
              <a:t>Klik om de titelstijl van het model te bewerken</a:t>
            </a:r>
            <a:endParaRPr lang="en-US" dirty="0"/>
          </a:p>
        </p:txBody>
      </p:sp>
      <p:sp>
        <p:nvSpPr>
          <p:cNvPr id="3" name="Tijdelijke aanduiding voor inhoud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nl-NL"/>
              <a:t>Klikken om de tekststijl van het model te bewerken</a:t>
            </a:r>
          </a:p>
          <a:p>
            <a:pPr lvl="1" rtl="0"/>
            <a:r>
              <a:rPr lang="nl-NL"/>
              <a:t>Tweede niveau</a:t>
            </a:r>
          </a:p>
          <a:p>
            <a:pPr lvl="2" rtl="0"/>
            <a:r>
              <a:rPr lang="nl-NL"/>
              <a:t>Derde niveau</a:t>
            </a:r>
          </a:p>
          <a:p>
            <a:pPr lvl="3" rtl="0"/>
            <a:r>
              <a:rPr lang="nl-NL"/>
              <a:t>Vierde niveau</a:t>
            </a:r>
          </a:p>
          <a:p>
            <a:pPr lvl="4" rtl="0"/>
            <a:r>
              <a:rPr lang="nl-NL"/>
              <a:t>Vijfde niveau</a:t>
            </a:r>
            <a:endParaRPr lang="en-US" dirty="0"/>
          </a:p>
        </p:txBody>
      </p:sp>
      <p:sp>
        <p:nvSpPr>
          <p:cNvPr id="4" name="Tijdelijke aanduiding voor tekst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a:t>Klikken om de tekststijl van het model te bewerken</a:t>
            </a:r>
          </a:p>
        </p:txBody>
      </p:sp>
      <p:sp>
        <p:nvSpPr>
          <p:cNvPr id="8" name="Tijdelijke aanduiding voor datum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41CBEB4C-81CC-455E-9331-682EF29A1EAB}" type="datetime1">
              <a:rPr lang="nl-NL" smtClean="0"/>
              <a:t>17-10-2025</a:t>
            </a:fld>
            <a:endParaRPr lang="en-US" dirty="0"/>
          </a:p>
        </p:txBody>
      </p:sp>
      <p:sp>
        <p:nvSpPr>
          <p:cNvPr id="10" name="Tijdelijke aanduiding voor voettekst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Tijdelijke aanduiding voor dianumm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nl-NL"/>
              <a:t>Klik om stijl te bewerken</a:t>
            </a:r>
            <a:endParaRPr lang="en-US" dirty="0"/>
          </a:p>
        </p:txBody>
      </p:sp>
      <p:sp>
        <p:nvSpPr>
          <p:cNvPr id="3" name="Tijdelijke aanduiding voor afbeelding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nl-NL"/>
              <a:t>Klik op het pictogram als u een afbeelding wilt toevoegen</a:t>
            </a:r>
            <a:endParaRPr lang="en-US" dirty="0"/>
          </a:p>
        </p:txBody>
      </p:sp>
      <p:sp>
        <p:nvSpPr>
          <p:cNvPr id="4" name="Tijdelijke aanduiding voor tekst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a:t>Klikken om de tekststijl van het model te bewerken</a:t>
            </a:r>
          </a:p>
        </p:txBody>
      </p:sp>
      <p:sp>
        <p:nvSpPr>
          <p:cNvPr id="5" name="Tijdelijke aanduiding voor datum 4"/>
          <p:cNvSpPr>
            <a:spLocks noGrp="1"/>
          </p:cNvSpPr>
          <p:nvPr>
            <p:ph type="dt" sz="half" idx="10"/>
          </p:nvPr>
        </p:nvSpPr>
        <p:spPr/>
        <p:txBody>
          <a:bodyPr rtlCol="0"/>
          <a:lstStyle/>
          <a:p>
            <a:pPr rtl="0"/>
            <a:fld id="{87691925-8A1E-4010-8BF9-64E08633B604}" type="datetime1">
              <a:rPr lang="nl-NL" smtClean="0"/>
              <a:t>17-10-2025</a:t>
            </a:fld>
            <a:endParaRPr lang="en-US" dirty="0"/>
          </a:p>
        </p:txBody>
      </p:sp>
      <p:sp>
        <p:nvSpPr>
          <p:cNvPr id="6" name="Tijdelijke aanduiding voor voettekst 5"/>
          <p:cNvSpPr>
            <a:spLocks noGrp="1"/>
          </p:cNvSpPr>
          <p:nvPr>
            <p:ph type="ftr" sz="quarter" idx="11"/>
          </p:nvPr>
        </p:nvSpPr>
        <p:spPr/>
        <p:txBody>
          <a:bodyPr rtlCol="0"/>
          <a:lstStyle/>
          <a:p>
            <a:pPr algn="l" rtl="0"/>
            <a:endParaRPr lang="en-US" dirty="0"/>
          </a:p>
        </p:txBody>
      </p:sp>
      <p:sp>
        <p:nvSpPr>
          <p:cNvPr id="7" name="Tijdelijke aanduiding voor dianummer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nl"/>
              <a:t>Klik om de titelstijl van het model te bewerken</a:t>
            </a:r>
            <a:endParaRPr lang="en-US" dirty="0"/>
          </a:p>
        </p:txBody>
      </p:sp>
      <p:sp>
        <p:nvSpPr>
          <p:cNvPr id="3" name="Tijdelijke aanduiding voor tekst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nl"/>
              <a:t>Klik om de tekststijlen van het model te bewerken</a:t>
            </a:r>
          </a:p>
          <a:p>
            <a:pPr lvl="1" rtl="0"/>
            <a:r>
              <a:rPr lang="nl"/>
              <a:t>Tweede niveau</a:t>
            </a:r>
          </a:p>
          <a:p>
            <a:pPr lvl="2" rtl="0"/>
            <a:r>
              <a:rPr lang="nl"/>
              <a:t>Derde niveau</a:t>
            </a:r>
          </a:p>
          <a:p>
            <a:pPr lvl="3" rtl="0"/>
            <a:r>
              <a:rPr lang="nl"/>
              <a:t>Vierde niveau</a:t>
            </a:r>
          </a:p>
          <a:p>
            <a:pPr lvl="4" rtl="0"/>
            <a:r>
              <a:rPr lang="nl"/>
              <a:t>Vijfde niveau</a:t>
            </a:r>
            <a:endParaRPr lang="en-US" dirty="0"/>
          </a:p>
        </p:txBody>
      </p:sp>
      <p:sp>
        <p:nvSpPr>
          <p:cNvPr id="4" name="Tijdelijke aanduiding voor datum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18D3FD7C-4B51-47DA-BCF4-68F2F2963CDA}" type="datetime1">
              <a:rPr lang="nl-NL" smtClean="0"/>
              <a:t>17-10-2025</a:t>
            </a:fld>
            <a:endParaRPr lang="en-US" dirty="0"/>
          </a:p>
        </p:txBody>
      </p:sp>
      <p:sp>
        <p:nvSpPr>
          <p:cNvPr id="5" name="Tijdelijke aanduiding voor voettekst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Tijdelijke aanduiding voor dianumm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a:t>
            </a:fld>
            <a:endParaRPr lang="en-US" dirty="0"/>
          </a:p>
        </p:txBody>
      </p:sp>
      <p:sp>
        <p:nvSpPr>
          <p:cNvPr id="9" name="Rechthoek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BE"/>
          </a:p>
        </p:txBody>
      </p:sp>
      <p:sp>
        <p:nvSpPr>
          <p:cNvPr id="10" name="Rechthoek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BE"/>
          </a:p>
        </p:txBody>
      </p:sp>
      <p:sp>
        <p:nvSpPr>
          <p:cNvPr id="11" name="Rechthoek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BE"/>
          </a:p>
        </p:txBody>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eveloper.mozilla.org/en-US/docs/Web/CSS"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share.google/E5pHoJpTk3ROo5yqP" TargetMode="External"/><Relationship Id="rId2" Type="http://schemas.openxmlformats.org/officeDocument/2006/relationships/hyperlink" Target="https://share.google/0pBR33foiEkki6AAg" TargetMode="External"/><Relationship Id="rId1" Type="http://schemas.openxmlformats.org/officeDocument/2006/relationships/slideLayout" Target="../slideLayouts/slideLayout2.xml"/><Relationship Id="rId4" Type="http://schemas.openxmlformats.org/officeDocument/2006/relationships/hyperlink" Target="https://www.hslpicker.com/"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content.presspage.com/uploads/1241/1920_int.keukens-bannerpersmailing.png?10000"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hthoek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nl" dirty="0"/>
              <a:t>Webdesign</a:t>
            </a:r>
          </a:p>
        </p:txBody>
      </p:sp>
      <p:sp>
        <p:nvSpPr>
          <p:cNvPr id="3" name="Subtitel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nl-BE"/>
              <a:t>H</a:t>
            </a:r>
            <a:r>
              <a:rPr lang="nl"/>
              <a:t>tml / Css</a:t>
            </a:r>
            <a:endParaRPr lang="nl" dirty="0"/>
          </a:p>
        </p:txBody>
      </p:sp>
      <p:sp>
        <p:nvSpPr>
          <p:cNvPr id="20" name="Rechthoek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BE"/>
          </a:p>
        </p:txBody>
      </p:sp>
      <p:sp>
        <p:nvSpPr>
          <p:cNvPr id="22" name="Rechthoek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BE"/>
          </a:p>
        </p:txBody>
      </p:sp>
      <p:sp>
        <p:nvSpPr>
          <p:cNvPr id="24" name="Rechthoek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BE"/>
          </a:p>
        </p:txBody>
      </p:sp>
      <p:pic>
        <p:nvPicPr>
          <p:cNvPr id="6" name="Afbeelding 5" descr="Een close-up van een logo&#10;&#10;Beschrijving automatisch gegenereerd">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F66DBD-23BC-5D2D-F12B-670384FA182C}"/>
              </a:ext>
            </a:extLst>
          </p:cNvPr>
          <p:cNvSpPr>
            <a:spLocks noGrp="1"/>
          </p:cNvSpPr>
          <p:nvPr>
            <p:ph type="title"/>
          </p:nvPr>
        </p:nvSpPr>
        <p:spPr/>
        <p:txBody>
          <a:bodyPr/>
          <a:lstStyle/>
          <a:p>
            <a:r>
              <a:rPr lang="nl-BE" dirty="0"/>
              <a:t>Voorbeeld</a:t>
            </a:r>
          </a:p>
        </p:txBody>
      </p:sp>
      <p:sp>
        <p:nvSpPr>
          <p:cNvPr id="3" name="Tijdelijke aanduiding voor inhoud 2">
            <a:extLst>
              <a:ext uri="{FF2B5EF4-FFF2-40B4-BE49-F238E27FC236}">
                <a16:creationId xmlns:a16="http://schemas.microsoft.com/office/drawing/2014/main" id="{519602F6-A73C-C067-10D8-DF461FD712E0}"/>
              </a:ext>
            </a:extLst>
          </p:cNvPr>
          <p:cNvSpPr>
            <a:spLocks noGrp="1"/>
          </p:cNvSpPr>
          <p:nvPr>
            <p:ph idx="1"/>
          </p:nvPr>
        </p:nvSpPr>
        <p:spPr/>
        <p:txBody>
          <a:bodyPr/>
          <a:lstStyle/>
          <a:p>
            <a:pPr marL="0" indent="0">
              <a:buNone/>
            </a:pPr>
            <a:r>
              <a:rPr lang="nl-BE" dirty="0"/>
              <a:t>&lt;html&gt;</a:t>
            </a:r>
          </a:p>
          <a:p>
            <a:pPr marL="0" indent="0">
              <a:buNone/>
            </a:pPr>
            <a:r>
              <a:rPr lang="nl-BE" dirty="0"/>
              <a:t>	&lt;</a:t>
            </a:r>
            <a:r>
              <a:rPr lang="nl-BE" dirty="0" err="1"/>
              <a:t>head</a:t>
            </a:r>
            <a:r>
              <a:rPr lang="nl-BE" dirty="0"/>
              <a:t>&gt;</a:t>
            </a:r>
          </a:p>
          <a:p>
            <a:pPr marL="0" indent="0">
              <a:buNone/>
            </a:pPr>
            <a:r>
              <a:rPr lang="nl-BE" dirty="0"/>
              <a:t>	&lt;/</a:t>
            </a:r>
            <a:r>
              <a:rPr lang="nl-BE" dirty="0" err="1"/>
              <a:t>head</a:t>
            </a:r>
            <a:r>
              <a:rPr lang="nl-BE" dirty="0"/>
              <a:t>&gt;</a:t>
            </a:r>
          </a:p>
          <a:p>
            <a:pPr marL="0" indent="0">
              <a:buNone/>
            </a:pPr>
            <a:r>
              <a:rPr lang="nl-BE" dirty="0"/>
              <a:t>	&lt;body&gt;</a:t>
            </a:r>
          </a:p>
          <a:p>
            <a:pPr marL="0" indent="0">
              <a:buNone/>
            </a:pPr>
            <a:r>
              <a:rPr lang="nl-BE" dirty="0"/>
              <a:t>		&lt;p</a:t>
            </a:r>
            <a:r>
              <a:rPr lang="nl-BE"/>
              <a:t>&gt;Hello world</a:t>
            </a:r>
            <a:r>
              <a:rPr lang="nl-BE" dirty="0"/>
              <a:t>!&lt;</a:t>
            </a:r>
            <a:r>
              <a:rPr lang="nl-BE" dirty="0" err="1"/>
              <a:t>br</a:t>
            </a:r>
            <a:r>
              <a:rPr lang="nl-BE"/>
              <a:t>/&gt;Ik leer websites maken</a:t>
            </a:r>
            <a:r>
              <a:rPr lang="nl-BE" dirty="0"/>
              <a:t>.&lt;/p&gt;</a:t>
            </a:r>
          </a:p>
          <a:p>
            <a:pPr marL="0" indent="0">
              <a:buNone/>
            </a:pPr>
            <a:r>
              <a:rPr lang="nl-BE" dirty="0"/>
              <a:t>	&lt;/body&gt;</a:t>
            </a:r>
          </a:p>
          <a:p>
            <a:pPr marL="0" indent="0">
              <a:buNone/>
            </a:pPr>
            <a:r>
              <a:rPr lang="nl-BE" dirty="0"/>
              <a:t>&lt;/html&gt;</a:t>
            </a:r>
          </a:p>
        </p:txBody>
      </p:sp>
      <p:pic>
        <p:nvPicPr>
          <p:cNvPr id="6" name="Afbeelding 5">
            <a:extLst>
              <a:ext uri="{FF2B5EF4-FFF2-40B4-BE49-F238E27FC236}">
                <a16:creationId xmlns:a16="http://schemas.microsoft.com/office/drawing/2014/main" id="{0E7B5922-F056-AC5A-8EF9-74CDB80C956E}"/>
              </a:ext>
            </a:extLst>
          </p:cNvPr>
          <p:cNvPicPr>
            <a:picLocks noChangeAspect="1"/>
          </p:cNvPicPr>
          <p:nvPr/>
        </p:nvPicPr>
        <p:blipFill>
          <a:blip r:embed="rId2"/>
          <a:stretch>
            <a:fillRect/>
          </a:stretch>
        </p:blipFill>
        <p:spPr>
          <a:xfrm>
            <a:off x="7329706" y="3429000"/>
            <a:ext cx="3667986" cy="974071"/>
          </a:xfrm>
          <a:prstGeom prst="rect">
            <a:avLst/>
          </a:prstGeom>
        </p:spPr>
      </p:pic>
    </p:spTree>
    <p:extLst>
      <p:ext uri="{BB962C8B-B14F-4D97-AF65-F5344CB8AC3E}">
        <p14:creationId xmlns:p14="http://schemas.microsoft.com/office/powerpoint/2010/main" val="4224415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4AC7A5-E7AD-43D1-64AD-883763AD0B2D}"/>
              </a:ext>
            </a:extLst>
          </p:cNvPr>
          <p:cNvSpPr>
            <a:spLocks noGrp="1"/>
          </p:cNvSpPr>
          <p:nvPr>
            <p:ph type="title"/>
          </p:nvPr>
        </p:nvSpPr>
        <p:spPr/>
        <p:txBody>
          <a:bodyPr/>
          <a:lstStyle/>
          <a:p>
            <a:r>
              <a:rPr lang="nl-BE"/>
              <a:t>Vet (b) / schuin (i) / Onderlijnd (</a:t>
            </a:r>
            <a:r>
              <a:rPr lang="nl-BE" dirty="0"/>
              <a:t>u)</a:t>
            </a:r>
          </a:p>
        </p:txBody>
      </p:sp>
      <p:sp>
        <p:nvSpPr>
          <p:cNvPr id="3" name="Tijdelijke aanduiding voor inhoud 2">
            <a:extLst>
              <a:ext uri="{FF2B5EF4-FFF2-40B4-BE49-F238E27FC236}">
                <a16:creationId xmlns:a16="http://schemas.microsoft.com/office/drawing/2014/main" id="{1E655979-D2BF-D279-518F-8C8DC440486F}"/>
              </a:ext>
            </a:extLst>
          </p:cNvPr>
          <p:cNvSpPr>
            <a:spLocks noGrp="1"/>
          </p:cNvSpPr>
          <p:nvPr>
            <p:ph idx="1"/>
          </p:nvPr>
        </p:nvSpPr>
        <p:spPr/>
        <p:txBody>
          <a:bodyPr>
            <a:normAutofit fontScale="85000" lnSpcReduction="20000"/>
          </a:bodyPr>
          <a:lstStyle/>
          <a:p>
            <a:r>
              <a:rPr lang="nl-BE" b="1" err="1"/>
              <a:t>Bold</a:t>
            </a:r>
            <a:r>
              <a:rPr lang="nl-BE" b="1"/>
              <a:t>: &lt;</a:t>
            </a:r>
            <a:r>
              <a:rPr lang="nl-BE" b="1" dirty="0"/>
              <a:t>b&gt;&lt;/b&gt;</a:t>
            </a:r>
          </a:p>
          <a:p>
            <a:r>
              <a:rPr lang="nl-BE" b="1"/>
              <a:t>Italic: &lt;</a:t>
            </a:r>
            <a:r>
              <a:rPr lang="nl-BE" b="1" dirty="0"/>
              <a:t>i&gt;&lt;/i&gt;</a:t>
            </a:r>
          </a:p>
          <a:p>
            <a:r>
              <a:rPr lang="nl-BE" b="1" err="1"/>
              <a:t>Underlined</a:t>
            </a:r>
            <a:r>
              <a:rPr lang="nl-BE" b="1"/>
              <a:t>: &lt;</a:t>
            </a:r>
            <a:r>
              <a:rPr lang="nl-BE" b="1" dirty="0"/>
              <a:t>u&gt;&lt;/u&gt;</a:t>
            </a:r>
          </a:p>
          <a:p>
            <a:endParaRPr lang="nl-BE" dirty="0"/>
          </a:p>
          <a:p>
            <a:pPr marL="0" indent="0">
              <a:buNone/>
            </a:pPr>
            <a:r>
              <a:rPr lang="nl-BE" dirty="0"/>
              <a:t>&lt;html&gt;</a:t>
            </a:r>
          </a:p>
          <a:p>
            <a:pPr marL="0" indent="0">
              <a:buNone/>
            </a:pPr>
            <a:r>
              <a:rPr lang="nl-BE" dirty="0"/>
              <a:t>	&lt;</a:t>
            </a:r>
            <a:r>
              <a:rPr lang="nl-BE" dirty="0" err="1"/>
              <a:t>head</a:t>
            </a:r>
            <a:r>
              <a:rPr lang="nl-BE" dirty="0"/>
              <a:t>&gt;</a:t>
            </a:r>
          </a:p>
          <a:p>
            <a:pPr marL="0" indent="0">
              <a:buNone/>
            </a:pPr>
            <a:r>
              <a:rPr lang="nl-BE" dirty="0"/>
              <a:t>	&lt;/</a:t>
            </a:r>
            <a:r>
              <a:rPr lang="nl-BE" dirty="0" err="1"/>
              <a:t>head</a:t>
            </a:r>
            <a:r>
              <a:rPr lang="nl-BE" dirty="0"/>
              <a:t>&gt;</a:t>
            </a:r>
          </a:p>
          <a:p>
            <a:pPr marL="0" indent="0">
              <a:buNone/>
            </a:pPr>
            <a:r>
              <a:rPr lang="nl-BE" dirty="0"/>
              <a:t>	&lt;body&gt;</a:t>
            </a:r>
          </a:p>
          <a:p>
            <a:pPr marL="0" indent="0">
              <a:buNone/>
            </a:pPr>
            <a:r>
              <a:rPr lang="nl-BE" dirty="0"/>
              <a:t>		&lt;p&gt;&lt;b&gt;</a:t>
            </a:r>
            <a:r>
              <a:rPr lang="nl-BE" dirty="0" err="1"/>
              <a:t>Hello</a:t>
            </a:r>
            <a:r>
              <a:rPr lang="nl-BE" dirty="0"/>
              <a:t>&lt;/</a:t>
            </a:r>
            <a:r>
              <a:rPr lang="nl-BE"/>
              <a:t>b&gt; &lt;</a:t>
            </a:r>
            <a:r>
              <a:rPr lang="nl-BE" dirty="0"/>
              <a:t>u&gt;</a:t>
            </a:r>
            <a:r>
              <a:rPr lang="nl-BE" dirty="0" err="1"/>
              <a:t>world</a:t>
            </a:r>
            <a:r>
              <a:rPr lang="nl-BE" dirty="0"/>
              <a:t>&lt;/u&gt;!&lt;</a:t>
            </a:r>
            <a:r>
              <a:rPr lang="nl-BE" dirty="0" err="1"/>
              <a:t>br</a:t>
            </a:r>
            <a:r>
              <a:rPr lang="nl-BE" dirty="0"/>
              <a:t>/&gt;&lt;i</a:t>
            </a:r>
            <a:r>
              <a:rPr lang="nl-BE"/>
              <a:t>&gt;Ik leer websites maken</a:t>
            </a:r>
            <a:r>
              <a:rPr lang="nl-BE" dirty="0"/>
              <a:t>.&lt;/i&gt;&lt;/p&gt;</a:t>
            </a:r>
          </a:p>
          <a:p>
            <a:pPr marL="0" indent="0">
              <a:buNone/>
            </a:pPr>
            <a:r>
              <a:rPr lang="nl-BE" dirty="0"/>
              <a:t>	&lt;/body&gt;</a:t>
            </a:r>
          </a:p>
          <a:p>
            <a:pPr marL="0" indent="0">
              <a:buNone/>
            </a:pPr>
            <a:r>
              <a:rPr lang="nl-BE" dirty="0"/>
              <a:t>&lt;/html&gt;</a:t>
            </a:r>
          </a:p>
          <a:p>
            <a:endParaRPr lang="nl-BE" dirty="0"/>
          </a:p>
        </p:txBody>
      </p:sp>
      <p:sp>
        <p:nvSpPr>
          <p:cNvPr id="4" name="Tijdelijke aanduiding voor datum 3">
            <a:extLst>
              <a:ext uri="{FF2B5EF4-FFF2-40B4-BE49-F238E27FC236}">
                <a16:creationId xmlns:a16="http://schemas.microsoft.com/office/drawing/2014/main" id="{2167E3CD-4A5C-BA3A-46BE-518689B189AA}"/>
              </a:ext>
            </a:extLst>
          </p:cNvPr>
          <p:cNvSpPr>
            <a:spLocks noGrp="1"/>
          </p:cNvSpPr>
          <p:nvPr>
            <p:ph type="dt" sz="half" idx="4294967295"/>
          </p:nvPr>
        </p:nvSpPr>
        <p:spPr>
          <a:xfrm>
            <a:off x="7605951" y="6423914"/>
            <a:ext cx="2844799" cy="365125"/>
          </a:xfrm>
        </p:spPr>
        <p:txBody>
          <a:bodyPr/>
          <a:lstStyle/>
          <a:p>
            <a:pPr rtl="0"/>
            <a:endParaRPr lang="en-US" dirty="0"/>
          </a:p>
        </p:txBody>
      </p:sp>
      <p:pic>
        <p:nvPicPr>
          <p:cNvPr id="6" name="Afbeelding 5">
            <a:extLst>
              <a:ext uri="{FF2B5EF4-FFF2-40B4-BE49-F238E27FC236}">
                <a16:creationId xmlns:a16="http://schemas.microsoft.com/office/drawing/2014/main" id="{C25051EF-A07C-5C3C-4A06-2CB2BFA305D8}"/>
              </a:ext>
            </a:extLst>
          </p:cNvPr>
          <p:cNvPicPr>
            <a:picLocks noChangeAspect="1"/>
          </p:cNvPicPr>
          <p:nvPr/>
        </p:nvPicPr>
        <p:blipFill>
          <a:blip r:embed="rId2"/>
          <a:stretch>
            <a:fillRect/>
          </a:stretch>
        </p:blipFill>
        <p:spPr>
          <a:xfrm>
            <a:off x="7968620" y="3820104"/>
            <a:ext cx="3496123" cy="911383"/>
          </a:xfrm>
          <a:prstGeom prst="rect">
            <a:avLst/>
          </a:prstGeom>
        </p:spPr>
      </p:pic>
    </p:spTree>
    <p:extLst>
      <p:ext uri="{BB962C8B-B14F-4D97-AF65-F5344CB8AC3E}">
        <p14:creationId xmlns:p14="http://schemas.microsoft.com/office/powerpoint/2010/main" val="4268459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F3E8DB-4E5F-BE6C-03E9-D4D3910C2C3B}"/>
              </a:ext>
            </a:extLst>
          </p:cNvPr>
          <p:cNvSpPr>
            <a:spLocks noGrp="1"/>
          </p:cNvSpPr>
          <p:nvPr>
            <p:ph type="title"/>
          </p:nvPr>
        </p:nvSpPr>
        <p:spPr/>
        <p:txBody>
          <a:bodyPr/>
          <a:lstStyle/>
          <a:p>
            <a:r>
              <a:rPr lang="nl-BE" dirty="0"/>
              <a:t>strong</a:t>
            </a:r>
          </a:p>
        </p:txBody>
      </p:sp>
      <p:sp>
        <p:nvSpPr>
          <p:cNvPr id="3" name="Tijdelijke aanduiding voor inhoud 2">
            <a:extLst>
              <a:ext uri="{FF2B5EF4-FFF2-40B4-BE49-F238E27FC236}">
                <a16:creationId xmlns:a16="http://schemas.microsoft.com/office/drawing/2014/main" id="{AE2DE9AB-FB05-9BD7-098B-490402AFDBDD}"/>
              </a:ext>
            </a:extLst>
          </p:cNvPr>
          <p:cNvSpPr>
            <a:spLocks noGrp="1"/>
          </p:cNvSpPr>
          <p:nvPr>
            <p:ph idx="1"/>
          </p:nvPr>
        </p:nvSpPr>
        <p:spPr/>
        <p:txBody>
          <a:bodyPr/>
          <a:lstStyle/>
          <a:p>
            <a:r>
              <a:rPr lang="nl-BE"/>
              <a:t>Visueel hetzelfde als bold</a:t>
            </a:r>
            <a:endParaRPr lang="nl-BE" dirty="0"/>
          </a:p>
          <a:p>
            <a:r>
              <a:rPr lang="nl-BE"/>
              <a:t>Wordt gebruikt voor tekst die cruciaal is. O</a:t>
            </a:r>
            <a:r>
              <a:rPr lang="nl-BE" dirty="0"/>
              <a:t>.</a:t>
            </a:r>
            <a:r>
              <a:rPr lang="nl-BE"/>
              <a:t>a. zoekmachines gaan hiernaar op zoek</a:t>
            </a:r>
            <a:r>
              <a:rPr lang="nl-BE" dirty="0"/>
              <a:t>.</a:t>
            </a:r>
          </a:p>
        </p:txBody>
      </p:sp>
      <p:sp>
        <p:nvSpPr>
          <p:cNvPr id="4" name="Tijdelijke aanduiding voor datum 3">
            <a:extLst>
              <a:ext uri="{FF2B5EF4-FFF2-40B4-BE49-F238E27FC236}">
                <a16:creationId xmlns:a16="http://schemas.microsoft.com/office/drawing/2014/main" id="{2AB13D38-071B-8623-AD8A-3AC745EFBBD7}"/>
              </a:ext>
            </a:extLst>
          </p:cNvPr>
          <p:cNvSpPr>
            <a:spLocks noGrp="1"/>
          </p:cNvSpPr>
          <p:nvPr>
            <p:ph type="dt" sz="half" idx="4294967295"/>
          </p:nvPr>
        </p:nvSpPr>
        <p:spPr>
          <a:xfrm>
            <a:off x="7605951" y="6423914"/>
            <a:ext cx="2844799" cy="365125"/>
          </a:xfrm>
        </p:spPr>
        <p:txBody>
          <a:bodyPr/>
          <a:lstStyle/>
          <a:p>
            <a:pPr rtl="0"/>
            <a:endParaRPr lang="en-US" dirty="0"/>
          </a:p>
        </p:txBody>
      </p:sp>
    </p:spTree>
    <p:extLst>
      <p:ext uri="{BB962C8B-B14F-4D97-AF65-F5344CB8AC3E}">
        <p14:creationId xmlns:p14="http://schemas.microsoft.com/office/powerpoint/2010/main" val="947171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0A50D3-E412-40B6-D069-C239F381E41B}"/>
              </a:ext>
            </a:extLst>
          </p:cNvPr>
          <p:cNvSpPr>
            <a:spLocks noGrp="1"/>
          </p:cNvSpPr>
          <p:nvPr>
            <p:ph type="title"/>
          </p:nvPr>
        </p:nvSpPr>
        <p:spPr/>
        <p:txBody>
          <a:bodyPr/>
          <a:lstStyle/>
          <a:p>
            <a:r>
              <a:rPr lang="nl-BE" dirty="0"/>
              <a:t>Link (a)</a:t>
            </a:r>
          </a:p>
        </p:txBody>
      </p:sp>
      <p:sp>
        <p:nvSpPr>
          <p:cNvPr id="3" name="Tijdelijke aanduiding voor inhoud 2">
            <a:extLst>
              <a:ext uri="{FF2B5EF4-FFF2-40B4-BE49-F238E27FC236}">
                <a16:creationId xmlns:a16="http://schemas.microsoft.com/office/drawing/2014/main" id="{3215A51D-BD6A-8D02-031F-794473ABE66F}"/>
              </a:ext>
            </a:extLst>
          </p:cNvPr>
          <p:cNvSpPr>
            <a:spLocks noGrp="1"/>
          </p:cNvSpPr>
          <p:nvPr>
            <p:ph idx="1"/>
          </p:nvPr>
        </p:nvSpPr>
        <p:spPr/>
        <p:txBody>
          <a:bodyPr>
            <a:normAutofit/>
          </a:bodyPr>
          <a:lstStyle/>
          <a:p>
            <a:r>
              <a:rPr lang="nl-BE" dirty="0"/>
              <a:t>Zorgt voor een link naar een andere pagina (of lokaal op pagina, zie later anchor)</a:t>
            </a:r>
          </a:p>
          <a:p>
            <a:r>
              <a:rPr lang="nl-BE" dirty="0"/>
              <a:t>Attributen:</a:t>
            </a:r>
          </a:p>
          <a:p>
            <a:pPr lvl="1"/>
            <a:r>
              <a:rPr lang="nl-BE" dirty="0" err="1"/>
              <a:t>href</a:t>
            </a:r>
            <a:r>
              <a:rPr lang="nl-BE" dirty="0"/>
              <a:t>: </a:t>
            </a:r>
            <a:r>
              <a:rPr lang="nl-BE" dirty="0" err="1"/>
              <a:t>url</a:t>
            </a:r>
            <a:r>
              <a:rPr lang="nl-BE" dirty="0"/>
              <a:t> waarnaar moet worden </a:t>
            </a:r>
            <a:r>
              <a:rPr lang="nl-BE" dirty="0" err="1"/>
              <a:t>gesurfd</a:t>
            </a:r>
            <a:endParaRPr lang="nl-BE" dirty="0"/>
          </a:p>
          <a:p>
            <a:pPr lvl="1"/>
            <a:r>
              <a:rPr lang="nl-BE" dirty="0"/>
              <a:t>target: hoe de link wordt geopend:</a:t>
            </a:r>
          </a:p>
          <a:p>
            <a:pPr lvl="2"/>
            <a:r>
              <a:rPr lang="nl-BE" dirty="0"/>
              <a:t>_blank: nieuw scherm of tabblad</a:t>
            </a:r>
          </a:p>
          <a:p>
            <a:pPr lvl="2"/>
            <a:r>
              <a:rPr lang="nl-BE" dirty="0"/>
              <a:t>_</a:t>
            </a:r>
            <a:r>
              <a:rPr lang="nl-BE" dirty="0" err="1"/>
              <a:t>self</a:t>
            </a:r>
            <a:r>
              <a:rPr lang="nl-BE" dirty="0"/>
              <a:t>: in huidig tabblad</a:t>
            </a:r>
          </a:p>
          <a:p>
            <a:r>
              <a:rPr lang="nl-BE" dirty="0"/>
              <a:t>Hint: vermijd zaken zoals ‘Klik hier’ enzovoort. Geef steeds duidelijk aan waar de link naartoe gaat.</a:t>
            </a:r>
          </a:p>
          <a:p>
            <a:pPr lvl="1"/>
            <a:endParaRPr lang="nl-BE" dirty="0"/>
          </a:p>
          <a:p>
            <a:pPr marL="0" indent="0">
              <a:buNone/>
            </a:pPr>
            <a:r>
              <a:rPr lang="nl-BE" dirty="0"/>
              <a:t>&lt;a </a:t>
            </a:r>
            <a:r>
              <a:rPr lang="nl-BE" dirty="0" err="1"/>
              <a:t>href</a:t>
            </a:r>
            <a:r>
              <a:rPr lang="nl-BE" dirty="0"/>
              <a:t>="http://www.google.com" target="_blank"&gt;Ga naar Google&lt;/a&gt;</a:t>
            </a:r>
          </a:p>
        </p:txBody>
      </p:sp>
    </p:spTree>
    <p:extLst>
      <p:ext uri="{BB962C8B-B14F-4D97-AF65-F5344CB8AC3E}">
        <p14:creationId xmlns:p14="http://schemas.microsoft.com/office/powerpoint/2010/main" val="3817562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CF39F6-B7E0-77E5-68E7-8B1527482AB1}"/>
              </a:ext>
            </a:extLst>
          </p:cNvPr>
          <p:cNvSpPr>
            <a:spLocks noGrp="1"/>
          </p:cNvSpPr>
          <p:nvPr>
            <p:ph type="title"/>
          </p:nvPr>
        </p:nvSpPr>
        <p:spPr/>
        <p:txBody>
          <a:bodyPr/>
          <a:lstStyle/>
          <a:p>
            <a:r>
              <a:rPr lang="nl-BE"/>
              <a:t>Afbeelding (</a:t>
            </a:r>
            <a:r>
              <a:rPr lang="nl-BE" dirty="0" err="1"/>
              <a:t>img</a:t>
            </a:r>
            <a:r>
              <a:rPr lang="nl-BE" dirty="0"/>
              <a:t>)</a:t>
            </a:r>
          </a:p>
        </p:txBody>
      </p:sp>
      <p:sp>
        <p:nvSpPr>
          <p:cNvPr id="3" name="Tijdelijke aanduiding voor inhoud 2">
            <a:extLst>
              <a:ext uri="{FF2B5EF4-FFF2-40B4-BE49-F238E27FC236}">
                <a16:creationId xmlns:a16="http://schemas.microsoft.com/office/drawing/2014/main" id="{385BE2FB-3BA6-3DF1-68D4-D02DD0715061}"/>
              </a:ext>
            </a:extLst>
          </p:cNvPr>
          <p:cNvSpPr>
            <a:spLocks noGrp="1"/>
          </p:cNvSpPr>
          <p:nvPr>
            <p:ph idx="1"/>
          </p:nvPr>
        </p:nvSpPr>
        <p:spPr/>
        <p:txBody>
          <a:bodyPr/>
          <a:lstStyle/>
          <a:p>
            <a:r>
              <a:rPr lang="nl-BE" b="1"/>
              <a:t>Bevat geen tekst of andere geneste element, dus sluit zichzelf af &lt;</a:t>
            </a:r>
            <a:r>
              <a:rPr lang="nl-BE" b="1" dirty="0" err="1"/>
              <a:t>img</a:t>
            </a:r>
            <a:r>
              <a:rPr lang="nl-BE" b="1" dirty="0"/>
              <a:t>/&gt;</a:t>
            </a:r>
          </a:p>
          <a:p>
            <a:r>
              <a:rPr lang="nl-BE" dirty="0"/>
              <a:t>Attributen:</a:t>
            </a:r>
          </a:p>
          <a:p>
            <a:pPr lvl="1"/>
            <a:r>
              <a:rPr lang="nl-BE"/>
              <a:t>src = bron waar de afbeelding staat (lokaal op computer of url</a:t>
            </a:r>
            <a:r>
              <a:rPr lang="nl-BE" dirty="0"/>
              <a:t>)</a:t>
            </a:r>
          </a:p>
          <a:p>
            <a:pPr lvl="1"/>
            <a:r>
              <a:rPr lang="nl-BE"/>
              <a:t>alt = alternatieve tekst die beschrijf wat er op de afbeelding staat, voor moest die niet kunnen worden geladen</a:t>
            </a:r>
            <a:endParaRPr lang="nl-BE" dirty="0"/>
          </a:p>
          <a:p>
            <a:r>
              <a:rPr lang="nl-BE"/>
              <a:t>&lt;img src</a:t>
            </a:r>
            <a:r>
              <a:rPr lang="nl-BE" dirty="0"/>
              <a:t>=“https://viso.be/wp-content/uploads/2022/06/logo-viso.</a:t>
            </a:r>
            <a:r>
              <a:rPr lang="nl-BE"/>
              <a:t>png” alt=“Logo van VISO</a:t>
            </a:r>
            <a:r>
              <a:rPr lang="nl-BE" dirty="0"/>
              <a:t>”/&gt;</a:t>
            </a:r>
          </a:p>
        </p:txBody>
      </p:sp>
    </p:spTree>
    <p:extLst>
      <p:ext uri="{BB962C8B-B14F-4D97-AF65-F5344CB8AC3E}">
        <p14:creationId xmlns:p14="http://schemas.microsoft.com/office/powerpoint/2010/main" val="2921519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8669C9-FD51-421D-AA31-8EB03BDAB95B}"/>
              </a:ext>
            </a:extLst>
          </p:cNvPr>
          <p:cNvSpPr>
            <a:spLocks noGrp="1"/>
          </p:cNvSpPr>
          <p:nvPr>
            <p:ph type="title"/>
          </p:nvPr>
        </p:nvSpPr>
        <p:spPr/>
        <p:txBody>
          <a:bodyPr/>
          <a:lstStyle/>
          <a:p>
            <a:r>
              <a:rPr lang="nl-BE" dirty="0"/>
              <a:t>(On</a:t>
            </a:r>
            <a:r>
              <a:rPr lang="nl-BE"/>
              <a:t>)geordende lijst (</a:t>
            </a:r>
            <a:r>
              <a:rPr lang="nl-BE" dirty="0"/>
              <a:t>UL/OL)</a:t>
            </a:r>
          </a:p>
        </p:txBody>
      </p:sp>
      <p:sp>
        <p:nvSpPr>
          <p:cNvPr id="3" name="Tijdelijke aanduiding voor inhoud 2">
            <a:extLst>
              <a:ext uri="{FF2B5EF4-FFF2-40B4-BE49-F238E27FC236}">
                <a16:creationId xmlns:a16="http://schemas.microsoft.com/office/drawing/2014/main" id="{4A28AA1E-E6C5-D167-AD78-1E53327CA7A7}"/>
              </a:ext>
            </a:extLst>
          </p:cNvPr>
          <p:cNvSpPr>
            <a:spLocks noGrp="1"/>
          </p:cNvSpPr>
          <p:nvPr>
            <p:ph idx="1"/>
          </p:nvPr>
        </p:nvSpPr>
        <p:spPr/>
        <p:txBody>
          <a:bodyPr>
            <a:normAutofit/>
          </a:bodyPr>
          <a:lstStyle/>
          <a:p>
            <a:r>
              <a:rPr lang="nl-BE"/>
              <a:t>Unordered list: &lt;</a:t>
            </a:r>
            <a:r>
              <a:rPr lang="nl-BE" dirty="0" err="1"/>
              <a:t>ul</a:t>
            </a:r>
            <a:r>
              <a:rPr lang="nl-BE" dirty="0"/>
              <a:t>&gt;&lt;/</a:t>
            </a:r>
            <a:r>
              <a:rPr lang="nl-BE" dirty="0" err="1"/>
              <a:t>ul</a:t>
            </a:r>
            <a:r>
              <a:rPr lang="nl-BE" dirty="0"/>
              <a:t>&gt;</a:t>
            </a:r>
          </a:p>
          <a:p>
            <a:r>
              <a:rPr lang="nl-BE"/>
              <a:t>Ordered list: &lt;</a:t>
            </a:r>
            <a:r>
              <a:rPr lang="nl-BE" dirty="0" err="1"/>
              <a:t>ol</a:t>
            </a:r>
            <a:r>
              <a:rPr lang="nl-BE" dirty="0"/>
              <a:t>&gt;&lt;/</a:t>
            </a:r>
            <a:r>
              <a:rPr lang="nl-BE" dirty="0" err="1"/>
              <a:t>ol</a:t>
            </a:r>
            <a:r>
              <a:rPr lang="nl-BE" dirty="0"/>
              <a:t>&gt;</a:t>
            </a:r>
          </a:p>
          <a:p>
            <a:r>
              <a:rPr lang="nl-BE"/>
              <a:t>Bevat per item geneste tags: list item &lt;</a:t>
            </a:r>
            <a:r>
              <a:rPr lang="nl-BE" dirty="0"/>
              <a:t>li&gt;&lt;/li&gt;</a:t>
            </a:r>
          </a:p>
          <a:p>
            <a:pPr marL="0" indent="0">
              <a:buNone/>
            </a:pPr>
            <a:endParaRPr lang="nl-BE" dirty="0"/>
          </a:p>
        </p:txBody>
      </p:sp>
      <p:pic>
        <p:nvPicPr>
          <p:cNvPr id="6" name="Afbeelding 5">
            <a:extLst>
              <a:ext uri="{FF2B5EF4-FFF2-40B4-BE49-F238E27FC236}">
                <a16:creationId xmlns:a16="http://schemas.microsoft.com/office/drawing/2014/main" id="{66B94531-90B1-5D36-D024-C6323E9A34FA}"/>
              </a:ext>
            </a:extLst>
          </p:cNvPr>
          <p:cNvPicPr>
            <a:picLocks noChangeAspect="1"/>
          </p:cNvPicPr>
          <p:nvPr/>
        </p:nvPicPr>
        <p:blipFill>
          <a:blip r:embed="rId2"/>
          <a:stretch>
            <a:fillRect/>
          </a:stretch>
        </p:blipFill>
        <p:spPr>
          <a:xfrm>
            <a:off x="10089385" y="2607439"/>
            <a:ext cx="1283294" cy="2142361"/>
          </a:xfrm>
          <a:prstGeom prst="rect">
            <a:avLst/>
          </a:prstGeom>
        </p:spPr>
      </p:pic>
      <p:sp>
        <p:nvSpPr>
          <p:cNvPr id="8" name="Tekstvak 7">
            <a:extLst>
              <a:ext uri="{FF2B5EF4-FFF2-40B4-BE49-F238E27FC236}">
                <a16:creationId xmlns:a16="http://schemas.microsoft.com/office/drawing/2014/main" id="{9E09AE4D-C8C8-80C8-8459-0EA841164CAB}"/>
              </a:ext>
            </a:extLst>
          </p:cNvPr>
          <p:cNvSpPr txBox="1"/>
          <p:nvPr/>
        </p:nvSpPr>
        <p:spPr>
          <a:xfrm>
            <a:off x="7041385" y="2247458"/>
            <a:ext cx="6096000" cy="2862322"/>
          </a:xfrm>
          <a:prstGeom prst="rect">
            <a:avLst/>
          </a:prstGeom>
          <a:noFill/>
        </p:spPr>
        <p:txBody>
          <a:bodyPr wrap="square">
            <a:spAutoFit/>
          </a:bodyPr>
          <a:lstStyle/>
          <a:p>
            <a:pPr marL="0" indent="0">
              <a:buNone/>
            </a:pPr>
            <a:r>
              <a:rPr lang="it-IT" dirty="0"/>
              <a:t>&lt;</a:t>
            </a:r>
            <a:r>
              <a:rPr lang="it-IT" dirty="0" err="1"/>
              <a:t>ul</a:t>
            </a:r>
            <a:r>
              <a:rPr lang="it-IT" dirty="0"/>
              <a:t>&gt;</a:t>
            </a:r>
          </a:p>
          <a:p>
            <a:pPr marL="0" indent="0">
              <a:buNone/>
            </a:pPr>
            <a:r>
              <a:rPr lang="it-IT"/>
              <a:t>            &lt;</a:t>
            </a:r>
            <a:r>
              <a:rPr lang="it-IT" dirty="0"/>
              <a:t>li</a:t>
            </a:r>
            <a:r>
              <a:rPr lang="it-IT"/>
              <a:t>&gt;Item A</a:t>
            </a:r>
            <a:r>
              <a:rPr lang="it-IT" dirty="0"/>
              <a:t>&lt;/li&gt;</a:t>
            </a:r>
          </a:p>
          <a:p>
            <a:pPr marL="0" indent="0">
              <a:buNone/>
            </a:pPr>
            <a:r>
              <a:rPr lang="it-IT"/>
              <a:t>            &lt;</a:t>
            </a:r>
            <a:r>
              <a:rPr lang="it-IT" dirty="0"/>
              <a:t>li</a:t>
            </a:r>
            <a:r>
              <a:rPr lang="it-IT"/>
              <a:t>&gt;Item B</a:t>
            </a:r>
            <a:r>
              <a:rPr lang="it-IT" dirty="0"/>
              <a:t>&lt;/li&gt;</a:t>
            </a:r>
          </a:p>
          <a:p>
            <a:pPr marL="0" indent="0">
              <a:buNone/>
            </a:pPr>
            <a:r>
              <a:rPr lang="it-IT"/>
              <a:t>            &lt;</a:t>
            </a:r>
            <a:r>
              <a:rPr lang="it-IT" dirty="0"/>
              <a:t>li</a:t>
            </a:r>
            <a:r>
              <a:rPr lang="it-IT"/>
              <a:t>&gt;Item C</a:t>
            </a:r>
            <a:r>
              <a:rPr lang="it-IT" dirty="0"/>
              <a:t>&lt;/li&gt;</a:t>
            </a:r>
          </a:p>
          <a:p>
            <a:pPr marL="0" indent="0">
              <a:buNone/>
            </a:pPr>
            <a:r>
              <a:rPr lang="it-IT"/>
              <a:t>        &lt;/</a:t>
            </a:r>
            <a:r>
              <a:rPr lang="it-IT" dirty="0" err="1"/>
              <a:t>ul</a:t>
            </a:r>
            <a:r>
              <a:rPr lang="it-IT" dirty="0"/>
              <a:t>&gt;</a:t>
            </a:r>
          </a:p>
          <a:p>
            <a:pPr marL="0" indent="0">
              <a:buNone/>
            </a:pPr>
            <a:r>
              <a:rPr lang="it-IT"/>
              <a:t>        &lt;</a:t>
            </a:r>
            <a:r>
              <a:rPr lang="it-IT" dirty="0" err="1"/>
              <a:t>ol</a:t>
            </a:r>
            <a:r>
              <a:rPr lang="it-IT" dirty="0"/>
              <a:t>&gt;</a:t>
            </a:r>
          </a:p>
          <a:p>
            <a:pPr marL="0" indent="0">
              <a:buNone/>
            </a:pPr>
            <a:r>
              <a:rPr lang="it-IT"/>
              <a:t>            &lt;</a:t>
            </a:r>
            <a:r>
              <a:rPr lang="it-IT" dirty="0"/>
              <a:t>li</a:t>
            </a:r>
            <a:r>
              <a:rPr lang="it-IT"/>
              <a:t>&gt;Item 1</a:t>
            </a:r>
            <a:r>
              <a:rPr lang="it-IT" dirty="0"/>
              <a:t>&lt;/li&gt;</a:t>
            </a:r>
          </a:p>
          <a:p>
            <a:pPr marL="0" indent="0">
              <a:buNone/>
            </a:pPr>
            <a:r>
              <a:rPr lang="it-IT"/>
              <a:t>            &lt;</a:t>
            </a:r>
            <a:r>
              <a:rPr lang="it-IT" dirty="0"/>
              <a:t>li</a:t>
            </a:r>
            <a:r>
              <a:rPr lang="it-IT"/>
              <a:t>&gt;Item 2</a:t>
            </a:r>
            <a:r>
              <a:rPr lang="it-IT" dirty="0"/>
              <a:t>&lt;/li&gt;</a:t>
            </a:r>
          </a:p>
          <a:p>
            <a:pPr marL="0" indent="0">
              <a:buNone/>
            </a:pPr>
            <a:r>
              <a:rPr lang="it-IT"/>
              <a:t>            &lt;</a:t>
            </a:r>
            <a:r>
              <a:rPr lang="it-IT" dirty="0"/>
              <a:t>li</a:t>
            </a:r>
            <a:r>
              <a:rPr lang="it-IT"/>
              <a:t>&gt;Item 3</a:t>
            </a:r>
            <a:r>
              <a:rPr lang="it-IT" dirty="0"/>
              <a:t>&lt;/li&gt;</a:t>
            </a:r>
          </a:p>
          <a:p>
            <a:pPr marL="0" indent="0">
              <a:buNone/>
            </a:pPr>
            <a:r>
              <a:rPr lang="it-IT"/>
              <a:t>        &lt;/</a:t>
            </a:r>
            <a:r>
              <a:rPr lang="it-IT" dirty="0" err="1"/>
              <a:t>ol</a:t>
            </a:r>
            <a:r>
              <a:rPr lang="it-IT" dirty="0"/>
              <a:t>&gt;</a:t>
            </a:r>
          </a:p>
        </p:txBody>
      </p:sp>
    </p:spTree>
    <p:extLst>
      <p:ext uri="{BB962C8B-B14F-4D97-AF65-F5344CB8AC3E}">
        <p14:creationId xmlns:p14="http://schemas.microsoft.com/office/powerpoint/2010/main" val="478137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E5CC39-E342-B829-0CBA-7B9B28E6C49B}"/>
              </a:ext>
            </a:extLst>
          </p:cNvPr>
          <p:cNvSpPr>
            <a:spLocks noGrp="1"/>
          </p:cNvSpPr>
          <p:nvPr>
            <p:ph type="title"/>
          </p:nvPr>
        </p:nvSpPr>
        <p:spPr/>
        <p:txBody>
          <a:bodyPr/>
          <a:lstStyle/>
          <a:p>
            <a:r>
              <a:rPr lang="nl-BE" dirty="0"/>
              <a:t>tabel</a:t>
            </a:r>
          </a:p>
        </p:txBody>
      </p:sp>
      <p:sp>
        <p:nvSpPr>
          <p:cNvPr id="3" name="Tijdelijke aanduiding voor inhoud 2">
            <a:extLst>
              <a:ext uri="{FF2B5EF4-FFF2-40B4-BE49-F238E27FC236}">
                <a16:creationId xmlns:a16="http://schemas.microsoft.com/office/drawing/2014/main" id="{C34CAB08-9585-A81E-17A2-905B2B08A12D}"/>
              </a:ext>
            </a:extLst>
          </p:cNvPr>
          <p:cNvSpPr>
            <a:spLocks noGrp="1"/>
          </p:cNvSpPr>
          <p:nvPr>
            <p:ph idx="1"/>
          </p:nvPr>
        </p:nvSpPr>
        <p:spPr>
          <a:xfrm>
            <a:off x="428792" y="1790531"/>
            <a:ext cx="11029615" cy="3634486"/>
          </a:xfrm>
        </p:spPr>
        <p:txBody>
          <a:bodyPr/>
          <a:lstStyle/>
          <a:p>
            <a:r>
              <a:rPr lang="nl-BE" dirty="0"/>
              <a:t>Tabel: &lt;</a:t>
            </a:r>
            <a:r>
              <a:rPr lang="nl-BE" dirty="0" err="1"/>
              <a:t>table</a:t>
            </a:r>
            <a:r>
              <a:rPr lang="nl-BE" dirty="0"/>
              <a:t>&gt;&lt;/</a:t>
            </a:r>
            <a:r>
              <a:rPr lang="nl-BE" dirty="0" err="1"/>
              <a:t>table</a:t>
            </a:r>
            <a:r>
              <a:rPr lang="nl-BE" dirty="0"/>
              <a:t>&gt;</a:t>
            </a:r>
          </a:p>
          <a:p>
            <a:r>
              <a:rPr lang="nl-BE" dirty="0"/>
              <a:t>Hoofding: &lt;</a:t>
            </a:r>
            <a:r>
              <a:rPr lang="nl-BE" dirty="0" err="1"/>
              <a:t>thead</a:t>
            </a:r>
            <a:r>
              <a:rPr lang="nl-BE" dirty="0"/>
              <a:t>&gt;&lt;/</a:t>
            </a:r>
            <a:r>
              <a:rPr lang="nl-BE" dirty="0" err="1"/>
              <a:t>thead</a:t>
            </a:r>
            <a:r>
              <a:rPr lang="nl-BE" dirty="0"/>
              <a:t>&gt;</a:t>
            </a:r>
          </a:p>
          <a:p>
            <a:r>
              <a:rPr lang="nl-BE" dirty="0"/>
              <a:t>Inhoud: &lt;</a:t>
            </a:r>
            <a:r>
              <a:rPr lang="nl-BE" dirty="0" err="1"/>
              <a:t>tbody</a:t>
            </a:r>
            <a:r>
              <a:rPr lang="nl-BE" dirty="0"/>
              <a:t>&gt;&lt;/</a:t>
            </a:r>
            <a:r>
              <a:rPr lang="nl-BE" dirty="0" err="1"/>
              <a:t>tbody</a:t>
            </a:r>
            <a:r>
              <a:rPr lang="nl-BE" dirty="0"/>
              <a:t>&gt;</a:t>
            </a:r>
          </a:p>
          <a:p>
            <a:r>
              <a:rPr lang="nl-BE" dirty="0"/>
              <a:t>Rij: &lt;</a:t>
            </a:r>
            <a:r>
              <a:rPr lang="nl-BE" dirty="0" err="1"/>
              <a:t>tr</a:t>
            </a:r>
            <a:r>
              <a:rPr lang="nl-BE" dirty="0"/>
              <a:t>&gt;&lt;/</a:t>
            </a:r>
            <a:r>
              <a:rPr lang="nl-BE" dirty="0" err="1"/>
              <a:t>tr</a:t>
            </a:r>
            <a:r>
              <a:rPr lang="nl-BE" dirty="0"/>
              <a:t>&gt;</a:t>
            </a:r>
          </a:p>
          <a:p>
            <a:r>
              <a:rPr lang="nl-BE" dirty="0"/>
              <a:t>Hoofding cel: &lt;</a:t>
            </a:r>
            <a:r>
              <a:rPr lang="nl-BE" dirty="0" err="1"/>
              <a:t>th</a:t>
            </a:r>
            <a:r>
              <a:rPr lang="nl-BE" dirty="0"/>
              <a:t>&gt;&lt;/</a:t>
            </a:r>
            <a:r>
              <a:rPr lang="nl-BE" dirty="0" err="1"/>
              <a:t>th</a:t>
            </a:r>
            <a:r>
              <a:rPr lang="nl-BE" dirty="0"/>
              <a:t>&gt;</a:t>
            </a:r>
          </a:p>
          <a:p>
            <a:r>
              <a:rPr lang="nl-BE" dirty="0"/>
              <a:t>Cel: &lt;</a:t>
            </a:r>
            <a:r>
              <a:rPr lang="nl-BE" dirty="0" err="1"/>
              <a:t>td</a:t>
            </a:r>
            <a:r>
              <a:rPr lang="nl-BE" dirty="0"/>
              <a:t>&gt;&lt;/</a:t>
            </a:r>
            <a:r>
              <a:rPr lang="nl-BE" dirty="0" err="1"/>
              <a:t>td</a:t>
            </a:r>
            <a:r>
              <a:rPr lang="nl-BE" dirty="0"/>
              <a:t>&gt;</a:t>
            </a:r>
          </a:p>
        </p:txBody>
      </p:sp>
      <p:sp>
        <p:nvSpPr>
          <p:cNvPr id="6" name="Tekstvak 5">
            <a:extLst>
              <a:ext uri="{FF2B5EF4-FFF2-40B4-BE49-F238E27FC236}">
                <a16:creationId xmlns:a16="http://schemas.microsoft.com/office/drawing/2014/main" id="{CBEEFA6D-47BD-99F4-FB59-BBC8D50D0C63}"/>
              </a:ext>
            </a:extLst>
          </p:cNvPr>
          <p:cNvSpPr txBox="1"/>
          <p:nvPr/>
        </p:nvSpPr>
        <p:spPr>
          <a:xfrm>
            <a:off x="2991490" y="1790531"/>
            <a:ext cx="6683083" cy="4954305"/>
          </a:xfrm>
          <a:prstGeom prst="rect">
            <a:avLst/>
          </a:prstGeom>
          <a:noFill/>
        </p:spPr>
        <p:txBody>
          <a:bodyPr wrap="square">
            <a:spAutoFit/>
          </a:bodyPr>
          <a:lstStyle/>
          <a:p>
            <a:pPr>
              <a:lnSpc>
                <a:spcPts val="1425"/>
              </a:lnSpc>
              <a:buNone/>
            </a:pPr>
            <a:r>
              <a:rPr lang="nl-BE" b="0" dirty="0">
                <a:effectLst/>
                <a:latin typeface="Consolas" panose="020B0609020204030204" pitchFamily="49" charset="0"/>
              </a:rPr>
              <a:t>&lt;</a:t>
            </a:r>
            <a:r>
              <a:rPr lang="nl-BE" b="0" dirty="0" err="1">
                <a:effectLst/>
                <a:latin typeface="Consolas" panose="020B0609020204030204" pitchFamily="49" charset="0"/>
              </a:rPr>
              <a:t>table</a:t>
            </a:r>
            <a:r>
              <a:rPr lang="nl-BE" b="0" dirty="0">
                <a:effectLst/>
                <a:latin typeface="Consolas" panose="020B0609020204030204" pitchFamily="49" charset="0"/>
              </a:rPr>
              <a:t>&gt;</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&lt;</a:t>
            </a:r>
            <a:r>
              <a:rPr lang="nl-BE" b="0" dirty="0" err="1">
                <a:effectLst/>
                <a:latin typeface="Consolas" panose="020B0609020204030204" pitchFamily="49" charset="0"/>
              </a:rPr>
              <a:t>thead</a:t>
            </a:r>
            <a:r>
              <a:rPr lang="nl-BE" b="0" dirty="0">
                <a:effectLst/>
                <a:latin typeface="Consolas" panose="020B0609020204030204" pitchFamily="49" charset="0"/>
              </a:rPr>
              <a:t>&gt;</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&lt;</a:t>
            </a:r>
            <a:r>
              <a:rPr lang="nl-BE" b="0" dirty="0" err="1">
                <a:effectLst/>
                <a:latin typeface="Consolas" panose="020B0609020204030204" pitchFamily="49" charset="0"/>
              </a:rPr>
              <a:t>tr</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th</a:t>
            </a:r>
            <a:r>
              <a:rPr lang="nl-BE" b="0" dirty="0">
                <a:effectLst/>
                <a:latin typeface="Consolas" panose="020B0609020204030204" pitchFamily="49" charset="0"/>
              </a:rPr>
              <a:t>&gt;Titel&lt;/</a:t>
            </a:r>
            <a:r>
              <a:rPr lang="nl-BE" b="0" dirty="0" err="1">
                <a:effectLst/>
                <a:latin typeface="Consolas" panose="020B0609020204030204" pitchFamily="49" charset="0"/>
              </a:rPr>
              <a:t>th</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th</a:t>
            </a:r>
            <a:r>
              <a:rPr lang="nl-BE" b="0" dirty="0">
                <a:effectLst/>
                <a:latin typeface="Consolas" panose="020B0609020204030204" pitchFamily="49" charset="0"/>
              </a:rPr>
              <a:t>&gt;Platform&lt;/</a:t>
            </a:r>
            <a:r>
              <a:rPr lang="nl-BE" b="0" dirty="0" err="1">
                <a:effectLst/>
                <a:latin typeface="Consolas" panose="020B0609020204030204" pitchFamily="49" charset="0"/>
              </a:rPr>
              <a:t>th</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th</a:t>
            </a:r>
            <a:r>
              <a:rPr lang="nl-BE" b="0" dirty="0">
                <a:effectLst/>
                <a:latin typeface="Consolas" panose="020B0609020204030204" pitchFamily="49" charset="0"/>
              </a:rPr>
              <a:t>&gt;Prijs&lt;/</a:t>
            </a:r>
            <a:r>
              <a:rPr lang="nl-BE" b="0" dirty="0" err="1">
                <a:effectLst/>
                <a:latin typeface="Consolas" panose="020B0609020204030204" pitchFamily="49" charset="0"/>
              </a:rPr>
              <a:t>th</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tr</a:t>
            </a:r>
            <a:r>
              <a:rPr lang="nl-BE" b="0" dirty="0">
                <a:effectLst/>
                <a:latin typeface="Consolas" panose="020B0609020204030204" pitchFamily="49" charset="0"/>
              </a:rPr>
              <a:t>&gt;</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&lt;/</a:t>
            </a:r>
            <a:r>
              <a:rPr lang="nl-BE" b="0" dirty="0" err="1">
                <a:effectLst/>
                <a:latin typeface="Consolas" panose="020B0609020204030204" pitchFamily="49" charset="0"/>
              </a:rPr>
              <a:t>thead</a:t>
            </a:r>
            <a:r>
              <a:rPr lang="nl-BE" b="0" dirty="0">
                <a:effectLst/>
                <a:latin typeface="Consolas" panose="020B0609020204030204" pitchFamily="49" charset="0"/>
              </a:rPr>
              <a:t>&gt;</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&lt;</a:t>
            </a:r>
            <a:r>
              <a:rPr lang="nl-BE" b="0" dirty="0" err="1">
                <a:effectLst/>
                <a:latin typeface="Consolas" panose="020B0609020204030204" pitchFamily="49" charset="0"/>
              </a:rPr>
              <a:t>tbody</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tr</a:t>
            </a:r>
            <a:r>
              <a:rPr lang="nl-BE" b="0" dirty="0">
                <a:effectLst/>
                <a:latin typeface="Consolas" panose="020B0609020204030204" pitchFamily="49" charset="0"/>
              </a:rPr>
              <a:t>&gt;</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&lt;</a:t>
            </a:r>
            <a:r>
              <a:rPr lang="nl-BE" b="0" dirty="0" err="1">
                <a:effectLst/>
                <a:latin typeface="Consolas" panose="020B0609020204030204" pitchFamily="49" charset="0"/>
              </a:rPr>
              <a:t>td</a:t>
            </a:r>
            <a:r>
              <a:rPr lang="nl-BE" b="0" dirty="0">
                <a:effectLst/>
                <a:latin typeface="Consolas" panose="020B0609020204030204" pitchFamily="49" charset="0"/>
              </a:rPr>
              <a:t>&gt;FIFA 24&lt;/</a:t>
            </a:r>
            <a:r>
              <a:rPr lang="nl-BE" b="0" dirty="0" err="1">
                <a:effectLst/>
                <a:latin typeface="Consolas" panose="020B0609020204030204" pitchFamily="49" charset="0"/>
              </a:rPr>
              <a:t>td</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td</a:t>
            </a:r>
            <a:r>
              <a:rPr lang="nl-BE" b="0" dirty="0">
                <a:effectLst/>
                <a:latin typeface="Consolas" panose="020B0609020204030204" pitchFamily="49" charset="0"/>
              </a:rPr>
              <a:t>&gt;PS5&lt;/</a:t>
            </a:r>
            <a:r>
              <a:rPr lang="nl-BE" b="0" dirty="0" err="1">
                <a:effectLst/>
                <a:latin typeface="Consolas" panose="020B0609020204030204" pitchFamily="49" charset="0"/>
              </a:rPr>
              <a:t>td</a:t>
            </a:r>
            <a:r>
              <a:rPr lang="nl-BE" b="0" dirty="0">
                <a:effectLst/>
                <a:latin typeface="Consolas" panose="020B0609020204030204" pitchFamily="49" charset="0"/>
              </a:rPr>
              <a:t>&gt;</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&lt;</a:t>
            </a:r>
            <a:r>
              <a:rPr lang="nl-BE" b="0" dirty="0" err="1">
                <a:effectLst/>
                <a:latin typeface="Consolas" panose="020B0609020204030204" pitchFamily="49" charset="0"/>
              </a:rPr>
              <a:t>td</a:t>
            </a:r>
            <a:r>
              <a:rPr lang="nl-BE" b="0" dirty="0">
                <a:effectLst/>
                <a:latin typeface="Consolas" panose="020B0609020204030204" pitchFamily="49" charset="0"/>
              </a:rPr>
              <a:t>&gt;€69,99&lt;/</a:t>
            </a:r>
            <a:r>
              <a:rPr lang="nl-BE" b="0" dirty="0" err="1">
                <a:effectLst/>
                <a:latin typeface="Consolas" panose="020B0609020204030204" pitchFamily="49" charset="0"/>
              </a:rPr>
              <a:t>td</a:t>
            </a:r>
            <a:r>
              <a:rPr lang="nl-BE" b="0" dirty="0">
                <a:effectLst/>
                <a:latin typeface="Consolas" panose="020B0609020204030204" pitchFamily="49" charset="0"/>
              </a:rPr>
              <a:t>&gt;</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&lt;/</a:t>
            </a:r>
            <a:r>
              <a:rPr lang="nl-BE" b="0" dirty="0" err="1">
                <a:effectLst/>
                <a:latin typeface="Consolas" panose="020B0609020204030204" pitchFamily="49" charset="0"/>
              </a:rPr>
              <a:t>tr</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tr</a:t>
            </a:r>
            <a:r>
              <a:rPr lang="nl-BE" b="0" dirty="0">
                <a:effectLst/>
                <a:latin typeface="Consolas" panose="020B0609020204030204" pitchFamily="49" charset="0"/>
              </a:rPr>
              <a:t>&gt;</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&lt;</a:t>
            </a:r>
            <a:r>
              <a:rPr lang="nl-BE" b="0" dirty="0" err="1">
                <a:effectLst/>
                <a:latin typeface="Consolas" panose="020B0609020204030204" pitchFamily="49" charset="0"/>
              </a:rPr>
              <a:t>td</a:t>
            </a:r>
            <a:r>
              <a:rPr lang="nl-BE" b="0" dirty="0">
                <a:effectLst/>
                <a:latin typeface="Consolas" panose="020B0609020204030204" pitchFamily="49" charset="0"/>
              </a:rPr>
              <a:t>&gt;Call of </a:t>
            </a:r>
            <a:r>
              <a:rPr lang="nl-BE" b="0" dirty="0" err="1">
                <a:effectLst/>
                <a:latin typeface="Consolas" panose="020B0609020204030204" pitchFamily="49" charset="0"/>
              </a:rPr>
              <a:t>Duty</a:t>
            </a:r>
            <a:r>
              <a:rPr lang="nl-BE" b="0" dirty="0">
                <a:effectLst/>
                <a:latin typeface="Consolas" panose="020B0609020204030204" pitchFamily="49" charset="0"/>
              </a:rPr>
              <a:t> </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Modern </a:t>
            </a:r>
            <a:r>
              <a:rPr lang="nl-BE" b="0" dirty="0" err="1">
                <a:effectLst/>
                <a:latin typeface="Consolas" panose="020B0609020204030204" pitchFamily="49" charset="0"/>
              </a:rPr>
              <a:t>Warfare</a:t>
            </a:r>
            <a:r>
              <a:rPr lang="nl-BE" b="0" dirty="0">
                <a:effectLst/>
                <a:latin typeface="Consolas" panose="020B0609020204030204" pitchFamily="49" charset="0"/>
              </a:rPr>
              <a:t> II&lt;/</a:t>
            </a:r>
            <a:r>
              <a:rPr lang="nl-BE" b="0" dirty="0" err="1">
                <a:effectLst/>
                <a:latin typeface="Consolas" panose="020B0609020204030204" pitchFamily="49" charset="0"/>
              </a:rPr>
              <a:t>td</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td</a:t>
            </a:r>
            <a:r>
              <a:rPr lang="nl-BE" b="0" dirty="0">
                <a:effectLst/>
                <a:latin typeface="Consolas" panose="020B0609020204030204" pitchFamily="49" charset="0"/>
              </a:rPr>
              <a:t>&gt;Xbox Series X&lt;/</a:t>
            </a:r>
            <a:r>
              <a:rPr lang="nl-BE" b="0" dirty="0" err="1">
                <a:effectLst/>
                <a:latin typeface="Consolas" panose="020B0609020204030204" pitchFamily="49" charset="0"/>
              </a:rPr>
              <a:t>td</a:t>
            </a:r>
            <a:r>
              <a:rPr lang="nl-BE" b="0" dirty="0">
                <a:effectLst/>
                <a:latin typeface="Consolas" panose="020B0609020204030204" pitchFamily="49" charset="0"/>
              </a:rPr>
              <a:t>&gt;</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&lt;</a:t>
            </a:r>
            <a:r>
              <a:rPr lang="nl-BE" b="0" dirty="0" err="1">
                <a:effectLst/>
                <a:latin typeface="Consolas" panose="020B0609020204030204" pitchFamily="49" charset="0"/>
              </a:rPr>
              <a:t>td</a:t>
            </a:r>
            <a:r>
              <a:rPr lang="nl-BE" b="0" dirty="0">
                <a:effectLst/>
                <a:latin typeface="Consolas" panose="020B0609020204030204" pitchFamily="49" charset="0"/>
              </a:rPr>
              <a:t>&gt;€79,99&lt;/</a:t>
            </a:r>
            <a:r>
              <a:rPr lang="nl-BE" b="0" dirty="0" err="1">
                <a:effectLst/>
                <a:latin typeface="Consolas" panose="020B0609020204030204" pitchFamily="49" charset="0"/>
              </a:rPr>
              <a:t>td</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tr</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tr</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td</a:t>
            </a:r>
            <a:r>
              <a:rPr lang="nl-BE" b="0" dirty="0">
                <a:effectLst/>
                <a:latin typeface="Consolas" panose="020B0609020204030204" pitchFamily="49" charset="0"/>
              </a:rPr>
              <a:t>&gt;The Legend of Zelda: 				</a:t>
            </a:r>
            <a:r>
              <a:rPr lang="nl-BE" b="0" dirty="0" err="1">
                <a:effectLst/>
                <a:latin typeface="Consolas" panose="020B0609020204030204" pitchFamily="49" charset="0"/>
              </a:rPr>
              <a:t>Tears</a:t>
            </a:r>
            <a:r>
              <a:rPr lang="nl-BE" b="0" dirty="0">
                <a:effectLst/>
                <a:latin typeface="Consolas" panose="020B0609020204030204" pitchFamily="49" charset="0"/>
              </a:rPr>
              <a:t> of </a:t>
            </a:r>
            <a:r>
              <a:rPr lang="nl-BE" b="0" dirty="0" err="1">
                <a:effectLst/>
                <a:latin typeface="Consolas" panose="020B0609020204030204" pitchFamily="49" charset="0"/>
              </a:rPr>
              <a:t>the</a:t>
            </a:r>
            <a:r>
              <a:rPr lang="nl-BE" b="0" dirty="0">
                <a:effectLst/>
                <a:latin typeface="Consolas" panose="020B0609020204030204" pitchFamily="49" charset="0"/>
              </a:rPr>
              <a:t> </a:t>
            </a:r>
            <a:r>
              <a:rPr lang="nl-BE" b="0" dirty="0" err="1">
                <a:effectLst/>
                <a:latin typeface="Consolas" panose="020B0609020204030204" pitchFamily="49" charset="0"/>
              </a:rPr>
              <a:t>Kingdom</a:t>
            </a:r>
            <a:r>
              <a:rPr lang="nl-BE" b="0" dirty="0">
                <a:effectLst/>
                <a:latin typeface="Consolas" panose="020B0609020204030204" pitchFamily="49" charset="0"/>
              </a:rPr>
              <a:t>&lt;/</a:t>
            </a:r>
            <a:r>
              <a:rPr lang="nl-BE" b="0" dirty="0" err="1">
                <a:effectLst/>
                <a:latin typeface="Consolas" panose="020B0609020204030204" pitchFamily="49" charset="0"/>
              </a:rPr>
              <a:t>td</a:t>
            </a:r>
            <a:r>
              <a:rPr lang="nl-BE" b="0" dirty="0">
                <a:effectLst/>
                <a:latin typeface="Consolas" panose="020B0609020204030204" pitchFamily="49" charset="0"/>
              </a:rPr>
              <a:t>&gt;</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&lt;</a:t>
            </a:r>
            <a:r>
              <a:rPr lang="nl-BE" b="0" dirty="0" err="1">
                <a:effectLst/>
                <a:latin typeface="Consolas" panose="020B0609020204030204" pitchFamily="49" charset="0"/>
              </a:rPr>
              <a:t>td</a:t>
            </a:r>
            <a:r>
              <a:rPr lang="nl-BE" b="0" dirty="0">
                <a:effectLst/>
                <a:latin typeface="Consolas" panose="020B0609020204030204" pitchFamily="49" charset="0"/>
              </a:rPr>
              <a:t>&gt;Nintendo Switch&lt;/</a:t>
            </a:r>
            <a:r>
              <a:rPr lang="nl-BE" b="0" dirty="0" err="1">
                <a:effectLst/>
                <a:latin typeface="Consolas" panose="020B0609020204030204" pitchFamily="49" charset="0"/>
              </a:rPr>
              <a:t>td</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			&lt;</a:t>
            </a:r>
            <a:r>
              <a:rPr lang="nl-BE" b="0" dirty="0" err="1">
                <a:effectLst/>
                <a:latin typeface="Consolas" panose="020B0609020204030204" pitchFamily="49" charset="0"/>
              </a:rPr>
              <a:t>td</a:t>
            </a:r>
            <a:r>
              <a:rPr lang="nl-BE" b="0" dirty="0">
                <a:effectLst/>
                <a:latin typeface="Consolas" panose="020B0609020204030204" pitchFamily="49" charset="0"/>
              </a:rPr>
              <a:t>&gt;€79,99&lt;/</a:t>
            </a:r>
            <a:r>
              <a:rPr lang="nl-BE" b="0" dirty="0" err="1">
                <a:effectLst/>
                <a:latin typeface="Consolas" panose="020B0609020204030204" pitchFamily="49" charset="0"/>
              </a:rPr>
              <a:t>td</a:t>
            </a:r>
            <a:r>
              <a:rPr lang="nl-BE" b="0" dirty="0">
                <a:effectLst/>
                <a:latin typeface="Consolas" panose="020B0609020204030204" pitchFamily="49" charset="0"/>
              </a:rPr>
              <a:t>&gt;</a:t>
            </a:r>
          </a:p>
          <a:p>
            <a:pPr>
              <a:lnSpc>
                <a:spcPts val="1425"/>
              </a:lnSpc>
              <a:buNone/>
            </a:pPr>
            <a:r>
              <a:rPr lang="nl-BE" dirty="0">
                <a:latin typeface="Consolas" panose="020B0609020204030204" pitchFamily="49" charset="0"/>
              </a:rPr>
              <a:t>		</a:t>
            </a:r>
            <a:r>
              <a:rPr lang="nl-BE" b="0" dirty="0">
                <a:effectLst/>
                <a:latin typeface="Consolas" panose="020B0609020204030204" pitchFamily="49" charset="0"/>
              </a:rPr>
              <a:t>&lt;/</a:t>
            </a:r>
            <a:r>
              <a:rPr lang="nl-BE" b="0" dirty="0" err="1">
                <a:effectLst/>
                <a:latin typeface="Consolas" panose="020B0609020204030204" pitchFamily="49" charset="0"/>
              </a:rPr>
              <a:t>tr</a:t>
            </a:r>
            <a:r>
              <a:rPr lang="nl-BE" b="0" dirty="0">
                <a:effectLst/>
                <a:latin typeface="Consolas" panose="020B0609020204030204" pitchFamily="49" charset="0"/>
              </a:rPr>
              <a:t>&gt;</a:t>
            </a:r>
          </a:p>
          <a:p>
            <a:pPr>
              <a:lnSpc>
                <a:spcPts val="1425"/>
              </a:lnSpc>
              <a:buNone/>
            </a:pPr>
            <a:r>
              <a:rPr lang="nl-BE" b="0" dirty="0">
                <a:effectLst/>
                <a:latin typeface="Consolas" panose="020B0609020204030204" pitchFamily="49" charset="0"/>
              </a:rPr>
              <a:t>&lt;/</a:t>
            </a:r>
            <a:r>
              <a:rPr lang="nl-BE" b="0" dirty="0" err="1">
                <a:effectLst/>
                <a:latin typeface="Consolas" panose="020B0609020204030204" pitchFamily="49" charset="0"/>
              </a:rPr>
              <a:t>table</a:t>
            </a:r>
            <a:r>
              <a:rPr lang="nl-BE" b="0" dirty="0">
                <a:effectLst/>
                <a:latin typeface="Consolas" panose="020B0609020204030204" pitchFamily="49" charset="0"/>
              </a:rPr>
              <a:t>&gt;</a:t>
            </a:r>
          </a:p>
        </p:txBody>
      </p:sp>
      <p:pic>
        <p:nvPicPr>
          <p:cNvPr id="8" name="Afbeelding 7">
            <a:extLst>
              <a:ext uri="{FF2B5EF4-FFF2-40B4-BE49-F238E27FC236}">
                <a16:creationId xmlns:a16="http://schemas.microsoft.com/office/drawing/2014/main" id="{8AB977CA-6F94-EAE1-E1C5-0AC67538BDBE}"/>
              </a:ext>
            </a:extLst>
          </p:cNvPr>
          <p:cNvPicPr>
            <a:picLocks noChangeAspect="1"/>
          </p:cNvPicPr>
          <p:nvPr/>
        </p:nvPicPr>
        <p:blipFill>
          <a:blip r:embed="rId2"/>
          <a:stretch>
            <a:fillRect/>
          </a:stretch>
        </p:blipFill>
        <p:spPr>
          <a:xfrm>
            <a:off x="7605951" y="1055684"/>
            <a:ext cx="4324572" cy="857294"/>
          </a:xfrm>
          <a:prstGeom prst="rect">
            <a:avLst/>
          </a:prstGeom>
        </p:spPr>
      </p:pic>
    </p:spTree>
    <p:extLst>
      <p:ext uri="{BB962C8B-B14F-4D97-AF65-F5344CB8AC3E}">
        <p14:creationId xmlns:p14="http://schemas.microsoft.com/office/powerpoint/2010/main" val="1436309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7B40A5-DBEB-5572-08A4-46ADC41E5464}"/>
              </a:ext>
            </a:extLst>
          </p:cNvPr>
          <p:cNvSpPr>
            <a:spLocks noGrp="1"/>
          </p:cNvSpPr>
          <p:nvPr>
            <p:ph type="title"/>
          </p:nvPr>
        </p:nvSpPr>
        <p:spPr/>
        <p:txBody>
          <a:bodyPr/>
          <a:lstStyle/>
          <a:p>
            <a:r>
              <a:rPr lang="nl-BE" dirty="0"/>
              <a:t>Container</a:t>
            </a:r>
          </a:p>
        </p:txBody>
      </p:sp>
      <p:sp>
        <p:nvSpPr>
          <p:cNvPr id="3" name="Tijdelijke aanduiding voor inhoud 2">
            <a:extLst>
              <a:ext uri="{FF2B5EF4-FFF2-40B4-BE49-F238E27FC236}">
                <a16:creationId xmlns:a16="http://schemas.microsoft.com/office/drawing/2014/main" id="{3C9A2006-3593-FFDF-9CBB-70D6F83A3328}"/>
              </a:ext>
            </a:extLst>
          </p:cNvPr>
          <p:cNvSpPr>
            <a:spLocks noGrp="1"/>
          </p:cNvSpPr>
          <p:nvPr>
            <p:ph idx="1"/>
          </p:nvPr>
        </p:nvSpPr>
        <p:spPr/>
        <p:txBody>
          <a:bodyPr/>
          <a:lstStyle/>
          <a:p>
            <a:r>
              <a:rPr lang="nl-BE" dirty="0"/>
              <a:t>&lt;div&gt;&lt;/div&gt;</a:t>
            </a:r>
          </a:p>
          <a:p>
            <a:r>
              <a:rPr lang="nl-BE" dirty="0"/>
              <a:t>Wordt gebruikt om tags samen te groeperen.</a:t>
            </a:r>
          </a:p>
          <a:p>
            <a:r>
              <a:rPr lang="nl-BE" dirty="0"/>
              <a:t>Hoeft niet visueel te zijn</a:t>
            </a:r>
          </a:p>
        </p:txBody>
      </p:sp>
    </p:spTree>
    <p:extLst>
      <p:ext uri="{BB962C8B-B14F-4D97-AF65-F5344CB8AC3E}">
        <p14:creationId xmlns:p14="http://schemas.microsoft.com/office/powerpoint/2010/main" val="3406748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85BD25-96BE-7519-14E1-A8F4CB37DE36}"/>
              </a:ext>
            </a:extLst>
          </p:cNvPr>
          <p:cNvSpPr>
            <a:spLocks noGrp="1"/>
          </p:cNvSpPr>
          <p:nvPr>
            <p:ph type="title"/>
          </p:nvPr>
        </p:nvSpPr>
        <p:spPr/>
        <p:txBody>
          <a:bodyPr/>
          <a:lstStyle/>
          <a:p>
            <a:r>
              <a:rPr lang="nl-BE" dirty="0"/>
              <a:t>opdracht</a:t>
            </a:r>
          </a:p>
        </p:txBody>
      </p:sp>
      <p:sp>
        <p:nvSpPr>
          <p:cNvPr id="3" name="Tijdelijke aanduiding voor inhoud 2">
            <a:extLst>
              <a:ext uri="{FF2B5EF4-FFF2-40B4-BE49-F238E27FC236}">
                <a16:creationId xmlns:a16="http://schemas.microsoft.com/office/drawing/2014/main" id="{85E9BE51-C998-A50C-A81E-1FC799BD0DFF}"/>
              </a:ext>
            </a:extLst>
          </p:cNvPr>
          <p:cNvSpPr>
            <a:spLocks noGrp="1"/>
          </p:cNvSpPr>
          <p:nvPr>
            <p:ph idx="1"/>
          </p:nvPr>
        </p:nvSpPr>
        <p:spPr/>
        <p:txBody>
          <a:bodyPr/>
          <a:lstStyle/>
          <a:p>
            <a:r>
              <a:rPr lang="nl-BE" dirty="0"/>
              <a:t>Maak een webpagina met de volgende zaken:</a:t>
            </a:r>
          </a:p>
          <a:p>
            <a:pPr lvl="1"/>
            <a:r>
              <a:rPr lang="nl-BE" dirty="0"/>
              <a:t>Lijn tekst waarin je jouw favoriete game kort voorstelt. Dit bevat minstens één stuk vette, schuine en onderlijnde tekst.</a:t>
            </a:r>
          </a:p>
          <a:p>
            <a:pPr lvl="1"/>
            <a:r>
              <a:rPr lang="nl-BE" dirty="0"/>
              <a:t>Link naar de </a:t>
            </a:r>
            <a:r>
              <a:rPr lang="nl-BE" dirty="0" err="1"/>
              <a:t>verkoopspagina</a:t>
            </a:r>
            <a:r>
              <a:rPr lang="nl-BE" dirty="0"/>
              <a:t> van deze game (nieuw tabblad).</a:t>
            </a:r>
          </a:p>
          <a:p>
            <a:pPr lvl="1"/>
            <a:r>
              <a:rPr lang="nl-BE" dirty="0"/>
              <a:t>Hieronder een foto van deze game.</a:t>
            </a:r>
          </a:p>
          <a:p>
            <a:pPr lvl="1"/>
            <a:r>
              <a:rPr lang="nl-BE" dirty="0"/>
              <a:t>Tabel met minstens 3 </a:t>
            </a:r>
            <a:r>
              <a:rPr lang="nl-BE" dirty="0" err="1"/>
              <a:t>achievements</a:t>
            </a:r>
            <a:r>
              <a:rPr lang="nl-BE" dirty="0"/>
              <a:t> van deze game (naam, </a:t>
            </a:r>
            <a:r>
              <a:rPr lang="nl-BE" dirty="0" err="1"/>
              <a:t>moeilijkheidgraad</a:t>
            </a:r>
            <a:r>
              <a:rPr lang="nl-BE" dirty="0"/>
              <a:t>, beschrijving)</a:t>
            </a:r>
          </a:p>
          <a:p>
            <a:pPr lvl="1"/>
            <a:endParaRPr lang="nl-BE" dirty="0"/>
          </a:p>
        </p:txBody>
      </p:sp>
    </p:spTree>
    <p:extLst>
      <p:ext uri="{BB962C8B-B14F-4D97-AF65-F5344CB8AC3E}">
        <p14:creationId xmlns:p14="http://schemas.microsoft.com/office/powerpoint/2010/main" val="4098174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9116A0-B351-F2B4-36DE-1E751DE4F0D5}"/>
              </a:ext>
            </a:extLst>
          </p:cNvPr>
          <p:cNvSpPr>
            <a:spLocks noGrp="1"/>
          </p:cNvSpPr>
          <p:nvPr>
            <p:ph type="title"/>
          </p:nvPr>
        </p:nvSpPr>
        <p:spPr/>
        <p:txBody>
          <a:bodyPr/>
          <a:lstStyle/>
          <a:p>
            <a:r>
              <a:rPr lang="nl-BE" dirty="0"/>
              <a:t>attributen</a:t>
            </a:r>
          </a:p>
        </p:txBody>
      </p:sp>
      <p:sp>
        <p:nvSpPr>
          <p:cNvPr id="3" name="Tijdelijke aanduiding voor tekst 2">
            <a:extLst>
              <a:ext uri="{FF2B5EF4-FFF2-40B4-BE49-F238E27FC236}">
                <a16:creationId xmlns:a16="http://schemas.microsoft.com/office/drawing/2014/main" id="{9C067471-6CB1-9311-E91E-B1B85D009C8A}"/>
              </a:ext>
            </a:extLst>
          </p:cNvPr>
          <p:cNvSpPr>
            <a:spLocks noGrp="1"/>
          </p:cNvSpPr>
          <p:nvPr>
            <p:ph type="body" idx="1"/>
          </p:nvPr>
        </p:nvSpPr>
        <p:spPr/>
        <p:txBody>
          <a:bodyPr/>
          <a:lstStyle/>
          <a:p>
            <a:r>
              <a:rPr lang="nl-BE" dirty="0"/>
              <a:t>algemeen</a:t>
            </a:r>
          </a:p>
        </p:txBody>
      </p:sp>
      <p:sp>
        <p:nvSpPr>
          <p:cNvPr id="4" name="Tijdelijke aanduiding voor datum 3">
            <a:extLst>
              <a:ext uri="{FF2B5EF4-FFF2-40B4-BE49-F238E27FC236}">
                <a16:creationId xmlns:a16="http://schemas.microsoft.com/office/drawing/2014/main" id="{2F548D53-B63A-99E0-14CC-1C84C19481E0}"/>
              </a:ext>
            </a:extLst>
          </p:cNvPr>
          <p:cNvSpPr>
            <a:spLocks noGrp="1"/>
          </p:cNvSpPr>
          <p:nvPr>
            <p:ph type="dt" sz="half" idx="10"/>
          </p:nvPr>
        </p:nvSpPr>
        <p:spPr/>
        <p:txBody>
          <a:bodyPr/>
          <a:lstStyle/>
          <a:p>
            <a:pPr rtl="0"/>
            <a:fld id="{66D3D282-C61A-41D7-9714-7814FA67361E}" type="datetime1">
              <a:rPr lang="nl-NL" smtClean="0"/>
              <a:t>17-10-2025</a:t>
            </a:fld>
            <a:endParaRPr lang="en-US" dirty="0"/>
          </a:p>
        </p:txBody>
      </p:sp>
    </p:spTree>
    <p:extLst>
      <p:ext uri="{BB962C8B-B14F-4D97-AF65-F5344CB8AC3E}">
        <p14:creationId xmlns:p14="http://schemas.microsoft.com/office/powerpoint/2010/main" val="991720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885F8A-44C6-AED9-546A-BE84B64E5760}"/>
              </a:ext>
            </a:extLst>
          </p:cNvPr>
          <p:cNvSpPr>
            <a:spLocks noGrp="1"/>
          </p:cNvSpPr>
          <p:nvPr>
            <p:ph type="title"/>
          </p:nvPr>
        </p:nvSpPr>
        <p:spPr/>
        <p:txBody>
          <a:bodyPr/>
          <a:lstStyle/>
          <a:p>
            <a:r>
              <a:rPr lang="nl-BE" dirty="0"/>
              <a:t>HTML-structuur</a:t>
            </a:r>
          </a:p>
        </p:txBody>
      </p:sp>
      <p:sp>
        <p:nvSpPr>
          <p:cNvPr id="3" name="Tijdelijke aanduiding voor tekst 2">
            <a:extLst>
              <a:ext uri="{FF2B5EF4-FFF2-40B4-BE49-F238E27FC236}">
                <a16:creationId xmlns:a16="http://schemas.microsoft.com/office/drawing/2014/main" id="{BB07B72E-563D-7A9B-7A41-A0590CDE256D}"/>
              </a:ext>
            </a:extLst>
          </p:cNvPr>
          <p:cNvSpPr>
            <a:spLocks noGrp="1"/>
          </p:cNvSpPr>
          <p:nvPr>
            <p:ph type="body" idx="1"/>
          </p:nvPr>
        </p:nvSpPr>
        <p:spPr/>
        <p:txBody>
          <a:bodyPr/>
          <a:lstStyle/>
          <a:p>
            <a:r>
              <a:rPr lang="nl-BE" dirty="0"/>
              <a:t>Inleiding</a:t>
            </a:r>
          </a:p>
        </p:txBody>
      </p:sp>
    </p:spTree>
    <p:extLst>
      <p:ext uri="{BB962C8B-B14F-4D97-AF65-F5344CB8AC3E}">
        <p14:creationId xmlns:p14="http://schemas.microsoft.com/office/powerpoint/2010/main" val="3555378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EF736C-7866-67A6-DE2E-B34C3A79B207}"/>
              </a:ext>
            </a:extLst>
          </p:cNvPr>
          <p:cNvSpPr>
            <a:spLocks noGrp="1"/>
          </p:cNvSpPr>
          <p:nvPr>
            <p:ph type="title"/>
          </p:nvPr>
        </p:nvSpPr>
        <p:spPr/>
        <p:txBody>
          <a:bodyPr/>
          <a:lstStyle/>
          <a:p>
            <a:r>
              <a:rPr lang="nl-BE" dirty="0"/>
              <a:t>Attributen</a:t>
            </a:r>
          </a:p>
        </p:txBody>
      </p:sp>
      <p:sp>
        <p:nvSpPr>
          <p:cNvPr id="3" name="Tijdelijke aanduiding voor inhoud 2">
            <a:extLst>
              <a:ext uri="{FF2B5EF4-FFF2-40B4-BE49-F238E27FC236}">
                <a16:creationId xmlns:a16="http://schemas.microsoft.com/office/drawing/2014/main" id="{C0D44CD8-CD32-C14E-F369-79D0D53688C7}"/>
              </a:ext>
            </a:extLst>
          </p:cNvPr>
          <p:cNvSpPr>
            <a:spLocks noGrp="1"/>
          </p:cNvSpPr>
          <p:nvPr>
            <p:ph idx="1"/>
          </p:nvPr>
        </p:nvSpPr>
        <p:spPr/>
        <p:txBody>
          <a:bodyPr/>
          <a:lstStyle/>
          <a:p>
            <a:r>
              <a:rPr lang="nl-BE" dirty="0"/>
              <a:t>Attributen zijn eigenschappen die je aan een tag kan geven.</a:t>
            </a:r>
          </a:p>
          <a:p>
            <a:r>
              <a:rPr lang="nl-BE" dirty="0"/>
              <a:t>Kunnen algemeen op alle tags van toepassing zijn</a:t>
            </a:r>
          </a:p>
          <a:p>
            <a:r>
              <a:rPr lang="nl-BE" dirty="0"/>
              <a:t>Sommige tags hebben aparte attributen</a:t>
            </a:r>
          </a:p>
          <a:p>
            <a:r>
              <a:rPr lang="nl-BE" dirty="0"/>
              <a:t>Je kan eigen attributen aanmaken door de prefix 'data-'.</a:t>
            </a:r>
          </a:p>
        </p:txBody>
      </p:sp>
    </p:spTree>
    <p:extLst>
      <p:ext uri="{BB962C8B-B14F-4D97-AF65-F5344CB8AC3E}">
        <p14:creationId xmlns:p14="http://schemas.microsoft.com/office/powerpoint/2010/main" val="145863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A94811-B447-3B0A-7AFD-528721A1DB7D}"/>
              </a:ext>
            </a:extLst>
          </p:cNvPr>
          <p:cNvSpPr>
            <a:spLocks noGrp="1"/>
          </p:cNvSpPr>
          <p:nvPr>
            <p:ph type="title"/>
          </p:nvPr>
        </p:nvSpPr>
        <p:spPr/>
        <p:txBody>
          <a:bodyPr/>
          <a:lstStyle/>
          <a:p>
            <a:r>
              <a:rPr lang="nl-BE" dirty="0"/>
              <a:t>ID / </a:t>
            </a:r>
            <a:r>
              <a:rPr lang="nl-BE" dirty="0" err="1"/>
              <a:t>CLass</a:t>
            </a:r>
            <a:endParaRPr lang="nl-BE" dirty="0"/>
          </a:p>
        </p:txBody>
      </p:sp>
      <p:sp>
        <p:nvSpPr>
          <p:cNvPr id="3" name="Tijdelijke aanduiding voor inhoud 2">
            <a:extLst>
              <a:ext uri="{FF2B5EF4-FFF2-40B4-BE49-F238E27FC236}">
                <a16:creationId xmlns:a16="http://schemas.microsoft.com/office/drawing/2014/main" id="{6E8008EA-E18A-197B-11E5-FE0952C1033F}"/>
              </a:ext>
            </a:extLst>
          </p:cNvPr>
          <p:cNvSpPr>
            <a:spLocks noGrp="1"/>
          </p:cNvSpPr>
          <p:nvPr>
            <p:ph idx="1"/>
          </p:nvPr>
        </p:nvSpPr>
        <p:spPr/>
        <p:txBody>
          <a:bodyPr/>
          <a:lstStyle/>
          <a:p>
            <a:r>
              <a:rPr lang="nl-BE" dirty="0" err="1"/>
              <a:t>id</a:t>
            </a:r>
            <a:r>
              <a:rPr lang="nl-BE" dirty="0"/>
              <a:t> is een unieke waarde die aan een tag wordt toegekend. Bij het gebruik hiervan wordt enkel het eerste element met de gezochte </a:t>
            </a:r>
            <a:r>
              <a:rPr lang="nl-BE" dirty="0" err="1"/>
              <a:t>id</a:t>
            </a:r>
            <a:r>
              <a:rPr lang="nl-BE" dirty="0"/>
              <a:t> (CSS, </a:t>
            </a:r>
            <a:r>
              <a:rPr lang="nl-BE" dirty="0" err="1"/>
              <a:t>JavaScript</a:t>
            </a:r>
            <a:r>
              <a:rPr lang="nl-BE" dirty="0"/>
              <a:t>, …) gebruikt.</a:t>
            </a:r>
          </a:p>
          <a:p>
            <a:r>
              <a:rPr lang="nl-BE" dirty="0"/>
              <a:t>class kan meerdere waarden bevatten (gescheiden door spatie) en waarden kunnen meermaals voorkomen bij verschillende tags</a:t>
            </a:r>
          </a:p>
        </p:txBody>
      </p:sp>
      <p:sp>
        <p:nvSpPr>
          <p:cNvPr id="5" name="Tekstvak 4">
            <a:extLst>
              <a:ext uri="{FF2B5EF4-FFF2-40B4-BE49-F238E27FC236}">
                <a16:creationId xmlns:a16="http://schemas.microsoft.com/office/drawing/2014/main" id="{347D0241-3EDA-D92F-BCC9-CD6DBB33E5AC}"/>
              </a:ext>
            </a:extLst>
          </p:cNvPr>
          <p:cNvSpPr txBox="1"/>
          <p:nvPr/>
        </p:nvSpPr>
        <p:spPr>
          <a:xfrm>
            <a:off x="5930310" y="1874967"/>
            <a:ext cx="6097772" cy="645433"/>
          </a:xfrm>
          <a:prstGeom prst="rect">
            <a:avLst/>
          </a:prstGeom>
          <a:noFill/>
        </p:spPr>
        <p:txBody>
          <a:bodyPr wrap="square">
            <a:spAutoFit/>
          </a:bodyPr>
          <a:lstStyle/>
          <a:p>
            <a:pPr>
              <a:lnSpc>
                <a:spcPts val="1425"/>
              </a:lnSpc>
              <a:buNone/>
            </a:pPr>
            <a:r>
              <a:rPr lang="nl-BE" b="0" dirty="0">
                <a:solidFill>
                  <a:srgbClr val="800000"/>
                </a:solidFill>
                <a:effectLst/>
                <a:latin typeface="Consolas" panose="020B0609020204030204" pitchFamily="49" charset="0"/>
              </a:rPr>
              <a:t>&lt;p</a:t>
            </a:r>
            <a:r>
              <a:rPr lang="nl-BE" b="0" dirty="0">
                <a:solidFill>
                  <a:srgbClr val="000000"/>
                </a:solidFill>
                <a:effectLst/>
                <a:latin typeface="Consolas" panose="020B0609020204030204" pitchFamily="49" charset="0"/>
              </a:rPr>
              <a:t> </a:t>
            </a:r>
            <a:r>
              <a:rPr lang="nl-BE" b="0" dirty="0" err="1">
                <a:solidFill>
                  <a:srgbClr val="E50000"/>
                </a:solidFill>
                <a:effectLst/>
                <a:latin typeface="Consolas" panose="020B0609020204030204" pitchFamily="49" charset="0"/>
              </a:rPr>
              <a:t>id</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"p1"</a:t>
            </a:r>
            <a:r>
              <a:rPr lang="nl-BE" b="0" dirty="0">
                <a:solidFill>
                  <a:srgbClr val="000000"/>
                </a:solidFill>
                <a:effectLst/>
                <a:latin typeface="Consolas" panose="020B0609020204030204" pitchFamily="49" charset="0"/>
              </a:rPr>
              <a:t> </a:t>
            </a:r>
            <a:r>
              <a:rPr lang="nl-BE" b="0" dirty="0">
                <a:solidFill>
                  <a:srgbClr val="E50000"/>
                </a:solidFill>
                <a:effectLst/>
                <a:latin typeface="Consolas" panose="020B0609020204030204" pitchFamily="49" charset="0"/>
              </a:rPr>
              <a:t>class</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"abc"</a:t>
            </a:r>
            <a:r>
              <a:rPr lang="nl-BE" b="0" dirty="0">
                <a:solidFill>
                  <a:srgbClr val="800000"/>
                </a:solidFill>
                <a:effectLst/>
                <a:latin typeface="Consolas" panose="020B0609020204030204" pitchFamily="49" charset="0"/>
              </a:rPr>
              <a:t>&gt;</a:t>
            </a:r>
            <a:r>
              <a:rPr lang="nl-BE" b="0" dirty="0" err="1">
                <a:solidFill>
                  <a:srgbClr val="000000"/>
                </a:solidFill>
                <a:effectLst/>
                <a:latin typeface="Consolas" panose="020B0609020204030204" pitchFamily="49" charset="0"/>
              </a:rPr>
              <a:t>Hello</a:t>
            </a:r>
            <a:r>
              <a:rPr lang="nl-BE" b="0" dirty="0">
                <a:solidFill>
                  <a:srgbClr val="800000"/>
                </a:solidFill>
                <a:effectLst/>
                <a:latin typeface="Consolas" panose="020B0609020204030204" pitchFamily="49" charset="0"/>
              </a:rPr>
              <a:t>&lt;/p&gt;</a:t>
            </a:r>
            <a:r>
              <a:rPr lang="nl-BE" b="0" dirty="0">
                <a:solidFill>
                  <a:srgbClr val="000000"/>
                </a:solidFill>
                <a:effectLst/>
                <a:latin typeface="Consolas" panose="020B0609020204030204" pitchFamily="49" charset="0"/>
              </a:rPr>
              <a:t> </a:t>
            </a:r>
          </a:p>
          <a:p>
            <a:pPr>
              <a:lnSpc>
                <a:spcPts val="1425"/>
              </a:lnSpc>
              <a:buNone/>
            </a:pPr>
            <a:endParaRPr lang="nl-BE" b="0" dirty="0">
              <a:solidFill>
                <a:srgbClr val="000000"/>
              </a:solidFill>
              <a:effectLst/>
              <a:latin typeface="Consolas" panose="020B0609020204030204" pitchFamily="49" charset="0"/>
            </a:endParaRPr>
          </a:p>
          <a:p>
            <a:pPr>
              <a:lnSpc>
                <a:spcPts val="1425"/>
              </a:lnSpc>
              <a:buNone/>
            </a:pPr>
            <a:r>
              <a:rPr lang="nl-BE" b="0" dirty="0">
                <a:solidFill>
                  <a:srgbClr val="800000"/>
                </a:solidFill>
                <a:effectLst/>
                <a:latin typeface="Consolas" panose="020B0609020204030204" pitchFamily="49" charset="0"/>
              </a:rPr>
              <a:t>&lt;p</a:t>
            </a:r>
            <a:r>
              <a:rPr lang="nl-BE" b="0" dirty="0">
                <a:solidFill>
                  <a:srgbClr val="000000"/>
                </a:solidFill>
                <a:effectLst/>
                <a:latin typeface="Consolas" panose="020B0609020204030204" pitchFamily="49" charset="0"/>
              </a:rPr>
              <a:t> </a:t>
            </a:r>
            <a:r>
              <a:rPr lang="nl-BE" b="0" dirty="0" err="1">
                <a:solidFill>
                  <a:srgbClr val="E50000"/>
                </a:solidFill>
                <a:effectLst/>
                <a:latin typeface="Consolas" panose="020B0609020204030204" pitchFamily="49" charset="0"/>
              </a:rPr>
              <a:t>id</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"p2"</a:t>
            </a:r>
            <a:r>
              <a:rPr lang="nl-BE" b="0" dirty="0">
                <a:solidFill>
                  <a:srgbClr val="000000"/>
                </a:solidFill>
                <a:effectLst/>
                <a:latin typeface="Consolas" panose="020B0609020204030204" pitchFamily="49" charset="0"/>
              </a:rPr>
              <a:t> </a:t>
            </a:r>
            <a:r>
              <a:rPr lang="nl-BE" b="0" dirty="0">
                <a:solidFill>
                  <a:srgbClr val="E50000"/>
                </a:solidFill>
                <a:effectLst/>
                <a:latin typeface="Consolas" panose="020B0609020204030204" pitchFamily="49" charset="0"/>
              </a:rPr>
              <a:t>class</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"zin abc"</a:t>
            </a:r>
            <a:r>
              <a:rPr lang="nl-BE" b="0" dirty="0">
                <a:solidFill>
                  <a:srgbClr val="800000"/>
                </a:solidFill>
                <a:effectLst/>
                <a:latin typeface="Consolas" panose="020B0609020204030204" pitchFamily="49" charset="0"/>
              </a:rPr>
              <a:t>&gt;</a:t>
            </a:r>
            <a:r>
              <a:rPr lang="nl-BE" b="0" dirty="0" err="1">
                <a:solidFill>
                  <a:srgbClr val="000000"/>
                </a:solidFill>
                <a:effectLst/>
                <a:latin typeface="Consolas" panose="020B0609020204030204" pitchFamily="49" charset="0"/>
              </a:rPr>
              <a:t>world</a:t>
            </a:r>
            <a:r>
              <a:rPr lang="nl-BE" b="0" dirty="0">
                <a:solidFill>
                  <a:srgbClr val="800000"/>
                </a:solidFill>
                <a:effectLst/>
                <a:latin typeface="Consolas" panose="020B0609020204030204" pitchFamily="49" charset="0"/>
              </a:rPr>
              <a:t>&lt;/p&gt;</a:t>
            </a:r>
            <a:endParaRPr lang="nl-BE"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07304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C24B21-1210-D68E-F9CA-D5B94D66902F}"/>
              </a:ext>
            </a:extLst>
          </p:cNvPr>
          <p:cNvSpPr>
            <a:spLocks noGrp="1"/>
          </p:cNvSpPr>
          <p:nvPr>
            <p:ph type="title"/>
          </p:nvPr>
        </p:nvSpPr>
        <p:spPr/>
        <p:txBody>
          <a:bodyPr/>
          <a:lstStyle/>
          <a:p>
            <a:r>
              <a:rPr lang="nl-BE" dirty="0"/>
              <a:t>Style</a:t>
            </a:r>
          </a:p>
        </p:txBody>
      </p:sp>
      <p:sp>
        <p:nvSpPr>
          <p:cNvPr id="3" name="Tijdelijke aanduiding voor inhoud 2">
            <a:extLst>
              <a:ext uri="{FF2B5EF4-FFF2-40B4-BE49-F238E27FC236}">
                <a16:creationId xmlns:a16="http://schemas.microsoft.com/office/drawing/2014/main" id="{BDACCC89-C966-297A-7E7D-8894BADB8686}"/>
              </a:ext>
            </a:extLst>
          </p:cNvPr>
          <p:cNvSpPr>
            <a:spLocks noGrp="1"/>
          </p:cNvSpPr>
          <p:nvPr>
            <p:ph idx="1"/>
          </p:nvPr>
        </p:nvSpPr>
        <p:spPr/>
        <p:txBody>
          <a:bodyPr/>
          <a:lstStyle/>
          <a:p>
            <a:r>
              <a:rPr lang="nl-BE" dirty="0"/>
              <a:t>Bepaalde de opmaak van een tag (kleur, lettertype, randen, …)</a:t>
            </a:r>
          </a:p>
          <a:p>
            <a:pPr marL="0" indent="0">
              <a:buNone/>
            </a:pPr>
            <a:endParaRPr lang="nl-BE" dirty="0"/>
          </a:p>
          <a:p>
            <a:r>
              <a:rPr lang="nl-BE" dirty="0"/>
              <a:t>Kan ook worden ingesteld met een CSS-bestand (zie later) d.m.v. een id. Voorkeur!!!</a:t>
            </a:r>
          </a:p>
          <a:p>
            <a:endParaRPr lang="nl-BE" dirty="0"/>
          </a:p>
        </p:txBody>
      </p:sp>
      <p:sp>
        <p:nvSpPr>
          <p:cNvPr id="5" name="Tekstvak 4">
            <a:extLst>
              <a:ext uri="{FF2B5EF4-FFF2-40B4-BE49-F238E27FC236}">
                <a16:creationId xmlns:a16="http://schemas.microsoft.com/office/drawing/2014/main" id="{476A7CD7-294A-E134-D609-99FFA9EA03A4}"/>
              </a:ext>
            </a:extLst>
          </p:cNvPr>
          <p:cNvSpPr txBox="1"/>
          <p:nvPr/>
        </p:nvSpPr>
        <p:spPr>
          <a:xfrm>
            <a:off x="4374412" y="2197684"/>
            <a:ext cx="7817588" cy="286360"/>
          </a:xfrm>
          <a:prstGeom prst="rect">
            <a:avLst/>
          </a:prstGeom>
          <a:noFill/>
        </p:spPr>
        <p:txBody>
          <a:bodyPr wrap="square">
            <a:spAutoFit/>
          </a:bodyPr>
          <a:lstStyle/>
          <a:p>
            <a:pPr>
              <a:lnSpc>
                <a:spcPts val="1425"/>
              </a:lnSpc>
              <a:buNone/>
            </a:pPr>
            <a:r>
              <a:rPr lang="en-US" b="0" dirty="0">
                <a:solidFill>
                  <a:srgbClr val="800000"/>
                </a:solidFill>
                <a:effectLst/>
                <a:latin typeface="Consolas" panose="020B0609020204030204" pitchFamily="49" charset="0"/>
              </a:rPr>
              <a:t>&lt;p</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style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"background-color: red; </a:t>
            </a:r>
            <a:r>
              <a:rPr lang="en-US" b="0" dirty="0" err="1">
                <a:solidFill>
                  <a:srgbClr val="0000FF"/>
                </a:solidFill>
                <a:effectLst/>
                <a:latin typeface="Consolas" panose="020B0609020204030204" pitchFamily="49" charset="0"/>
              </a:rPr>
              <a:t>color:white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Test</a:t>
            </a:r>
            <a:r>
              <a:rPr lang="en-US" b="0" dirty="0">
                <a:solidFill>
                  <a:srgbClr val="800000"/>
                </a:solidFill>
                <a:effectLst/>
                <a:latin typeface="Consolas" panose="020B0609020204030204" pitchFamily="49" charset="0"/>
              </a:rPr>
              <a:t>&lt;/p&gt;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82400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C27920-F484-7C9D-F67F-6C77F3B35F4A}"/>
              </a:ext>
            </a:extLst>
          </p:cNvPr>
          <p:cNvSpPr>
            <a:spLocks noGrp="1"/>
          </p:cNvSpPr>
          <p:nvPr>
            <p:ph type="title"/>
          </p:nvPr>
        </p:nvSpPr>
        <p:spPr/>
        <p:txBody>
          <a:bodyPr/>
          <a:lstStyle/>
          <a:p>
            <a:r>
              <a:rPr lang="nl-BE" dirty="0" err="1"/>
              <a:t>title</a:t>
            </a:r>
            <a:endParaRPr lang="nl-BE" dirty="0"/>
          </a:p>
        </p:txBody>
      </p:sp>
      <p:sp>
        <p:nvSpPr>
          <p:cNvPr id="3" name="Tijdelijke aanduiding voor inhoud 2">
            <a:extLst>
              <a:ext uri="{FF2B5EF4-FFF2-40B4-BE49-F238E27FC236}">
                <a16:creationId xmlns:a16="http://schemas.microsoft.com/office/drawing/2014/main" id="{117E1B04-5BB2-8E9C-8654-98458B3A3024}"/>
              </a:ext>
            </a:extLst>
          </p:cNvPr>
          <p:cNvSpPr>
            <a:spLocks noGrp="1"/>
          </p:cNvSpPr>
          <p:nvPr>
            <p:ph idx="1"/>
          </p:nvPr>
        </p:nvSpPr>
        <p:spPr/>
        <p:txBody>
          <a:bodyPr/>
          <a:lstStyle/>
          <a:p>
            <a:r>
              <a:rPr lang="nl-BE" dirty="0"/>
              <a:t>zorgt voor een </a:t>
            </a:r>
            <a:r>
              <a:rPr lang="nl-BE" dirty="0" err="1"/>
              <a:t>tooltip</a:t>
            </a:r>
            <a:r>
              <a:rPr lang="nl-BE" dirty="0"/>
              <a:t> als je over deze tag beweegt met de muisaanwijzer</a:t>
            </a:r>
          </a:p>
        </p:txBody>
      </p:sp>
      <p:sp>
        <p:nvSpPr>
          <p:cNvPr id="5" name="Tekstvak 4">
            <a:extLst>
              <a:ext uri="{FF2B5EF4-FFF2-40B4-BE49-F238E27FC236}">
                <a16:creationId xmlns:a16="http://schemas.microsoft.com/office/drawing/2014/main" id="{61B8D565-F2E6-60FB-7891-DF522312BE4B}"/>
              </a:ext>
            </a:extLst>
          </p:cNvPr>
          <p:cNvSpPr txBox="1"/>
          <p:nvPr/>
        </p:nvSpPr>
        <p:spPr>
          <a:xfrm>
            <a:off x="5951574" y="2197684"/>
            <a:ext cx="6097772" cy="286360"/>
          </a:xfrm>
          <a:prstGeom prst="rect">
            <a:avLst/>
          </a:prstGeom>
          <a:noFill/>
        </p:spPr>
        <p:txBody>
          <a:bodyPr wrap="square">
            <a:spAutoFit/>
          </a:bodyPr>
          <a:lstStyle/>
          <a:p>
            <a:pPr>
              <a:lnSpc>
                <a:spcPts val="1425"/>
              </a:lnSpc>
              <a:buNone/>
            </a:pPr>
            <a:r>
              <a:rPr lang="en-US" b="0" dirty="0">
                <a:solidFill>
                  <a:srgbClr val="800000"/>
                </a:solidFill>
                <a:effectLst/>
                <a:latin typeface="Consolas" panose="020B0609020204030204" pitchFamily="49" charset="0"/>
              </a:rPr>
              <a:t>&lt;p</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title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"Test"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Test</a:t>
            </a:r>
            <a:r>
              <a:rPr lang="en-US" b="0" dirty="0">
                <a:solidFill>
                  <a:srgbClr val="800000"/>
                </a:solidFill>
                <a:effectLst/>
                <a:latin typeface="Consolas" panose="020B0609020204030204" pitchFamily="49" charset="0"/>
              </a:rPr>
              <a:t>&lt;/p&gt;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10740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9E1050-9CF3-E888-5647-D8CAA1362DFF}"/>
              </a:ext>
            </a:extLst>
          </p:cNvPr>
          <p:cNvSpPr>
            <a:spLocks noGrp="1"/>
          </p:cNvSpPr>
          <p:nvPr>
            <p:ph type="title"/>
          </p:nvPr>
        </p:nvSpPr>
        <p:spPr/>
        <p:txBody>
          <a:bodyPr/>
          <a:lstStyle/>
          <a:p>
            <a:r>
              <a:rPr lang="nl-BE" dirty="0" err="1"/>
              <a:t>hidden</a:t>
            </a:r>
            <a:endParaRPr lang="nl-BE" dirty="0"/>
          </a:p>
        </p:txBody>
      </p:sp>
      <p:sp>
        <p:nvSpPr>
          <p:cNvPr id="3" name="Tijdelijke aanduiding voor inhoud 2">
            <a:extLst>
              <a:ext uri="{FF2B5EF4-FFF2-40B4-BE49-F238E27FC236}">
                <a16:creationId xmlns:a16="http://schemas.microsoft.com/office/drawing/2014/main" id="{DEBAC24E-89FB-2807-2A90-14169C137FF9}"/>
              </a:ext>
            </a:extLst>
          </p:cNvPr>
          <p:cNvSpPr>
            <a:spLocks noGrp="1"/>
          </p:cNvSpPr>
          <p:nvPr>
            <p:ph idx="1"/>
          </p:nvPr>
        </p:nvSpPr>
        <p:spPr/>
        <p:txBody>
          <a:bodyPr/>
          <a:lstStyle/>
          <a:p>
            <a:r>
              <a:rPr lang="nl-BE" dirty="0"/>
              <a:t>verbergt het element. Handig om aan te spreken d.m.v. </a:t>
            </a:r>
            <a:r>
              <a:rPr lang="nl-BE" dirty="0" err="1"/>
              <a:t>JavaScript</a:t>
            </a:r>
            <a:endParaRPr lang="nl-BE" dirty="0"/>
          </a:p>
          <a:p>
            <a:r>
              <a:rPr lang="nl-BE" dirty="0"/>
              <a:t>Let op: een element verdwijnt als die het attribuut </a:t>
            </a:r>
            <a:r>
              <a:rPr lang="nl-BE" dirty="0" err="1"/>
              <a:t>hidden</a:t>
            </a:r>
            <a:r>
              <a:rPr lang="nl-BE" dirty="0"/>
              <a:t> heeft. Er wordt niet gekeken naar een eventuele waarde hiervan.</a:t>
            </a:r>
          </a:p>
        </p:txBody>
      </p:sp>
      <p:sp>
        <p:nvSpPr>
          <p:cNvPr id="5" name="Tekstvak 4">
            <a:extLst>
              <a:ext uri="{FF2B5EF4-FFF2-40B4-BE49-F238E27FC236}">
                <a16:creationId xmlns:a16="http://schemas.microsoft.com/office/drawing/2014/main" id="{655E4E6D-0D81-BDBD-58BE-5F434D4734C7}"/>
              </a:ext>
            </a:extLst>
          </p:cNvPr>
          <p:cNvSpPr txBox="1"/>
          <p:nvPr/>
        </p:nvSpPr>
        <p:spPr>
          <a:xfrm>
            <a:off x="5313621" y="2197684"/>
            <a:ext cx="6097772" cy="286360"/>
          </a:xfrm>
          <a:prstGeom prst="rect">
            <a:avLst/>
          </a:prstGeom>
          <a:noFill/>
        </p:spPr>
        <p:txBody>
          <a:bodyPr wrap="square">
            <a:spAutoFit/>
          </a:bodyPr>
          <a:lstStyle/>
          <a:p>
            <a:pPr>
              <a:lnSpc>
                <a:spcPts val="1425"/>
              </a:lnSpc>
              <a:buNone/>
            </a:pPr>
            <a:r>
              <a:rPr lang="en-US" b="0" dirty="0">
                <a:solidFill>
                  <a:srgbClr val="800000"/>
                </a:solidFill>
                <a:effectLst/>
                <a:latin typeface="Consolas" panose="020B0609020204030204" pitchFamily="49" charset="0"/>
              </a:rPr>
              <a:t>&lt;p</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title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"Test"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hidden</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Test</a:t>
            </a:r>
            <a:r>
              <a:rPr lang="en-US" b="0" dirty="0">
                <a:solidFill>
                  <a:srgbClr val="800000"/>
                </a:solidFill>
                <a:effectLst/>
                <a:latin typeface="Consolas" panose="020B0609020204030204" pitchFamily="49" charset="0"/>
              </a:rPr>
              <a:t>&lt;/p&gt;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20713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C5F539-F940-3ABD-034C-6C63B60EB07A}"/>
              </a:ext>
            </a:extLst>
          </p:cNvPr>
          <p:cNvSpPr>
            <a:spLocks noGrp="1"/>
          </p:cNvSpPr>
          <p:nvPr>
            <p:ph type="title"/>
          </p:nvPr>
        </p:nvSpPr>
        <p:spPr/>
        <p:txBody>
          <a:bodyPr/>
          <a:lstStyle/>
          <a:p>
            <a:r>
              <a:rPr lang="nl-BE" dirty="0"/>
              <a:t>Specifieke attributen</a:t>
            </a:r>
          </a:p>
        </p:txBody>
      </p:sp>
      <p:sp>
        <p:nvSpPr>
          <p:cNvPr id="3" name="Tijdelijke aanduiding voor inhoud 2">
            <a:extLst>
              <a:ext uri="{FF2B5EF4-FFF2-40B4-BE49-F238E27FC236}">
                <a16:creationId xmlns:a16="http://schemas.microsoft.com/office/drawing/2014/main" id="{3EB85A87-5385-73B3-3A65-3EDF78A0675A}"/>
              </a:ext>
            </a:extLst>
          </p:cNvPr>
          <p:cNvSpPr>
            <a:spLocks noGrp="1"/>
          </p:cNvSpPr>
          <p:nvPr>
            <p:ph idx="1"/>
          </p:nvPr>
        </p:nvSpPr>
        <p:spPr/>
        <p:txBody>
          <a:bodyPr/>
          <a:lstStyle/>
          <a:p>
            <a:r>
              <a:rPr lang="nl-BE" dirty="0"/>
              <a:t>Sommige attributen zijn specifiek voor bepaalde tags.</a:t>
            </a:r>
          </a:p>
          <a:p>
            <a:r>
              <a:rPr lang="nl-BE" dirty="0"/>
              <a:t>Voorbeelden die we reeds zagen:</a:t>
            </a:r>
          </a:p>
          <a:p>
            <a:pPr lvl="1"/>
            <a:r>
              <a:rPr lang="nl-BE" dirty="0" err="1"/>
              <a:t>href</a:t>
            </a:r>
            <a:r>
              <a:rPr lang="nl-BE" dirty="0"/>
              <a:t>, target bij &lt;a&gt; (link)</a:t>
            </a:r>
          </a:p>
          <a:p>
            <a:pPr lvl="1"/>
            <a:r>
              <a:rPr lang="nl-BE" dirty="0" err="1"/>
              <a:t>src</a:t>
            </a:r>
            <a:r>
              <a:rPr lang="nl-BE" dirty="0"/>
              <a:t>, alt bij &lt;</a:t>
            </a:r>
            <a:r>
              <a:rPr lang="nl-BE" dirty="0" err="1"/>
              <a:t>img</a:t>
            </a:r>
            <a:r>
              <a:rPr lang="nl-BE" dirty="0"/>
              <a:t>&gt; (afbeelding)</a:t>
            </a:r>
          </a:p>
          <a:p>
            <a:pPr lvl="1"/>
            <a:endParaRPr lang="nl-BE" dirty="0"/>
          </a:p>
        </p:txBody>
      </p:sp>
    </p:spTree>
    <p:extLst>
      <p:ext uri="{BB962C8B-B14F-4D97-AF65-F5344CB8AC3E}">
        <p14:creationId xmlns:p14="http://schemas.microsoft.com/office/powerpoint/2010/main" val="1007248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1A0051-AB0A-2F9C-842C-551639EA77DF}"/>
              </a:ext>
            </a:extLst>
          </p:cNvPr>
          <p:cNvSpPr>
            <a:spLocks noGrp="1"/>
          </p:cNvSpPr>
          <p:nvPr>
            <p:ph type="title"/>
          </p:nvPr>
        </p:nvSpPr>
        <p:spPr/>
        <p:txBody>
          <a:bodyPr/>
          <a:lstStyle/>
          <a:p>
            <a:r>
              <a:rPr lang="nl-BE" dirty="0" err="1"/>
              <a:t>Rowspan</a:t>
            </a:r>
            <a:r>
              <a:rPr lang="nl-BE" dirty="0"/>
              <a:t> / </a:t>
            </a:r>
            <a:r>
              <a:rPr lang="nl-BE" dirty="0" err="1"/>
              <a:t>Colspan</a:t>
            </a:r>
            <a:endParaRPr lang="nl-BE" dirty="0"/>
          </a:p>
        </p:txBody>
      </p:sp>
      <p:sp>
        <p:nvSpPr>
          <p:cNvPr id="3" name="Tijdelijke aanduiding voor inhoud 2">
            <a:extLst>
              <a:ext uri="{FF2B5EF4-FFF2-40B4-BE49-F238E27FC236}">
                <a16:creationId xmlns:a16="http://schemas.microsoft.com/office/drawing/2014/main" id="{3DB4CF4F-F54C-4012-DF0A-059A8C91463A}"/>
              </a:ext>
            </a:extLst>
          </p:cNvPr>
          <p:cNvSpPr>
            <a:spLocks noGrp="1"/>
          </p:cNvSpPr>
          <p:nvPr>
            <p:ph idx="1"/>
          </p:nvPr>
        </p:nvSpPr>
        <p:spPr>
          <a:xfrm>
            <a:off x="581192" y="2340864"/>
            <a:ext cx="5840873" cy="3634486"/>
          </a:xfrm>
        </p:spPr>
        <p:txBody>
          <a:bodyPr/>
          <a:lstStyle/>
          <a:p>
            <a:r>
              <a:rPr lang="nl-BE" dirty="0" err="1"/>
              <a:t>rowspan</a:t>
            </a:r>
            <a:r>
              <a:rPr lang="nl-BE" dirty="0"/>
              <a:t> en </a:t>
            </a:r>
            <a:r>
              <a:rPr lang="nl-BE" dirty="0" err="1"/>
              <a:t>colspan</a:t>
            </a:r>
            <a:r>
              <a:rPr lang="nl-BE" dirty="0"/>
              <a:t> kan je toekennen aan tabelcellen (</a:t>
            </a:r>
            <a:r>
              <a:rPr lang="nl-BE" dirty="0" err="1"/>
              <a:t>th</a:t>
            </a:r>
            <a:r>
              <a:rPr lang="nl-BE" dirty="0"/>
              <a:t>/</a:t>
            </a:r>
            <a:r>
              <a:rPr lang="nl-BE" dirty="0" err="1"/>
              <a:t>td</a:t>
            </a:r>
            <a:r>
              <a:rPr lang="nl-BE" dirty="0"/>
              <a:t>). Deze bepalen hoeveel kolommen (</a:t>
            </a:r>
            <a:r>
              <a:rPr lang="nl-BE" dirty="0" err="1"/>
              <a:t>colspan</a:t>
            </a:r>
            <a:r>
              <a:rPr lang="nl-BE" dirty="0"/>
              <a:t>) een cel mag innemen (vanaf links) of rijen (</a:t>
            </a:r>
            <a:r>
              <a:rPr lang="nl-BE" dirty="0" err="1"/>
              <a:t>rowspan</a:t>
            </a:r>
            <a:r>
              <a:rPr lang="nl-BE" dirty="0"/>
              <a:t>, vanaf boven).</a:t>
            </a:r>
          </a:p>
        </p:txBody>
      </p:sp>
      <p:sp>
        <p:nvSpPr>
          <p:cNvPr id="5" name="Tekstvak 4">
            <a:extLst>
              <a:ext uri="{FF2B5EF4-FFF2-40B4-BE49-F238E27FC236}">
                <a16:creationId xmlns:a16="http://schemas.microsoft.com/office/drawing/2014/main" id="{E1A157E5-34A9-BEDB-4023-EC476FF52DAB}"/>
              </a:ext>
            </a:extLst>
          </p:cNvPr>
          <p:cNvSpPr txBox="1"/>
          <p:nvPr/>
        </p:nvSpPr>
        <p:spPr>
          <a:xfrm>
            <a:off x="6259918" y="622648"/>
            <a:ext cx="6097772" cy="6186309"/>
          </a:xfrm>
          <a:prstGeom prst="rect">
            <a:avLst/>
          </a:prstGeom>
          <a:noFill/>
        </p:spPr>
        <p:txBody>
          <a:bodyPr wrap="square">
            <a:spAutoFit/>
          </a:bodyPr>
          <a:lstStyle/>
          <a:p>
            <a:r>
              <a:rPr lang="nl-BE" dirty="0"/>
              <a:t>&lt;</a:t>
            </a:r>
            <a:r>
              <a:rPr lang="nl-BE" dirty="0" err="1"/>
              <a:t>table</a:t>
            </a:r>
            <a:r>
              <a:rPr lang="nl-BE" dirty="0"/>
              <a:t> border="1"&gt;</a:t>
            </a:r>
          </a:p>
          <a:p>
            <a:r>
              <a:rPr lang="nl-BE" dirty="0"/>
              <a:t>    &lt;</a:t>
            </a:r>
            <a:r>
              <a:rPr lang="nl-BE" dirty="0" err="1"/>
              <a:t>thead</a:t>
            </a:r>
            <a:r>
              <a:rPr lang="nl-BE" dirty="0"/>
              <a:t>&gt;</a:t>
            </a:r>
          </a:p>
          <a:p>
            <a:r>
              <a:rPr lang="nl-BE" dirty="0"/>
              <a:t>        &lt;</a:t>
            </a:r>
            <a:r>
              <a:rPr lang="nl-BE" dirty="0" err="1"/>
              <a:t>tr</a:t>
            </a:r>
            <a:r>
              <a:rPr lang="nl-BE" dirty="0"/>
              <a:t>&gt;</a:t>
            </a:r>
          </a:p>
          <a:p>
            <a:r>
              <a:rPr lang="nl-BE" dirty="0"/>
              <a:t>            &lt;</a:t>
            </a:r>
            <a:r>
              <a:rPr lang="nl-BE" dirty="0" err="1"/>
              <a:t>th</a:t>
            </a:r>
            <a:r>
              <a:rPr lang="nl-BE" dirty="0"/>
              <a:t>&gt;Dag&lt;/</a:t>
            </a:r>
            <a:r>
              <a:rPr lang="nl-BE" dirty="0" err="1"/>
              <a:t>th</a:t>
            </a:r>
            <a:r>
              <a:rPr lang="nl-BE" dirty="0"/>
              <a:t>&gt;&lt;</a:t>
            </a:r>
            <a:r>
              <a:rPr lang="nl-BE" dirty="0" err="1"/>
              <a:t>th</a:t>
            </a:r>
            <a:r>
              <a:rPr lang="nl-BE" dirty="0"/>
              <a:t> </a:t>
            </a:r>
            <a:r>
              <a:rPr lang="nl-BE" dirty="0" err="1"/>
              <a:t>colspan</a:t>
            </a:r>
            <a:r>
              <a:rPr lang="nl-BE" dirty="0"/>
              <a:t>="2"&gt;Activiteiten&lt;/</a:t>
            </a:r>
            <a:r>
              <a:rPr lang="nl-BE" dirty="0" err="1"/>
              <a:t>th</a:t>
            </a:r>
            <a:r>
              <a:rPr lang="nl-BE" dirty="0"/>
              <a:t>&gt;</a:t>
            </a:r>
          </a:p>
          <a:p>
            <a:r>
              <a:rPr lang="nl-BE" dirty="0"/>
              <a:t>        &lt;/</a:t>
            </a:r>
            <a:r>
              <a:rPr lang="nl-BE" dirty="0" err="1"/>
              <a:t>tr</a:t>
            </a:r>
            <a:r>
              <a:rPr lang="nl-BE" dirty="0"/>
              <a:t>&gt;</a:t>
            </a:r>
          </a:p>
          <a:p>
            <a:r>
              <a:rPr lang="nl-BE" dirty="0"/>
              <a:t>    &lt;/</a:t>
            </a:r>
            <a:r>
              <a:rPr lang="nl-BE" dirty="0" err="1"/>
              <a:t>thead</a:t>
            </a:r>
            <a:r>
              <a:rPr lang="nl-BE" dirty="0"/>
              <a:t>&gt;</a:t>
            </a:r>
          </a:p>
          <a:p>
            <a:r>
              <a:rPr lang="nl-BE" dirty="0"/>
              <a:t>    &lt;</a:t>
            </a:r>
            <a:r>
              <a:rPr lang="nl-BE" dirty="0" err="1"/>
              <a:t>tbody</a:t>
            </a:r>
            <a:r>
              <a:rPr lang="nl-BE" dirty="0"/>
              <a:t>&gt;</a:t>
            </a:r>
          </a:p>
          <a:p>
            <a:r>
              <a:rPr lang="nl-BE" dirty="0"/>
              <a:t>        &lt;</a:t>
            </a:r>
            <a:r>
              <a:rPr lang="nl-BE" dirty="0" err="1"/>
              <a:t>tr</a:t>
            </a:r>
            <a:r>
              <a:rPr lang="nl-BE" dirty="0"/>
              <a:t>&gt;</a:t>
            </a:r>
          </a:p>
          <a:p>
            <a:r>
              <a:rPr lang="nl-BE" dirty="0"/>
              <a:t>            &lt;</a:t>
            </a:r>
            <a:r>
              <a:rPr lang="nl-BE" dirty="0" err="1"/>
              <a:t>td</a:t>
            </a:r>
            <a:r>
              <a:rPr lang="nl-BE" dirty="0"/>
              <a:t> </a:t>
            </a:r>
            <a:r>
              <a:rPr lang="nl-BE" dirty="0" err="1"/>
              <a:t>rowspan</a:t>
            </a:r>
            <a:r>
              <a:rPr lang="nl-BE" dirty="0"/>
              <a:t>="2"&gt;Maandag&lt;/</a:t>
            </a:r>
            <a:r>
              <a:rPr lang="nl-BE" dirty="0" err="1"/>
              <a:t>td</a:t>
            </a:r>
            <a:r>
              <a:rPr lang="nl-BE" dirty="0"/>
              <a:t>&gt;</a:t>
            </a:r>
          </a:p>
          <a:p>
            <a:r>
              <a:rPr lang="nl-BE" dirty="0"/>
              <a:t>            &lt;</a:t>
            </a:r>
            <a:r>
              <a:rPr lang="nl-BE" dirty="0" err="1"/>
              <a:t>td</a:t>
            </a:r>
            <a:r>
              <a:rPr lang="nl-BE" dirty="0"/>
              <a:t>&gt;Ochtend&lt;/</a:t>
            </a:r>
            <a:r>
              <a:rPr lang="nl-BE" dirty="0" err="1"/>
              <a:t>td</a:t>
            </a:r>
            <a:r>
              <a:rPr lang="nl-BE" dirty="0"/>
              <a:t>&gt;</a:t>
            </a:r>
          </a:p>
          <a:p>
            <a:r>
              <a:rPr lang="nl-BE" dirty="0"/>
              <a:t>            &lt;</a:t>
            </a:r>
            <a:r>
              <a:rPr lang="nl-BE" dirty="0" err="1"/>
              <a:t>td</a:t>
            </a:r>
            <a:r>
              <a:rPr lang="nl-BE" dirty="0"/>
              <a:t>&gt;Gym&lt;/</a:t>
            </a:r>
            <a:r>
              <a:rPr lang="nl-BE" dirty="0" err="1"/>
              <a:t>td</a:t>
            </a:r>
            <a:r>
              <a:rPr lang="nl-BE" dirty="0"/>
              <a:t>&gt;</a:t>
            </a:r>
          </a:p>
          <a:p>
            <a:r>
              <a:rPr lang="nl-BE" dirty="0"/>
              <a:t>        &lt;/</a:t>
            </a:r>
            <a:r>
              <a:rPr lang="nl-BE" dirty="0" err="1"/>
              <a:t>tr</a:t>
            </a:r>
            <a:r>
              <a:rPr lang="nl-BE" dirty="0"/>
              <a:t>&gt;</a:t>
            </a:r>
          </a:p>
          <a:p>
            <a:r>
              <a:rPr lang="nl-BE" dirty="0"/>
              <a:t>        &lt;</a:t>
            </a:r>
            <a:r>
              <a:rPr lang="nl-BE" dirty="0" err="1"/>
              <a:t>tr</a:t>
            </a:r>
            <a:r>
              <a:rPr lang="nl-BE" dirty="0"/>
              <a:t>&gt;</a:t>
            </a:r>
          </a:p>
          <a:p>
            <a:r>
              <a:rPr lang="nl-BE" dirty="0"/>
              <a:t>            &lt;</a:t>
            </a:r>
            <a:r>
              <a:rPr lang="nl-BE" dirty="0" err="1"/>
              <a:t>td</a:t>
            </a:r>
            <a:r>
              <a:rPr lang="nl-BE" dirty="0"/>
              <a:t>&gt;Middag&lt;/</a:t>
            </a:r>
            <a:r>
              <a:rPr lang="nl-BE" dirty="0" err="1"/>
              <a:t>td</a:t>
            </a:r>
            <a:r>
              <a:rPr lang="nl-BE" dirty="0"/>
              <a:t>&gt;</a:t>
            </a:r>
          </a:p>
          <a:p>
            <a:r>
              <a:rPr lang="nl-BE" dirty="0"/>
              <a:t>            &lt;</a:t>
            </a:r>
            <a:r>
              <a:rPr lang="nl-BE" dirty="0" err="1"/>
              <a:t>td</a:t>
            </a:r>
            <a:r>
              <a:rPr lang="nl-BE" dirty="0"/>
              <a:t>&gt;Wiskunde&lt;/</a:t>
            </a:r>
            <a:r>
              <a:rPr lang="nl-BE" dirty="0" err="1"/>
              <a:t>td</a:t>
            </a:r>
            <a:r>
              <a:rPr lang="nl-BE" dirty="0"/>
              <a:t>&gt;</a:t>
            </a:r>
          </a:p>
          <a:p>
            <a:r>
              <a:rPr lang="nl-BE" dirty="0"/>
              <a:t>        &lt;/</a:t>
            </a:r>
            <a:r>
              <a:rPr lang="nl-BE" dirty="0" err="1"/>
              <a:t>tr</a:t>
            </a:r>
            <a:r>
              <a:rPr lang="nl-BE" dirty="0"/>
              <a:t>&gt;</a:t>
            </a:r>
          </a:p>
          <a:p>
            <a:r>
              <a:rPr lang="nl-BE" dirty="0"/>
              <a:t>        &lt;</a:t>
            </a:r>
            <a:r>
              <a:rPr lang="nl-BE" dirty="0" err="1"/>
              <a:t>tr</a:t>
            </a:r>
            <a:r>
              <a:rPr lang="nl-BE" dirty="0"/>
              <a:t>&gt;</a:t>
            </a:r>
          </a:p>
          <a:p>
            <a:r>
              <a:rPr lang="nl-BE" dirty="0"/>
              <a:t>            &lt;</a:t>
            </a:r>
            <a:r>
              <a:rPr lang="nl-BE" dirty="0" err="1"/>
              <a:t>td</a:t>
            </a:r>
            <a:r>
              <a:rPr lang="nl-BE" dirty="0"/>
              <a:t>&gt;Dinsdag&lt;/</a:t>
            </a:r>
            <a:r>
              <a:rPr lang="nl-BE" dirty="0" err="1"/>
              <a:t>td</a:t>
            </a:r>
            <a:r>
              <a:rPr lang="nl-BE" dirty="0"/>
              <a:t>&gt;</a:t>
            </a:r>
          </a:p>
          <a:p>
            <a:r>
              <a:rPr lang="nl-BE" dirty="0"/>
              <a:t>            &lt;</a:t>
            </a:r>
            <a:r>
              <a:rPr lang="nl-BE" dirty="0" err="1"/>
              <a:t>td</a:t>
            </a:r>
            <a:r>
              <a:rPr lang="nl-BE" dirty="0"/>
              <a:t> </a:t>
            </a:r>
            <a:r>
              <a:rPr lang="nl-BE" dirty="0" err="1"/>
              <a:t>colspan</a:t>
            </a:r>
            <a:r>
              <a:rPr lang="nl-BE" dirty="0"/>
              <a:t>="2"&gt;Schoolreisje&lt;/</a:t>
            </a:r>
            <a:r>
              <a:rPr lang="nl-BE" dirty="0" err="1"/>
              <a:t>td</a:t>
            </a:r>
            <a:r>
              <a:rPr lang="nl-BE" dirty="0"/>
              <a:t>&gt;</a:t>
            </a:r>
          </a:p>
          <a:p>
            <a:r>
              <a:rPr lang="nl-BE" dirty="0"/>
              <a:t>        &lt;/</a:t>
            </a:r>
            <a:r>
              <a:rPr lang="nl-BE" dirty="0" err="1"/>
              <a:t>tr</a:t>
            </a:r>
            <a:r>
              <a:rPr lang="nl-BE" dirty="0"/>
              <a:t>&gt;</a:t>
            </a:r>
          </a:p>
          <a:p>
            <a:r>
              <a:rPr lang="nl-BE" dirty="0"/>
              <a:t>    &lt;/</a:t>
            </a:r>
            <a:r>
              <a:rPr lang="nl-BE" dirty="0" err="1"/>
              <a:t>tbody</a:t>
            </a:r>
            <a:r>
              <a:rPr lang="nl-BE" dirty="0"/>
              <a:t>&gt;</a:t>
            </a:r>
          </a:p>
          <a:p>
            <a:r>
              <a:rPr lang="nl-BE" dirty="0"/>
              <a:t>&lt;/</a:t>
            </a:r>
            <a:r>
              <a:rPr lang="nl-BE" dirty="0" err="1"/>
              <a:t>table</a:t>
            </a:r>
            <a:r>
              <a:rPr lang="nl-BE" dirty="0"/>
              <a:t>&gt;</a:t>
            </a:r>
          </a:p>
        </p:txBody>
      </p:sp>
    </p:spTree>
    <p:extLst>
      <p:ext uri="{BB962C8B-B14F-4D97-AF65-F5344CB8AC3E}">
        <p14:creationId xmlns:p14="http://schemas.microsoft.com/office/powerpoint/2010/main" val="3950109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E7769F-3E9E-36AE-8D9B-6BBAF9EF98DB}"/>
              </a:ext>
            </a:extLst>
          </p:cNvPr>
          <p:cNvSpPr>
            <a:spLocks noGrp="1"/>
          </p:cNvSpPr>
          <p:nvPr>
            <p:ph type="title"/>
          </p:nvPr>
        </p:nvSpPr>
        <p:spPr/>
        <p:txBody>
          <a:bodyPr/>
          <a:lstStyle/>
          <a:p>
            <a:r>
              <a:rPr lang="nl-BE" dirty="0"/>
              <a:t>Opdracht</a:t>
            </a:r>
          </a:p>
        </p:txBody>
      </p:sp>
      <p:sp>
        <p:nvSpPr>
          <p:cNvPr id="3" name="Tijdelijke aanduiding voor inhoud 2">
            <a:extLst>
              <a:ext uri="{FF2B5EF4-FFF2-40B4-BE49-F238E27FC236}">
                <a16:creationId xmlns:a16="http://schemas.microsoft.com/office/drawing/2014/main" id="{E45411DF-1442-8FAD-C9C4-711F8E5BBE84}"/>
              </a:ext>
            </a:extLst>
          </p:cNvPr>
          <p:cNvSpPr>
            <a:spLocks noGrp="1"/>
          </p:cNvSpPr>
          <p:nvPr>
            <p:ph idx="1"/>
          </p:nvPr>
        </p:nvSpPr>
        <p:spPr/>
        <p:txBody>
          <a:bodyPr/>
          <a:lstStyle/>
          <a:p>
            <a:pPr marL="0" indent="0">
              <a:buNone/>
            </a:pPr>
            <a:r>
              <a:rPr lang="nl-BE" dirty="0"/>
              <a:t>Herneem de eerste opdracht en pas minstens 1 </a:t>
            </a:r>
            <a:r>
              <a:rPr lang="nl-BE" dirty="0" err="1"/>
              <a:t>rowspan</a:t>
            </a:r>
            <a:r>
              <a:rPr lang="nl-BE" dirty="0"/>
              <a:t> en 1 </a:t>
            </a:r>
            <a:r>
              <a:rPr lang="nl-BE" dirty="0" err="1"/>
              <a:t>colspan</a:t>
            </a:r>
            <a:r>
              <a:rPr lang="nl-BE" dirty="0"/>
              <a:t> toe.</a:t>
            </a:r>
          </a:p>
        </p:txBody>
      </p:sp>
    </p:spTree>
    <p:extLst>
      <p:ext uri="{BB962C8B-B14F-4D97-AF65-F5344CB8AC3E}">
        <p14:creationId xmlns:p14="http://schemas.microsoft.com/office/powerpoint/2010/main" val="1489733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CFACCD-01E8-F135-6EB2-012C5E49F780}"/>
              </a:ext>
            </a:extLst>
          </p:cNvPr>
          <p:cNvSpPr>
            <a:spLocks noGrp="1"/>
          </p:cNvSpPr>
          <p:nvPr>
            <p:ph type="title"/>
          </p:nvPr>
        </p:nvSpPr>
        <p:spPr/>
        <p:txBody>
          <a:bodyPr/>
          <a:lstStyle/>
          <a:p>
            <a:r>
              <a:rPr lang="nl-BE" dirty="0"/>
              <a:t>Geordende lijst (</a:t>
            </a:r>
            <a:r>
              <a:rPr lang="nl-BE" dirty="0" err="1"/>
              <a:t>ol</a:t>
            </a:r>
            <a:r>
              <a:rPr lang="nl-BE" dirty="0"/>
              <a:t>): type</a:t>
            </a:r>
          </a:p>
        </p:txBody>
      </p:sp>
      <p:sp>
        <p:nvSpPr>
          <p:cNvPr id="3" name="Tijdelijke aanduiding voor inhoud 2">
            <a:extLst>
              <a:ext uri="{FF2B5EF4-FFF2-40B4-BE49-F238E27FC236}">
                <a16:creationId xmlns:a16="http://schemas.microsoft.com/office/drawing/2014/main" id="{55389E83-B3AD-A812-CC33-3136324239CC}"/>
              </a:ext>
            </a:extLst>
          </p:cNvPr>
          <p:cNvSpPr>
            <a:spLocks noGrp="1"/>
          </p:cNvSpPr>
          <p:nvPr>
            <p:ph idx="1"/>
          </p:nvPr>
        </p:nvSpPr>
        <p:spPr/>
        <p:txBody>
          <a:bodyPr/>
          <a:lstStyle/>
          <a:p>
            <a:r>
              <a:rPr lang="nl-BE" dirty="0"/>
              <a:t>Bij een geordende lijst, kan je kiezen wat er vooraan moet staan:</a:t>
            </a:r>
          </a:p>
          <a:p>
            <a:pPr lvl="1"/>
            <a:r>
              <a:rPr lang="nl-BE" dirty="0"/>
              <a:t>1: 1, 2, 3, …</a:t>
            </a:r>
          </a:p>
          <a:p>
            <a:pPr lvl="1"/>
            <a:r>
              <a:rPr lang="nl-BE" dirty="0"/>
              <a:t>A: A, B, C, …</a:t>
            </a:r>
          </a:p>
          <a:p>
            <a:pPr lvl="1"/>
            <a:r>
              <a:rPr lang="nl-BE" dirty="0"/>
              <a:t>a: a, b, c, …</a:t>
            </a:r>
          </a:p>
          <a:p>
            <a:pPr lvl="1"/>
            <a:r>
              <a:rPr lang="nl-BE" dirty="0"/>
              <a:t>I: I, II, III, IV, …</a:t>
            </a:r>
          </a:p>
          <a:p>
            <a:pPr lvl="1"/>
            <a:r>
              <a:rPr lang="nl-BE" dirty="0"/>
              <a:t>i: i, ii, iii, iv, …</a:t>
            </a:r>
          </a:p>
        </p:txBody>
      </p:sp>
      <p:sp>
        <p:nvSpPr>
          <p:cNvPr id="5" name="Tekstvak 4">
            <a:extLst>
              <a:ext uri="{FF2B5EF4-FFF2-40B4-BE49-F238E27FC236}">
                <a16:creationId xmlns:a16="http://schemas.microsoft.com/office/drawing/2014/main" id="{AB7439CF-E061-DBE1-791A-93490C9190DC}"/>
              </a:ext>
            </a:extLst>
          </p:cNvPr>
          <p:cNvSpPr txBox="1"/>
          <p:nvPr/>
        </p:nvSpPr>
        <p:spPr>
          <a:xfrm>
            <a:off x="7484534" y="3419443"/>
            <a:ext cx="6096000" cy="1477328"/>
          </a:xfrm>
          <a:prstGeom prst="rect">
            <a:avLst/>
          </a:prstGeom>
          <a:noFill/>
        </p:spPr>
        <p:txBody>
          <a:bodyPr wrap="square">
            <a:spAutoFit/>
          </a:bodyPr>
          <a:lstStyle/>
          <a:p>
            <a:r>
              <a:rPr lang="it-IT" b="0" i="0" dirty="0">
                <a:solidFill>
                  <a:srgbClr val="999999"/>
                </a:solidFill>
                <a:effectLst/>
                <a:latin typeface="Consolas" panose="020B0609020204030204" pitchFamily="49" charset="0"/>
              </a:rPr>
              <a:t>&lt;</a:t>
            </a:r>
            <a:r>
              <a:rPr lang="it-IT" b="0" i="0" dirty="0" err="1">
                <a:solidFill>
                  <a:srgbClr val="990055"/>
                </a:solidFill>
                <a:effectLst/>
                <a:latin typeface="Consolas" panose="020B0609020204030204" pitchFamily="49" charset="0"/>
              </a:rPr>
              <a:t>ol</a:t>
            </a:r>
            <a:r>
              <a:rPr lang="it-IT" b="0" i="0" dirty="0">
                <a:solidFill>
                  <a:srgbClr val="008000"/>
                </a:solidFill>
                <a:effectLst/>
                <a:latin typeface="Consolas" panose="020B0609020204030204" pitchFamily="49" charset="0"/>
              </a:rPr>
              <a:t> </a:t>
            </a:r>
            <a:r>
              <a:rPr lang="it-IT" b="0" i="0" dirty="0" err="1">
                <a:solidFill>
                  <a:srgbClr val="008000"/>
                </a:solidFill>
                <a:effectLst/>
                <a:latin typeface="Consolas" panose="020B0609020204030204" pitchFamily="49" charset="0"/>
              </a:rPr>
              <a:t>type</a:t>
            </a:r>
            <a:r>
              <a:rPr lang="it-IT" b="0" i="0" dirty="0">
                <a:solidFill>
                  <a:srgbClr val="005CC5"/>
                </a:solidFill>
                <a:effectLst/>
                <a:latin typeface="Consolas" panose="020B0609020204030204" pitchFamily="49" charset="0"/>
              </a:rPr>
              <a:t>="I"</a:t>
            </a:r>
            <a:r>
              <a:rPr lang="it-IT" b="0" i="0" dirty="0">
                <a:solidFill>
                  <a:srgbClr val="999999"/>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&lt;</a:t>
            </a:r>
            <a:r>
              <a:rPr lang="it-IT" b="0" i="0" dirty="0">
                <a:solidFill>
                  <a:srgbClr val="990055"/>
                </a:solidFill>
                <a:effectLst/>
                <a:latin typeface="Consolas" panose="020B0609020204030204" pitchFamily="49" charset="0"/>
              </a:rPr>
              <a:t>li</a:t>
            </a:r>
            <a:r>
              <a:rPr lang="it-IT" b="0" i="0" dirty="0">
                <a:solidFill>
                  <a:srgbClr val="999999"/>
                </a:solidFill>
                <a:effectLst/>
                <a:latin typeface="Consolas" panose="020B0609020204030204" pitchFamily="49" charset="0"/>
              </a:rPr>
              <a:t>&gt;</a:t>
            </a:r>
            <a:r>
              <a:rPr lang="it-IT" b="0" i="0" dirty="0" err="1">
                <a:solidFill>
                  <a:srgbClr val="000000"/>
                </a:solidFill>
                <a:effectLst/>
                <a:latin typeface="Consolas" panose="020B0609020204030204" pitchFamily="49" charset="0"/>
              </a:rPr>
              <a:t>Wiskunde</a:t>
            </a:r>
            <a:r>
              <a:rPr lang="it-IT" b="0" i="0" dirty="0">
                <a:solidFill>
                  <a:srgbClr val="999999"/>
                </a:solidFill>
                <a:effectLst/>
                <a:latin typeface="Consolas" panose="020B0609020204030204" pitchFamily="49" charset="0"/>
              </a:rPr>
              <a:t>&lt;</a:t>
            </a:r>
            <a:r>
              <a:rPr lang="it-IT" b="0" i="0" dirty="0">
                <a:solidFill>
                  <a:srgbClr val="990055"/>
                </a:solidFill>
                <a:effectLst/>
                <a:latin typeface="Consolas" panose="020B0609020204030204" pitchFamily="49" charset="0"/>
              </a:rPr>
              <a:t>/li</a:t>
            </a:r>
            <a:r>
              <a:rPr lang="it-IT" b="0" i="0" dirty="0">
                <a:solidFill>
                  <a:srgbClr val="999999"/>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&lt;</a:t>
            </a:r>
            <a:r>
              <a:rPr lang="it-IT" b="0" i="0" dirty="0">
                <a:solidFill>
                  <a:srgbClr val="990055"/>
                </a:solidFill>
                <a:effectLst/>
                <a:latin typeface="Consolas" panose="020B0609020204030204" pitchFamily="49" charset="0"/>
              </a:rPr>
              <a:t>li</a:t>
            </a:r>
            <a:r>
              <a:rPr lang="it-IT" b="0" i="0" dirty="0">
                <a:solidFill>
                  <a:srgbClr val="999999"/>
                </a:solidFill>
                <a:effectLst/>
                <a:latin typeface="Consolas" panose="020B0609020204030204" pitchFamily="49" charset="0"/>
              </a:rPr>
              <a:t>&gt;</a:t>
            </a:r>
            <a:r>
              <a:rPr lang="it-IT" b="0" i="0" dirty="0">
                <a:solidFill>
                  <a:srgbClr val="000000"/>
                </a:solidFill>
                <a:effectLst/>
                <a:latin typeface="Consolas" panose="020B0609020204030204" pitchFamily="49" charset="0"/>
              </a:rPr>
              <a:t>Frans</a:t>
            </a:r>
            <a:r>
              <a:rPr lang="it-IT" b="0" i="0" dirty="0">
                <a:solidFill>
                  <a:srgbClr val="999999"/>
                </a:solidFill>
                <a:effectLst/>
                <a:latin typeface="Consolas" panose="020B0609020204030204" pitchFamily="49" charset="0"/>
              </a:rPr>
              <a:t>&lt;</a:t>
            </a:r>
            <a:r>
              <a:rPr lang="it-IT" b="0" i="0" dirty="0">
                <a:solidFill>
                  <a:srgbClr val="990055"/>
                </a:solidFill>
                <a:effectLst/>
                <a:latin typeface="Consolas" panose="020B0609020204030204" pitchFamily="49" charset="0"/>
              </a:rPr>
              <a:t>/li</a:t>
            </a:r>
            <a:r>
              <a:rPr lang="it-IT" b="0" i="0" dirty="0">
                <a:solidFill>
                  <a:srgbClr val="999999"/>
                </a:solidFill>
                <a:effectLst/>
                <a:latin typeface="Consolas" panose="020B0609020204030204" pitchFamily="49" charset="0"/>
              </a:rPr>
              <a:t>&gt;</a:t>
            </a:r>
            <a:br>
              <a:rPr lang="it-IT" dirty="0"/>
            </a:br>
            <a:r>
              <a:rPr lang="it-IT" b="0" i="0" dirty="0">
                <a:solidFill>
                  <a:srgbClr val="000000"/>
                </a:solidFill>
                <a:effectLst/>
                <a:latin typeface="Consolas" panose="020B0609020204030204" pitchFamily="49" charset="0"/>
              </a:rPr>
              <a:t>  </a:t>
            </a:r>
            <a:r>
              <a:rPr lang="it-IT" b="0" i="0" dirty="0">
                <a:solidFill>
                  <a:srgbClr val="999999"/>
                </a:solidFill>
                <a:effectLst/>
                <a:latin typeface="Consolas" panose="020B0609020204030204" pitchFamily="49" charset="0"/>
              </a:rPr>
              <a:t>&lt;</a:t>
            </a:r>
            <a:r>
              <a:rPr lang="it-IT" b="0" i="0" dirty="0">
                <a:solidFill>
                  <a:srgbClr val="990055"/>
                </a:solidFill>
                <a:effectLst/>
                <a:latin typeface="Consolas" panose="020B0609020204030204" pitchFamily="49" charset="0"/>
              </a:rPr>
              <a:t>li</a:t>
            </a:r>
            <a:r>
              <a:rPr lang="it-IT" b="0" i="0" dirty="0">
                <a:solidFill>
                  <a:srgbClr val="999999"/>
                </a:solidFill>
                <a:effectLst/>
                <a:latin typeface="Consolas" panose="020B0609020204030204" pitchFamily="49" charset="0"/>
              </a:rPr>
              <a:t>&gt;</a:t>
            </a:r>
            <a:r>
              <a:rPr lang="it-IT" dirty="0">
                <a:solidFill>
                  <a:srgbClr val="000000"/>
                </a:solidFill>
                <a:latin typeface="Consolas" panose="020B0609020204030204" pitchFamily="49" charset="0"/>
              </a:rPr>
              <a:t>Engels</a:t>
            </a:r>
            <a:r>
              <a:rPr lang="it-IT" b="0" i="0" dirty="0">
                <a:solidFill>
                  <a:srgbClr val="999999"/>
                </a:solidFill>
                <a:effectLst/>
                <a:latin typeface="Consolas" panose="020B0609020204030204" pitchFamily="49" charset="0"/>
              </a:rPr>
              <a:t>&lt;</a:t>
            </a:r>
            <a:r>
              <a:rPr lang="it-IT" b="0" i="0" dirty="0">
                <a:solidFill>
                  <a:srgbClr val="990055"/>
                </a:solidFill>
                <a:effectLst/>
                <a:latin typeface="Consolas" panose="020B0609020204030204" pitchFamily="49" charset="0"/>
              </a:rPr>
              <a:t>/li</a:t>
            </a:r>
            <a:r>
              <a:rPr lang="it-IT" b="0" i="0" dirty="0">
                <a:solidFill>
                  <a:srgbClr val="999999"/>
                </a:solidFill>
                <a:effectLst/>
                <a:latin typeface="Consolas" panose="020B0609020204030204" pitchFamily="49" charset="0"/>
              </a:rPr>
              <a:t>&gt;</a:t>
            </a:r>
            <a:br>
              <a:rPr lang="it-IT" dirty="0"/>
            </a:br>
            <a:r>
              <a:rPr lang="it-IT" b="0" i="0" dirty="0">
                <a:solidFill>
                  <a:srgbClr val="999999"/>
                </a:solidFill>
                <a:effectLst/>
                <a:latin typeface="Consolas" panose="020B0609020204030204" pitchFamily="49" charset="0"/>
              </a:rPr>
              <a:t>&lt;</a:t>
            </a:r>
            <a:r>
              <a:rPr lang="it-IT" b="0" i="0" dirty="0">
                <a:solidFill>
                  <a:srgbClr val="990055"/>
                </a:solidFill>
                <a:effectLst/>
                <a:latin typeface="Consolas" panose="020B0609020204030204" pitchFamily="49" charset="0"/>
              </a:rPr>
              <a:t>/</a:t>
            </a:r>
            <a:r>
              <a:rPr lang="it-IT" b="0" i="0" dirty="0" err="1">
                <a:solidFill>
                  <a:srgbClr val="990055"/>
                </a:solidFill>
                <a:effectLst/>
                <a:latin typeface="Consolas" panose="020B0609020204030204" pitchFamily="49" charset="0"/>
              </a:rPr>
              <a:t>ol</a:t>
            </a:r>
            <a:r>
              <a:rPr lang="it-IT" b="0" i="0" dirty="0">
                <a:solidFill>
                  <a:srgbClr val="999999"/>
                </a:solidFill>
                <a:effectLst/>
                <a:latin typeface="Consolas" panose="020B0609020204030204" pitchFamily="49" charset="0"/>
              </a:rPr>
              <a:t>&gt;</a:t>
            </a:r>
            <a:endParaRPr lang="nl-BE" dirty="0"/>
          </a:p>
        </p:txBody>
      </p:sp>
    </p:spTree>
    <p:extLst>
      <p:ext uri="{BB962C8B-B14F-4D97-AF65-F5344CB8AC3E}">
        <p14:creationId xmlns:p14="http://schemas.microsoft.com/office/powerpoint/2010/main" val="1832345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862F5-4BD7-C7FD-410A-CBAE474D753C}"/>
              </a:ext>
            </a:extLst>
          </p:cNvPr>
          <p:cNvSpPr>
            <a:spLocks noGrp="1"/>
          </p:cNvSpPr>
          <p:nvPr>
            <p:ph type="title"/>
          </p:nvPr>
        </p:nvSpPr>
        <p:spPr/>
        <p:txBody>
          <a:bodyPr/>
          <a:lstStyle/>
          <a:p>
            <a:r>
              <a:rPr lang="nl-BE" dirty="0"/>
              <a:t>Ongeordende lijst: </a:t>
            </a:r>
            <a:r>
              <a:rPr lang="nl-BE" dirty="0" err="1"/>
              <a:t>style</a:t>
            </a:r>
            <a:r>
              <a:rPr lang="nl-BE" dirty="0"/>
              <a:t>: list-</a:t>
            </a:r>
            <a:r>
              <a:rPr lang="nl-BE" dirty="0" err="1"/>
              <a:t>style</a:t>
            </a:r>
            <a:r>
              <a:rPr lang="nl-BE" dirty="0"/>
              <a:t>-type</a:t>
            </a:r>
          </a:p>
        </p:txBody>
      </p:sp>
      <p:sp>
        <p:nvSpPr>
          <p:cNvPr id="3" name="Tijdelijke aanduiding voor inhoud 2">
            <a:extLst>
              <a:ext uri="{FF2B5EF4-FFF2-40B4-BE49-F238E27FC236}">
                <a16:creationId xmlns:a16="http://schemas.microsoft.com/office/drawing/2014/main" id="{B34DA328-D237-3725-E55B-E939FAE4F1C0}"/>
              </a:ext>
            </a:extLst>
          </p:cNvPr>
          <p:cNvSpPr>
            <a:spLocks noGrp="1"/>
          </p:cNvSpPr>
          <p:nvPr>
            <p:ph idx="1"/>
          </p:nvPr>
        </p:nvSpPr>
        <p:spPr/>
        <p:txBody>
          <a:bodyPr/>
          <a:lstStyle/>
          <a:p>
            <a:r>
              <a:rPr lang="nl-BE" dirty="0"/>
              <a:t>Bij ongeordende lijsten kan je d.m.v. het </a:t>
            </a:r>
            <a:r>
              <a:rPr lang="nl-BE" dirty="0" err="1"/>
              <a:t>style</a:t>
            </a:r>
            <a:r>
              <a:rPr lang="nl-BE" dirty="0"/>
              <a:t>-attribuut een list-</a:t>
            </a:r>
            <a:r>
              <a:rPr lang="nl-BE" dirty="0" err="1"/>
              <a:t>style</a:t>
            </a:r>
            <a:r>
              <a:rPr lang="nl-BE" dirty="0"/>
              <a:t>-type instellen:</a:t>
            </a:r>
          </a:p>
          <a:p>
            <a:pPr lvl="1"/>
            <a:r>
              <a:rPr lang="nl-BE" dirty="0" err="1"/>
              <a:t>Circle</a:t>
            </a:r>
            <a:endParaRPr lang="nl-BE" dirty="0"/>
          </a:p>
          <a:p>
            <a:pPr lvl="1"/>
            <a:r>
              <a:rPr lang="nl-BE" dirty="0"/>
              <a:t>Disc</a:t>
            </a:r>
          </a:p>
          <a:p>
            <a:pPr lvl="1"/>
            <a:r>
              <a:rPr lang="nl-BE" dirty="0"/>
              <a:t>Square</a:t>
            </a:r>
          </a:p>
        </p:txBody>
      </p:sp>
    </p:spTree>
    <p:extLst>
      <p:ext uri="{BB962C8B-B14F-4D97-AF65-F5344CB8AC3E}">
        <p14:creationId xmlns:p14="http://schemas.microsoft.com/office/powerpoint/2010/main" val="167616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FE9EEA-EEAA-B809-3A42-A15F4CFEDA32}"/>
              </a:ext>
            </a:extLst>
          </p:cNvPr>
          <p:cNvSpPr>
            <a:spLocks noGrp="1"/>
          </p:cNvSpPr>
          <p:nvPr>
            <p:ph type="title"/>
          </p:nvPr>
        </p:nvSpPr>
        <p:spPr/>
        <p:txBody>
          <a:bodyPr/>
          <a:lstStyle/>
          <a:p>
            <a:r>
              <a:rPr lang="nl-BE" dirty="0"/>
              <a:t>tags</a:t>
            </a:r>
          </a:p>
        </p:txBody>
      </p:sp>
      <p:sp>
        <p:nvSpPr>
          <p:cNvPr id="3" name="Tijdelijke aanduiding voor inhoud 2">
            <a:extLst>
              <a:ext uri="{FF2B5EF4-FFF2-40B4-BE49-F238E27FC236}">
                <a16:creationId xmlns:a16="http://schemas.microsoft.com/office/drawing/2014/main" id="{EA21F248-FCEE-9757-BCD1-E8362C021C53}"/>
              </a:ext>
            </a:extLst>
          </p:cNvPr>
          <p:cNvSpPr>
            <a:spLocks noGrp="1"/>
          </p:cNvSpPr>
          <p:nvPr>
            <p:ph idx="1"/>
          </p:nvPr>
        </p:nvSpPr>
        <p:spPr/>
        <p:txBody>
          <a:bodyPr/>
          <a:lstStyle/>
          <a:p>
            <a:r>
              <a:rPr lang="nl-BE"/>
              <a:t>HTML-pagina bestaat uit genest tags</a:t>
            </a:r>
            <a:endParaRPr lang="nl-BE" dirty="0"/>
          </a:p>
          <a:p>
            <a:r>
              <a:rPr lang="nl-BE"/>
              <a:t>Een tag stelt een element voor, zoals een paragraaf, afbeelding, link, tabel, … maar ook een speciaal stuk tekst, een tabelrij, tabelcel</a:t>
            </a:r>
            <a:r>
              <a:rPr lang="nl-BE" dirty="0"/>
              <a:t>.</a:t>
            </a:r>
          </a:p>
          <a:p>
            <a:r>
              <a:rPr lang="nl-BE"/>
              <a:t>Tags kunnen andere tags bevatten</a:t>
            </a:r>
            <a:endParaRPr lang="nl-BE" dirty="0"/>
          </a:p>
          <a:p>
            <a:r>
              <a:rPr lang="nl-BE"/>
              <a:t>Tags hebben (verplichte) attributen (</a:t>
            </a:r>
            <a:r>
              <a:rPr lang="nl-BE" dirty="0"/>
              <a:t>eigenschappen)</a:t>
            </a:r>
          </a:p>
          <a:p>
            <a:r>
              <a:rPr lang="nl-BE"/>
              <a:t>Tags open en sluiten rond hun geneste tags (&lt;</a:t>
            </a:r>
            <a:r>
              <a:rPr lang="nl-BE" dirty="0"/>
              <a:t>tag&gt;&lt;/</a:t>
            </a:r>
            <a:r>
              <a:rPr lang="nl-BE"/>
              <a:t>tag&gt;). Tags zonder geneste tags sluiten zichzelf (&lt;</a:t>
            </a:r>
            <a:r>
              <a:rPr lang="nl-BE" dirty="0"/>
              <a:t>tag/&gt;).</a:t>
            </a:r>
          </a:p>
        </p:txBody>
      </p:sp>
    </p:spTree>
    <p:extLst>
      <p:ext uri="{BB962C8B-B14F-4D97-AF65-F5344CB8AC3E}">
        <p14:creationId xmlns:p14="http://schemas.microsoft.com/office/powerpoint/2010/main" val="229361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697007-FBAE-28B3-ED0E-92C4F4B9F464}"/>
              </a:ext>
            </a:extLst>
          </p:cNvPr>
          <p:cNvSpPr>
            <a:spLocks noGrp="1"/>
          </p:cNvSpPr>
          <p:nvPr>
            <p:ph type="title"/>
          </p:nvPr>
        </p:nvSpPr>
        <p:spPr>
          <a:xfrm>
            <a:off x="581191" y="2901295"/>
            <a:ext cx="11029615" cy="2147467"/>
          </a:xfrm>
        </p:spPr>
        <p:txBody>
          <a:bodyPr/>
          <a:lstStyle/>
          <a:p>
            <a:r>
              <a:rPr lang="nl-BE" dirty="0"/>
              <a:t>CSS</a:t>
            </a:r>
          </a:p>
        </p:txBody>
      </p:sp>
      <p:sp>
        <p:nvSpPr>
          <p:cNvPr id="3" name="Tijdelijke aanduiding voor tekst 2">
            <a:extLst>
              <a:ext uri="{FF2B5EF4-FFF2-40B4-BE49-F238E27FC236}">
                <a16:creationId xmlns:a16="http://schemas.microsoft.com/office/drawing/2014/main" id="{938F4EAD-EC87-1B41-2F1D-D378C1107C71}"/>
              </a:ext>
            </a:extLst>
          </p:cNvPr>
          <p:cNvSpPr>
            <a:spLocks noGrp="1"/>
          </p:cNvSpPr>
          <p:nvPr>
            <p:ph type="body" idx="1"/>
          </p:nvPr>
        </p:nvSpPr>
        <p:spPr>
          <a:xfrm>
            <a:off x="581192" y="5306960"/>
            <a:ext cx="11029615" cy="934351"/>
          </a:xfrm>
        </p:spPr>
        <p:txBody>
          <a:bodyPr>
            <a:normAutofit/>
          </a:bodyPr>
          <a:lstStyle/>
          <a:p>
            <a:r>
              <a:rPr lang="nl-BE" dirty="0"/>
              <a:t>Opmaak</a:t>
            </a:r>
          </a:p>
          <a:p>
            <a:r>
              <a:rPr lang="nl-BE" dirty="0">
                <a:hlinkClick r:id="rId2"/>
              </a:rPr>
              <a:t>https://developer.mozilla.org/en-US/docs/Web/CSS</a:t>
            </a:r>
            <a:r>
              <a:rPr lang="nl-BE" dirty="0"/>
              <a:t> </a:t>
            </a:r>
          </a:p>
        </p:txBody>
      </p:sp>
      <p:sp>
        <p:nvSpPr>
          <p:cNvPr id="4" name="Tijdelijke aanduiding voor datum 3">
            <a:extLst>
              <a:ext uri="{FF2B5EF4-FFF2-40B4-BE49-F238E27FC236}">
                <a16:creationId xmlns:a16="http://schemas.microsoft.com/office/drawing/2014/main" id="{65B02F53-1DFB-E24C-371F-80FBD10442B7}"/>
              </a:ext>
            </a:extLst>
          </p:cNvPr>
          <p:cNvSpPr>
            <a:spLocks noGrp="1"/>
          </p:cNvSpPr>
          <p:nvPr>
            <p:ph type="dt" sz="half" idx="10"/>
          </p:nvPr>
        </p:nvSpPr>
        <p:spPr/>
        <p:txBody>
          <a:bodyPr/>
          <a:lstStyle/>
          <a:p>
            <a:pPr rtl="0"/>
            <a:fld id="{66D3D282-C61A-41D7-9714-7814FA67361E}" type="datetime1">
              <a:rPr lang="nl-NL" smtClean="0"/>
              <a:t>17-10-2025</a:t>
            </a:fld>
            <a:endParaRPr lang="en-US" dirty="0"/>
          </a:p>
        </p:txBody>
      </p:sp>
    </p:spTree>
    <p:extLst>
      <p:ext uri="{BB962C8B-B14F-4D97-AF65-F5344CB8AC3E}">
        <p14:creationId xmlns:p14="http://schemas.microsoft.com/office/powerpoint/2010/main" val="2884100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B0C400-0B97-0E33-26C5-E9DF99F3DD30}"/>
              </a:ext>
            </a:extLst>
          </p:cNvPr>
          <p:cNvSpPr>
            <a:spLocks noGrp="1"/>
          </p:cNvSpPr>
          <p:nvPr>
            <p:ph type="title"/>
          </p:nvPr>
        </p:nvSpPr>
        <p:spPr/>
        <p:txBody>
          <a:bodyPr/>
          <a:lstStyle/>
          <a:p>
            <a:r>
              <a:rPr lang="nl-BE" dirty="0" err="1"/>
              <a:t>css</a:t>
            </a:r>
            <a:endParaRPr lang="nl-BE" dirty="0"/>
          </a:p>
        </p:txBody>
      </p:sp>
      <p:sp>
        <p:nvSpPr>
          <p:cNvPr id="3" name="Tijdelijke aanduiding voor inhoud 2">
            <a:extLst>
              <a:ext uri="{FF2B5EF4-FFF2-40B4-BE49-F238E27FC236}">
                <a16:creationId xmlns:a16="http://schemas.microsoft.com/office/drawing/2014/main" id="{7A775D5B-0F6D-3F98-F50D-3B9297401CF5}"/>
              </a:ext>
            </a:extLst>
          </p:cNvPr>
          <p:cNvSpPr>
            <a:spLocks noGrp="1"/>
          </p:cNvSpPr>
          <p:nvPr>
            <p:ph idx="1"/>
          </p:nvPr>
        </p:nvSpPr>
        <p:spPr/>
        <p:txBody>
          <a:bodyPr/>
          <a:lstStyle/>
          <a:p>
            <a:r>
              <a:rPr lang="nl-BE" dirty="0"/>
              <a:t>Zorgt voor opmaak van de webpagina</a:t>
            </a:r>
          </a:p>
          <a:p>
            <a:endParaRPr lang="nl-BE" dirty="0"/>
          </a:p>
          <a:p>
            <a:r>
              <a:rPr lang="nl-BE" dirty="0"/>
              <a:t>Kan direct op het element worden ingesteld of via een </a:t>
            </a:r>
            <a:r>
              <a:rPr lang="nl-BE" dirty="0" err="1"/>
              <a:t>stylesheet</a:t>
            </a:r>
            <a:endParaRPr lang="nl-BE" dirty="0"/>
          </a:p>
          <a:p>
            <a:pPr lvl="1"/>
            <a:r>
              <a:rPr lang="nl-BE" dirty="0"/>
              <a:t>&lt;link rel="</a:t>
            </a:r>
            <a:r>
              <a:rPr lang="nl-BE" dirty="0" err="1"/>
              <a:t>stylesheet</a:t>
            </a:r>
            <a:r>
              <a:rPr lang="nl-BE" dirty="0"/>
              <a:t>" </a:t>
            </a:r>
            <a:r>
              <a:rPr lang="nl-BE" dirty="0" err="1"/>
              <a:t>href</a:t>
            </a:r>
            <a:r>
              <a:rPr lang="nl-BE" dirty="0"/>
              <a:t>="stylesheet.css"&gt;</a:t>
            </a:r>
          </a:p>
          <a:p>
            <a:pPr lvl="1"/>
            <a:endParaRPr lang="nl-BE" dirty="0"/>
          </a:p>
          <a:p>
            <a:r>
              <a:rPr lang="nl-BE" dirty="0"/>
              <a:t>Altijd via externe </a:t>
            </a:r>
            <a:r>
              <a:rPr lang="nl-BE" dirty="0" err="1"/>
              <a:t>stylesheet</a:t>
            </a:r>
            <a:r>
              <a:rPr lang="nl-BE" dirty="0"/>
              <a:t>, tenzij dit niet anders kan (bv. externe publicatie)</a:t>
            </a:r>
          </a:p>
        </p:txBody>
      </p:sp>
    </p:spTree>
    <p:extLst>
      <p:ext uri="{BB962C8B-B14F-4D97-AF65-F5344CB8AC3E}">
        <p14:creationId xmlns:p14="http://schemas.microsoft.com/office/powerpoint/2010/main" val="2624318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FCC7BD-C392-4E0F-F6CA-7823CAFA2341}"/>
              </a:ext>
            </a:extLst>
          </p:cNvPr>
          <p:cNvSpPr>
            <a:spLocks noGrp="1"/>
          </p:cNvSpPr>
          <p:nvPr>
            <p:ph type="title"/>
          </p:nvPr>
        </p:nvSpPr>
        <p:spPr/>
        <p:txBody>
          <a:bodyPr/>
          <a:lstStyle/>
          <a:p>
            <a:r>
              <a:rPr lang="nl-BE" dirty="0" err="1"/>
              <a:t>Selectors</a:t>
            </a:r>
            <a:endParaRPr lang="nl-BE" dirty="0"/>
          </a:p>
        </p:txBody>
      </p:sp>
      <p:sp>
        <p:nvSpPr>
          <p:cNvPr id="3" name="Tijdelijke aanduiding voor inhoud 2">
            <a:extLst>
              <a:ext uri="{FF2B5EF4-FFF2-40B4-BE49-F238E27FC236}">
                <a16:creationId xmlns:a16="http://schemas.microsoft.com/office/drawing/2014/main" id="{5D923862-3959-0167-CF3A-BC11CBEA9683}"/>
              </a:ext>
            </a:extLst>
          </p:cNvPr>
          <p:cNvSpPr>
            <a:spLocks noGrp="1"/>
          </p:cNvSpPr>
          <p:nvPr>
            <p:ph idx="1"/>
          </p:nvPr>
        </p:nvSpPr>
        <p:spPr/>
        <p:txBody>
          <a:bodyPr/>
          <a:lstStyle/>
          <a:p>
            <a:r>
              <a:rPr lang="nl-BE" dirty="0"/>
              <a:t>Bepalen welke elementen welke opmaak moeten krijgen.</a:t>
            </a:r>
          </a:p>
          <a:p>
            <a:r>
              <a:rPr lang="nl-BE" dirty="0"/>
              <a:t>Worden begonnen en afgesloten met { }</a:t>
            </a:r>
          </a:p>
          <a:p>
            <a:r>
              <a:rPr lang="nl-BE" dirty="0"/>
              <a:t>Opmaakinstellingen: </a:t>
            </a:r>
            <a:r>
              <a:rPr lang="nl-BE" i="1" dirty="0"/>
              <a:t>naam opmaak</a:t>
            </a:r>
            <a:r>
              <a:rPr lang="nl-BE" dirty="0"/>
              <a:t>: </a:t>
            </a:r>
            <a:r>
              <a:rPr lang="nl-BE" i="1" dirty="0"/>
              <a:t>waarde opmaak</a:t>
            </a:r>
            <a:r>
              <a:rPr lang="nl-BE" dirty="0"/>
              <a:t>;</a:t>
            </a:r>
            <a:endParaRPr lang="nl-BE" i="1" dirty="0"/>
          </a:p>
        </p:txBody>
      </p:sp>
    </p:spTree>
    <p:extLst>
      <p:ext uri="{BB962C8B-B14F-4D97-AF65-F5344CB8AC3E}">
        <p14:creationId xmlns:p14="http://schemas.microsoft.com/office/powerpoint/2010/main" val="2061974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9E468-31BE-C5F8-99C3-C6625BAF578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DF74EA3-BED7-D0FC-D026-C45BB6543BBD}"/>
              </a:ext>
            </a:extLst>
          </p:cNvPr>
          <p:cNvSpPr>
            <a:spLocks noGrp="1"/>
          </p:cNvSpPr>
          <p:nvPr>
            <p:ph type="title"/>
          </p:nvPr>
        </p:nvSpPr>
        <p:spPr/>
        <p:txBody>
          <a:bodyPr/>
          <a:lstStyle/>
          <a:p>
            <a:r>
              <a:rPr lang="nl-BE" dirty="0" err="1"/>
              <a:t>Selectors</a:t>
            </a:r>
            <a:endParaRPr lang="nl-BE" dirty="0"/>
          </a:p>
        </p:txBody>
      </p:sp>
      <p:sp>
        <p:nvSpPr>
          <p:cNvPr id="3" name="Tijdelijke aanduiding voor inhoud 2">
            <a:extLst>
              <a:ext uri="{FF2B5EF4-FFF2-40B4-BE49-F238E27FC236}">
                <a16:creationId xmlns:a16="http://schemas.microsoft.com/office/drawing/2014/main" id="{31AC9FFB-7FD3-539A-6E36-86FECE052E3F}"/>
              </a:ext>
            </a:extLst>
          </p:cNvPr>
          <p:cNvSpPr>
            <a:spLocks noGrp="1"/>
          </p:cNvSpPr>
          <p:nvPr>
            <p:ph idx="1"/>
          </p:nvPr>
        </p:nvSpPr>
        <p:spPr>
          <a:xfrm>
            <a:off x="581192" y="1890875"/>
            <a:ext cx="11029615" cy="4797003"/>
          </a:xfrm>
        </p:spPr>
        <p:txBody>
          <a:bodyPr/>
          <a:lstStyle/>
          <a:p>
            <a:pPr>
              <a:spcAft>
                <a:spcPts val="1200"/>
              </a:spcAft>
            </a:pPr>
            <a:r>
              <a:rPr lang="nl-BE" dirty="0"/>
              <a:t>*: </a:t>
            </a:r>
            <a:r>
              <a:rPr lang="nl-BE" u="sng" dirty="0"/>
              <a:t>alle</a:t>
            </a:r>
            <a:r>
              <a:rPr lang="nl-BE" dirty="0"/>
              <a:t> elementen</a:t>
            </a:r>
          </a:p>
          <a:p>
            <a:pPr>
              <a:spcAft>
                <a:spcPts val="1200"/>
              </a:spcAft>
            </a:pPr>
            <a:r>
              <a:rPr lang="nl-BE" dirty="0"/>
              <a:t>tag: alle elementen van deze </a:t>
            </a:r>
            <a:r>
              <a:rPr lang="nl-BE" u="sng" dirty="0"/>
              <a:t>tag</a:t>
            </a:r>
          </a:p>
          <a:p>
            <a:pPr>
              <a:spcAft>
                <a:spcPts val="1200"/>
              </a:spcAft>
            </a:pPr>
            <a:r>
              <a:rPr lang="nl-BE" i="1" dirty="0"/>
              <a:t>#id</a:t>
            </a:r>
            <a:r>
              <a:rPr lang="nl-BE" dirty="0"/>
              <a:t>: het element met dit </a:t>
            </a:r>
            <a:r>
              <a:rPr lang="nl-BE" u="sng" dirty="0"/>
              <a:t>id</a:t>
            </a:r>
            <a:r>
              <a:rPr lang="nl-BE" dirty="0"/>
              <a:t>. Let op: normaal gezien mag een </a:t>
            </a:r>
            <a:r>
              <a:rPr lang="nl-BE" dirty="0" err="1"/>
              <a:t>id</a:t>
            </a:r>
            <a:r>
              <a:rPr lang="nl-BE" dirty="0"/>
              <a:t> maar 1 keer voorkomen. Maar CSS is hier tolerant in, en past meerdere elementen aan als ze deze </a:t>
            </a:r>
            <a:r>
              <a:rPr lang="nl-BE" dirty="0" err="1"/>
              <a:t>id</a:t>
            </a:r>
            <a:r>
              <a:rPr lang="nl-BE" dirty="0"/>
              <a:t> hebben.</a:t>
            </a:r>
          </a:p>
          <a:p>
            <a:pPr>
              <a:spcAft>
                <a:spcPts val="1200"/>
              </a:spcAft>
            </a:pPr>
            <a:r>
              <a:rPr lang="nl-BE" dirty="0"/>
              <a:t>.class: alle elementen met deze </a:t>
            </a:r>
            <a:r>
              <a:rPr lang="nl-BE" u="sng" dirty="0"/>
              <a:t>class-waarde</a:t>
            </a:r>
          </a:p>
          <a:p>
            <a:pPr>
              <a:spcAft>
                <a:spcPts val="1200"/>
              </a:spcAft>
            </a:pPr>
            <a:r>
              <a:rPr lang="nl-BE" dirty="0" err="1"/>
              <a:t>tag.class</a:t>
            </a:r>
            <a:r>
              <a:rPr lang="nl-BE" dirty="0"/>
              <a:t>: alle elementen van deze </a:t>
            </a:r>
            <a:r>
              <a:rPr lang="nl-BE" u="sng" dirty="0"/>
              <a:t>tag</a:t>
            </a:r>
            <a:r>
              <a:rPr lang="nl-BE" dirty="0"/>
              <a:t> met deze </a:t>
            </a:r>
            <a:r>
              <a:rPr lang="nl-BE" u="sng" dirty="0"/>
              <a:t>class-waarde</a:t>
            </a:r>
          </a:p>
          <a:p>
            <a:pPr>
              <a:spcAft>
                <a:spcPts val="1200"/>
              </a:spcAft>
            </a:pPr>
            <a:r>
              <a:rPr lang="nl-BE" dirty="0" err="1"/>
              <a:t>tagA</a:t>
            </a:r>
            <a:r>
              <a:rPr lang="nl-BE" dirty="0"/>
              <a:t>, </a:t>
            </a:r>
            <a:r>
              <a:rPr lang="nl-BE" dirty="0" err="1"/>
              <a:t>tagB</a:t>
            </a:r>
            <a:r>
              <a:rPr lang="nl-BE" dirty="0"/>
              <a:t>: met de komma kan je </a:t>
            </a:r>
            <a:r>
              <a:rPr lang="nl-BE" u="sng" dirty="0"/>
              <a:t>meerdere</a:t>
            </a:r>
            <a:r>
              <a:rPr lang="nl-BE" dirty="0"/>
              <a:t> </a:t>
            </a:r>
            <a:r>
              <a:rPr lang="nl-BE" dirty="0" err="1"/>
              <a:t>selectoren</a:t>
            </a:r>
            <a:r>
              <a:rPr lang="nl-BE" dirty="0"/>
              <a:t> koppelen</a:t>
            </a:r>
          </a:p>
          <a:p>
            <a:pPr>
              <a:spcAft>
                <a:spcPts val="1200"/>
              </a:spcAft>
            </a:pPr>
            <a:r>
              <a:rPr lang="nl-BE" dirty="0" err="1"/>
              <a:t>tagA</a:t>
            </a:r>
            <a:r>
              <a:rPr lang="nl-BE" dirty="0"/>
              <a:t> </a:t>
            </a:r>
            <a:r>
              <a:rPr lang="nl-BE" dirty="0" err="1"/>
              <a:t>tagB</a:t>
            </a:r>
            <a:r>
              <a:rPr lang="nl-BE" dirty="0"/>
              <a:t>: alle elementen van type </a:t>
            </a:r>
            <a:r>
              <a:rPr lang="nl-BE" dirty="0" err="1"/>
              <a:t>tagB</a:t>
            </a:r>
            <a:r>
              <a:rPr lang="nl-BE" dirty="0"/>
              <a:t> die een </a:t>
            </a:r>
            <a:r>
              <a:rPr lang="nl-BE" u="sng" dirty="0"/>
              <a:t>afstammeling</a:t>
            </a:r>
            <a:r>
              <a:rPr lang="nl-BE" dirty="0"/>
              <a:t> zijn van een element van type </a:t>
            </a:r>
            <a:r>
              <a:rPr lang="nl-BE" dirty="0" err="1"/>
              <a:t>tagA</a:t>
            </a:r>
            <a:endParaRPr lang="nl-BE" dirty="0"/>
          </a:p>
          <a:p>
            <a:pPr>
              <a:spcAft>
                <a:spcPts val="1200"/>
              </a:spcAft>
            </a:pPr>
            <a:r>
              <a:rPr lang="nl-BE" dirty="0" err="1"/>
              <a:t>tagA</a:t>
            </a:r>
            <a:r>
              <a:rPr lang="nl-BE" dirty="0"/>
              <a:t> &gt; </a:t>
            </a:r>
            <a:r>
              <a:rPr lang="nl-BE" dirty="0" err="1"/>
              <a:t>tagB</a:t>
            </a:r>
            <a:r>
              <a:rPr lang="nl-BE" dirty="0"/>
              <a:t>: alle elementen van type </a:t>
            </a:r>
            <a:r>
              <a:rPr lang="nl-BE" dirty="0" err="1"/>
              <a:t>tagB</a:t>
            </a:r>
            <a:r>
              <a:rPr lang="nl-BE" dirty="0"/>
              <a:t> die een </a:t>
            </a:r>
            <a:r>
              <a:rPr lang="nl-BE" u="sng" dirty="0"/>
              <a:t>directe</a:t>
            </a:r>
            <a:r>
              <a:rPr lang="nl-BE" dirty="0"/>
              <a:t> afstammeling zijn van een element van type </a:t>
            </a:r>
            <a:r>
              <a:rPr lang="nl-BE" dirty="0" err="1"/>
              <a:t>tagA</a:t>
            </a:r>
            <a:endParaRPr lang="nl-BE" dirty="0"/>
          </a:p>
        </p:txBody>
      </p:sp>
    </p:spTree>
    <p:extLst>
      <p:ext uri="{BB962C8B-B14F-4D97-AF65-F5344CB8AC3E}">
        <p14:creationId xmlns:p14="http://schemas.microsoft.com/office/powerpoint/2010/main" val="1817800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27FDC-53B4-3456-66BB-B5E77288B79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E6963EB-A39C-A494-B627-24349B7B157A}"/>
              </a:ext>
            </a:extLst>
          </p:cNvPr>
          <p:cNvSpPr>
            <a:spLocks noGrp="1"/>
          </p:cNvSpPr>
          <p:nvPr>
            <p:ph type="title"/>
          </p:nvPr>
        </p:nvSpPr>
        <p:spPr>
          <a:xfrm>
            <a:off x="581192" y="702156"/>
            <a:ext cx="11029616" cy="483394"/>
          </a:xfrm>
        </p:spPr>
        <p:txBody>
          <a:bodyPr>
            <a:normAutofit fontScale="90000"/>
          </a:bodyPr>
          <a:lstStyle/>
          <a:p>
            <a:r>
              <a:rPr lang="nl-BE" dirty="0" err="1"/>
              <a:t>Selectors</a:t>
            </a:r>
            <a:endParaRPr lang="nl-BE" dirty="0"/>
          </a:p>
        </p:txBody>
      </p:sp>
      <p:sp>
        <p:nvSpPr>
          <p:cNvPr id="7" name="Tekstvak 6">
            <a:extLst>
              <a:ext uri="{FF2B5EF4-FFF2-40B4-BE49-F238E27FC236}">
                <a16:creationId xmlns:a16="http://schemas.microsoft.com/office/drawing/2014/main" id="{77703DE5-DF6D-C21E-A33E-F1CAD351A51E}"/>
              </a:ext>
            </a:extLst>
          </p:cNvPr>
          <p:cNvSpPr txBox="1"/>
          <p:nvPr/>
        </p:nvSpPr>
        <p:spPr>
          <a:xfrm>
            <a:off x="7993025" y="703559"/>
            <a:ext cx="6097772" cy="286360"/>
          </a:xfrm>
          <a:prstGeom prst="rect">
            <a:avLst/>
          </a:prstGeom>
          <a:noFill/>
        </p:spPr>
        <p:txBody>
          <a:bodyPr wrap="square">
            <a:spAutoFit/>
          </a:bodyPr>
          <a:lstStyle/>
          <a:p>
            <a:pPr>
              <a:lnSpc>
                <a:spcPts val="1425"/>
              </a:lnSpc>
              <a:buNone/>
            </a:pPr>
            <a:endParaRPr lang="nl-BE" b="0" dirty="0">
              <a:solidFill>
                <a:srgbClr val="000000"/>
              </a:solidFill>
              <a:effectLst/>
              <a:latin typeface="Consolas" panose="020B0609020204030204" pitchFamily="49" charset="0"/>
            </a:endParaRPr>
          </a:p>
        </p:txBody>
      </p:sp>
      <p:sp>
        <p:nvSpPr>
          <p:cNvPr id="19" name="Tekstvak 18">
            <a:extLst>
              <a:ext uri="{FF2B5EF4-FFF2-40B4-BE49-F238E27FC236}">
                <a16:creationId xmlns:a16="http://schemas.microsoft.com/office/drawing/2014/main" id="{3CE203B7-0EC4-A684-595D-366B80A7D822}"/>
              </a:ext>
            </a:extLst>
          </p:cNvPr>
          <p:cNvSpPr txBox="1"/>
          <p:nvPr/>
        </p:nvSpPr>
        <p:spPr>
          <a:xfrm>
            <a:off x="4198976" y="621293"/>
            <a:ext cx="7044070" cy="6236707"/>
          </a:xfrm>
          <a:prstGeom prst="rect">
            <a:avLst/>
          </a:prstGeom>
          <a:noFill/>
        </p:spPr>
        <p:txBody>
          <a:bodyPr wrap="square">
            <a:spAutoFit/>
          </a:bodyPr>
          <a:lstStyle/>
          <a:p>
            <a:pPr>
              <a:lnSpc>
                <a:spcPts val="1425"/>
              </a:lnSpc>
              <a:spcAft>
                <a:spcPts val="400"/>
              </a:spcAft>
              <a:buNone/>
            </a:pPr>
            <a:r>
              <a:rPr lang="nl-BE" b="0" dirty="0">
                <a:solidFill>
                  <a:srgbClr val="800000"/>
                </a:solidFill>
                <a:effectLst/>
                <a:latin typeface="Consolas" panose="020B0609020204030204" pitchFamily="49" charset="0"/>
              </a:rPr>
              <a:t>&lt;html&gt;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800000"/>
                </a:solidFill>
                <a:effectLst/>
                <a:latin typeface="Consolas" panose="020B0609020204030204" pitchFamily="49" charset="0"/>
              </a:rPr>
              <a:t>&lt;</a:t>
            </a:r>
            <a:r>
              <a:rPr lang="nl-BE" b="0" dirty="0" err="1">
                <a:solidFill>
                  <a:srgbClr val="800000"/>
                </a:solidFill>
                <a:effectLst/>
                <a:latin typeface="Consolas" panose="020B0609020204030204" pitchFamily="49" charset="0"/>
              </a:rPr>
              <a:t>head</a:t>
            </a:r>
            <a:r>
              <a:rPr lang="nl-BE" b="0" dirty="0">
                <a:solidFill>
                  <a:srgbClr val="800000"/>
                </a:solidFill>
                <a:effectLst/>
                <a:latin typeface="Consolas" panose="020B0609020204030204" pitchFamily="49" charset="0"/>
              </a:rPr>
              <a:t>&gt;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&lt;link</a:t>
            </a:r>
            <a:r>
              <a:rPr lang="nl-BE" b="0" dirty="0">
                <a:solidFill>
                  <a:srgbClr val="000000"/>
                </a:solidFill>
                <a:effectLst/>
                <a:latin typeface="Consolas" panose="020B0609020204030204" pitchFamily="49" charset="0"/>
              </a:rPr>
              <a:t> </a:t>
            </a:r>
            <a:r>
              <a:rPr lang="nl-BE" b="0" dirty="0">
                <a:solidFill>
                  <a:srgbClr val="E50000"/>
                </a:solidFill>
                <a:effectLst/>
                <a:latin typeface="Consolas" panose="020B0609020204030204" pitchFamily="49" charset="0"/>
              </a:rPr>
              <a:t>rel</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a:t>
            </a:r>
            <a:r>
              <a:rPr lang="nl-BE" b="0" dirty="0" err="1">
                <a:solidFill>
                  <a:srgbClr val="0000FF"/>
                </a:solidFill>
                <a:effectLst/>
                <a:latin typeface="Consolas" panose="020B0609020204030204" pitchFamily="49" charset="0"/>
              </a:rPr>
              <a:t>stylesheet</a:t>
            </a:r>
            <a:r>
              <a:rPr lang="nl-BE" b="0" dirty="0">
                <a:solidFill>
                  <a:srgbClr val="0000FF"/>
                </a:solidFill>
                <a:effectLst/>
                <a:latin typeface="Consolas" panose="020B0609020204030204" pitchFamily="49" charset="0"/>
              </a:rPr>
              <a:t>"</a:t>
            </a:r>
            <a:r>
              <a:rPr lang="nl-BE" b="0" dirty="0">
                <a:solidFill>
                  <a:srgbClr val="000000"/>
                </a:solidFill>
                <a:effectLst/>
                <a:latin typeface="Consolas" panose="020B0609020204030204" pitchFamily="49" charset="0"/>
              </a:rPr>
              <a:t> </a:t>
            </a:r>
            <a:r>
              <a:rPr lang="nl-BE" b="0" dirty="0" err="1">
                <a:solidFill>
                  <a:srgbClr val="E50000"/>
                </a:solidFill>
                <a:effectLst/>
                <a:latin typeface="Consolas" panose="020B0609020204030204" pitchFamily="49" charset="0"/>
              </a:rPr>
              <a:t>href</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"stylesheet.css"</a:t>
            </a:r>
            <a:r>
              <a:rPr lang="nl-BE" b="0" dirty="0">
                <a:solidFill>
                  <a:srgbClr val="800000"/>
                </a:solidFill>
                <a:effectLst/>
                <a:latin typeface="Consolas" panose="020B0609020204030204" pitchFamily="49" charset="0"/>
              </a:rPr>
              <a:t>&gt;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800000"/>
                </a:solidFill>
                <a:effectLst/>
                <a:latin typeface="Consolas" panose="020B0609020204030204" pitchFamily="49" charset="0"/>
              </a:rPr>
              <a:t>&lt;/</a:t>
            </a:r>
            <a:r>
              <a:rPr lang="nl-BE" b="0" dirty="0" err="1">
                <a:solidFill>
                  <a:srgbClr val="800000"/>
                </a:solidFill>
                <a:effectLst/>
                <a:latin typeface="Consolas" panose="020B0609020204030204" pitchFamily="49" charset="0"/>
              </a:rPr>
              <a:t>head</a:t>
            </a:r>
            <a:r>
              <a:rPr lang="nl-BE" b="0" dirty="0">
                <a:solidFill>
                  <a:srgbClr val="800000"/>
                </a:solidFill>
                <a:effectLst/>
                <a:latin typeface="Consolas" panose="020B0609020204030204" pitchFamily="49" charset="0"/>
              </a:rPr>
              <a:t>&gt;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800000"/>
                </a:solidFill>
                <a:effectLst/>
                <a:latin typeface="Consolas" panose="020B0609020204030204" pitchFamily="49" charset="0"/>
              </a:rPr>
              <a:t>&lt;body&gt;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&lt;h1&gt;</a:t>
            </a:r>
            <a:r>
              <a:rPr lang="nl-BE" b="0" dirty="0">
                <a:solidFill>
                  <a:srgbClr val="000000"/>
                </a:solidFill>
                <a:effectLst/>
                <a:latin typeface="Consolas" panose="020B0609020204030204" pitchFamily="49" charset="0"/>
              </a:rPr>
              <a:t>Titel 1</a:t>
            </a:r>
            <a:r>
              <a:rPr lang="nl-BE" b="0" dirty="0">
                <a:solidFill>
                  <a:srgbClr val="800000"/>
                </a:solidFill>
                <a:effectLst/>
                <a:latin typeface="Consolas" panose="020B0609020204030204" pitchFamily="49" charset="0"/>
              </a:rPr>
              <a:t>&lt;/h1&gt;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&lt;h2&gt;</a:t>
            </a:r>
            <a:r>
              <a:rPr lang="nl-BE" b="0" dirty="0">
                <a:solidFill>
                  <a:srgbClr val="000000"/>
                </a:solidFill>
                <a:effectLst/>
                <a:latin typeface="Consolas" panose="020B0609020204030204" pitchFamily="49" charset="0"/>
              </a:rPr>
              <a:t>Subtitel A</a:t>
            </a:r>
            <a:r>
              <a:rPr lang="nl-BE" b="0" dirty="0">
                <a:solidFill>
                  <a:srgbClr val="800000"/>
                </a:solidFill>
                <a:effectLst/>
                <a:latin typeface="Consolas" panose="020B0609020204030204" pitchFamily="49" charset="0"/>
              </a:rPr>
              <a:t>&lt;/h2&gt;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&lt;p</a:t>
            </a:r>
            <a:r>
              <a:rPr lang="nl-BE" b="0" dirty="0">
                <a:solidFill>
                  <a:srgbClr val="000000"/>
                </a:solidFill>
                <a:effectLst/>
                <a:latin typeface="Consolas" panose="020B0609020204030204" pitchFamily="49" charset="0"/>
              </a:rPr>
              <a:t> </a:t>
            </a:r>
            <a:r>
              <a:rPr lang="nl-BE" b="0" dirty="0" err="1">
                <a:solidFill>
                  <a:srgbClr val="E50000"/>
                </a:solidFill>
                <a:effectLst/>
                <a:latin typeface="Consolas" panose="020B0609020204030204" pitchFamily="49" charset="0"/>
              </a:rPr>
              <a:t>id</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"p1"</a:t>
            </a:r>
            <a:r>
              <a:rPr lang="nl-BE" b="0" dirty="0">
                <a:solidFill>
                  <a:srgbClr val="800000"/>
                </a:solidFill>
                <a:effectLst/>
                <a:latin typeface="Consolas" panose="020B0609020204030204" pitchFamily="49" charset="0"/>
              </a:rPr>
              <a:t>&gt;</a:t>
            </a:r>
            <a:r>
              <a:rPr lang="nl-BE" b="0" dirty="0">
                <a:solidFill>
                  <a:srgbClr val="000000"/>
                </a:solidFill>
                <a:effectLst/>
                <a:latin typeface="Consolas" panose="020B0609020204030204" pitchFamily="49" charset="0"/>
              </a:rPr>
              <a:t>Tekst 1A1</a:t>
            </a:r>
            <a:r>
              <a:rPr lang="nl-BE" b="0" dirty="0">
                <a:solidFill>
                  <a:srgbClr val="800000"/>
                </a:solidFill>
                <a:effectLst/>
                <a:latin typeface="Consolas" panose="020B0609020204030204" pitchFamily="49" charset="0"/>
              </a:rPr>
              <a:t>&lt;/p&gt;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&lt;p</a:t>
            </a:r>
            <a:r>
              <a:rPr lang="nl-BE" b="0" dirty="0">
                <a:solidFill>
                  <a:srgbClr val="000000"/>
                </a:solidFill>
                <a:effectLst/>
                <a:latin typeface="Consolas" panose="020B0609020204030204" pitchFamily="49" charset="0"/>
              </a:rPr>
              <a:t> </a:t>
            </a:r>
            <a:r>
              <a:rPr lang="nl-BE" b="0" dirty="0">
                <a:solidFill>
                  <a:srgbClr val="E50000"/>
                </a:solidFill>
                <a:effectLst/>
                <a:latin typeface="Consolas" panose="020B0609020204030204" pitchFamily="49" charset="0"/>
              </a:rPr>
              <a:t>class</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"green"</a:t>
            </a:r>
            <a:r>
              <a:rPr lang="nl-BE" b="0" dirty="0">
                <a:solidFill>
                  <a:srgbClr val="800000"/>
                </a:solidFill>
                <a:effectLst/>
                <a:latin typeface="Consolas" panose="020B0609020204030204" pitchFamily="49" charset="0"/>
              </a:rPr>
              <a:t>&gt;</a:t>
            </a:r>
            <a:r>
              <a:rPr lang="nl-BE" b="0" dirty="0">
                <a:solidFill>
                  <a:srgbClr val="000000"/>
                </a:solidFill>
                <a:effectLst/>
                <a:latin typeface="Consolas" panose="020B0609020204030204" pitchFamily="49" charset="0"/>
              </a:rPr>
              <a:t>Tekst 1A2</a:t>
            </a:r>
            <a:r>
              <a:rPr lang="nl-BE" b="0" dirty="0">
                <a:solidFill>
                  <a:srgbClr val="800000"/>
                </a:solidFill>
                <a:effectLst/>
                <a:latin typeface="Consolas" panose="020B0609020204030204" pitchFamily="49" charset="0"/>
              </a:rPr>
              <a:t>&lt;/p&gt;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&lt;h2&gt;</a:t>
            </a:r>
            <a:r>
              <a:rPr lang="nl-BE" b="0" dirty="0">
                <a:solidFill>
                  <a:srgbClr val="000000"/>
                </a:solidFill>
                <a:effectLst/>
                <a:latin typeface="Consolas" panose="020B0609020204030204" pitchFamily="49" charset="0"/>
              </a:rPr>
              <a:t>Subtitel B</a:t>
            </a:r>
            <a:r>
              <a:rPr lang="nl-BE" b="0" dirty="0">
                <a:solidFill>
                  <a:srgbClr val="800000"/>
                </a:solidFill>
                <a:effectLst/>
                <a:latin typeface="Consolas" panose="020B0609020204030204" pitchFamily="49" charset="0"/>
              </a:rPr>
              <a:t>&lt;/h2&gt;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&lt;p</a:t>
            </a:r>
            <a:r>
              <a:rPr lang="nl-BE" b="0" dirty="0">
                <a:solidFill>
                  <a:srgbClr val="000000"/>
                </a:solidFill>
                <a:effectLst/>
                <a:latin typeface="Consolas" panose="020B0609020204030204" pitchFamily="49" charset="0"/>
              </a:rPr>
              <a:t> </a:t>
            </a:r>
            <a:r>
              <a:rPr lang="nl-BE" b="0" dirty="0">
                <a:solidFill>
                  <a:srgbClr val="E50000"/>
                </a:solidFill>
                <a:effectLst/>
                <a:latin typeface="Consolas" panose="020B0609020204030204" pitchFamily="49" charset="0"/>
              </a:rPr>
              <a:t>class</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"green"</a:t>
            </a:r>
            <a:r>
              <a:rPr lang="nl-BE" b="0" dirty="0">
                <a:solidFill>
                  <a:srgbClr val="800000"/>
                </a:solidFill>
                <a:effectLst/>
                <a:latin typeface="Consolas" panose="020B0609020204030204" pitchFamily="49" charset="0"/>
              </a:rPr>
              <a:t>&gt;</a:t>
            </a:r>
            <a:r>
              <a:rPr lang="nl-BE" b="0" dirty="0">
                <a:solidFill>
                  <a:srgbClr val="000000"/>
                </a:solidFill>
                <a:effectLst/>
                <a:latin typeface="Consolas" panose="020B0609020204030204" pitchFamily="49" charset="0"/>
              </a:rPr>
              <a:t>Tekst 1B1</a:t>
            </a:r>
            <a:r>
              <a:rPr lang="nl-BE" b="0" dirty="0">
                <a:solidFill>
                  <a:srgbClr val="800000"/>
                </a:solidFill>
                <a:effectLst/>
                <a:latin typeface="Consolas" panose="020B0609020204030204" pitchFamily="49" charset="0"/>
              </a:rPr>
              <a:t>&lt;/p&gt;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&lt;p</a:t>
            </a:r>
            <a:r>
              <a:rPr lang="nl-BE" b="0" dirty="0">
                <a:solidFill>
                  <a:srgbClr val="000000"/>
                </a:solidFill>
                <a:effectLst/>
                <a:latin typeface="Consolas" panose="020B0609020204030204" pitchFamily="49" charset="0"/>
              </a:rPr>
              <a:t> </a:t>
            </a:r>
            <a:r>
              <a:rPr lang="nl-BE" b="0" dirty="0">
                <a:solidFill>
                  <a:srgbClr val="E50000"/>
                </a:solidFill>
                <a:effectLst/>
                <a:latin typeface="Consolas" panose="020B0609020204030204" pitchFamily="49" charset="0"/>
              </a:rPr>
              <a:t>class</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"pink"</a:t>
            </a:r>
            <a:r>
              <a:rPr lang="nl-BE" b="0" dirty="0">
                <a:solidFill>
                  <a:srgbClr val="800000"/>
                </a:solidFill>
                <a:effectLst/>
                <a:latin typeface="Consolas" panose="020B0609020204030204" pitchFamily="49" charset="0"/>
              </a:rPr>
              <a:t>&gt;</a:t>
            </a:r>
            <a:r>
              <a:rPr lang="nl-BE" b="0" dirty="0">
                <a:solidFill>
                  <a:srgbClr val="000000"/>
                </a:solidFill>
                <a:effectLst/>
                <a:latin typeface="Consolas" panose="020B0609020204030204" pitchFamily="49" charset="0"/>
              </a:rPr>
              <a:t>Tekst 1B2</a:t>
            </a:r>
            <a:r>
              <a:rPr lang="nl-BE" b="0" dirty="0">
                <a:solidFill>
                  <a:srgbClr val="800000"/>
                </a:solidFill>
                <a:effectLst/>
                <a:latin typeface="Consolas" panose="020B0609020204030204" pitchFamily="49" charset="0"/>
              </a:rPr>
              <a:t>&lt;/p&gt;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&lt;h1&gt;</a:t>
            </a:r>
            <a:r>
              <a:rPr lang="nl-BE" b="0" dirty="0">
                <a:solidFill>
                  <a:srgbClr val="000000"/>
                </a:solidFill>
                <a:effectLst/>
                <a:latin typeface="Consolas" panose="020B0609020204030204" pitchFamily="49" charset="0"/>
              </a:rPr>
              <a:t>Titel 2</a:t>
            </a:r>
            <a:r>
              <a:rPr lang="nl-BE" b="0" dirty="0">
                <a:solidFill>
                  <a:srgbClr val="800000"/>
                </a:solidFill>
                <a:effectLst/>
                <a:latin typeface="Consolas" panose="020B0609020204030204" pitchFamily="49" charset="0"/>
              </a:rPr>
              <a:t>&lt;/h1&gt;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&lt;h2</a:t>
            </a:r>
            <a:r>
              <a:rPr lang="nl-BE" b="0" dirty="0">
                <a:solidFill>
                  <a:srgbClr val="000000"/>
                </a:solidFill>
                <a:effectLst/>
                <a:latin typeface="Consolas" panose="020B0609020204030204" pitchFamily="49" charset="0"/>
              </a:rPr>
              <a:t> </a:t>
            </a:r>
            <a:r>
              <a:rPr lang="nl-BE" b="0" dirty="0">
                <a:solidFill>
                  <a:srgbClr val="E50000"/>
                </a:solidFill>
                <a:effectLst/>
                <a:latin typeface="Consolas" panose="020B0609020204030204" pitchFamily="49" charset="0"/>
              </a:rPr>
              <a:t>class</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"pink"</a:t>
            </a:r>
            <a:r>
              <a:rPr lang="nl-BE" b="0" dirty="0">
                <a:solidFill>
                  <a:srgbClr val="800000"/>
                </a:solidFill>
                <a:effectLst/>
                <a:latin typeface="Consolas" panose="020B0609020204030204" pitchFamily="49" charset="0"/>
              </a:rPr>
              <a:t>&gt;</a:t>
            </a:r>
            <a:r>
              <a:rPr lang="nl-BE" b="0" dirty="0">
                <a:solidFill>
                  <a:srgbClr val="000000"/>
                </a:solidFill>
                <a:effectLst/>
                <a:latin typeface="Consolas" panose="020B0609020204030204" pitchFamily="49" charset="0"/>
              </a:rPr>
              <a:t>Subtitel A</a:t>
            </a:r>
            <a:r>
              <a:rPr lang="nl-BE" b="0" dirty="0">
                <a:solidFill>
                  <a:srgbClr val="800000"/>
                </a:solidFill>
                <a:effectLst/>
                <a:latin typeface="Consolas" panose="020B0609020204030204" pitchFamily="49" charset="0"/>
              </a:rPr>
              <a:t>&lt;/h2&gt;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&lt;p</a:t>
            </a:r>
            <a:r>
              <a:rPr lang="nl-BE" b="0" dirty="0">
                <a:solidFill>
                  <a:srgbClr val="000000"/>
                </a:solidFill>
                <a:effectLst/>
                <a:latin typeface="Consolas" panose="020B0609020204030204" pitchFamily="49" charset="0"/>
              </a:rPr>
              <a:t> </a:t>
            </a:r>
            <a:r>
              <a:rPr lang="nl-BE" b="0" dirty="0">
                <a:solidFill>
                  <a:srgbClr val="E50000"/>
                </a:solidFill>
                <a:effectLst/>
                <a:latin typeface="Consolas" panose="020B0609020204030204" pitchFamily="49" charset="0"/>
              </a:rPr>
              <a:t>class</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"pink"</a:t>
            </a:r>
            <a:r>
              <a:rPr lang="nl-BE" b="0" dirty="0">
                <a:solidFill>
                  <a:srgbClr val="800000"/>
                </a:solidFill>
                <a:effectLst/>
                <a:latin typeface="Consolas" panose="020B0609020204030204" pitchFamily="49" charset="0"/>
              </a:rPr>
              <a:t>&gt;</a:t>
            </a:r>
            <a:r>
              <a:rPr lang="nl-BE" b="0" dirty="0">
                <a:solidFill>
                  <a:srgbClr val="000000"/>
                </a:solidFill>
                <a:effectLst/>
                <a:latin typeface="Consolas" panose="020B0609020204030204" pitchFamily="49" charset="0"/>
              </a:rPr>
              <a:t>Tekst 2A1</a:t>
            </a:r>
            <a:r>
              <a:rPr lang="nl-BE" b="0" dirty="0">
                <a:solidFill>
                  <a:srgbClr val="800000"/>
                </a:solidFill>
                <a:effectLst/>
                <a:latin typeface="Consolas" panose="020B0609020204030204" pitchFamily="49" charset="0"/>
              </a:rPr>
              <a:t>&lt;/p&gt;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&lt;p&gt;</a:t>
            </a:r>
            <a:r>
              <a:rPr lang="nl-BE" b="0" dirty="0">
                <a:solidFill>
                  <a:srgbClr val="000000"/>
                </a:solidFill>
                <a:effectLst/>
                <a:latin typeface="Consolas" panose="020B0609020204030204" pitchFamily="49" charset="0"/>
              </a:rPr>
              <a:t>Tekst 2A2</a:t>
            </a:r>
            <a:r>
              <a:rPr lang="nl-BE" b="0" dirty="0">
                <a:solidFill>
                  <a:srgbClr val="800000"/>
                </a:solidFill>
                <a:effectLst/>
                <a:latin typeface="Consolas" panose="020B0609020204030204" pitchFamily="49" charset="0"/>
              </a:rPr>
              <a:t>&lt;/p&gt;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&lt;h2&gt;</a:t>
            </a:r>
            <a:r>
              <a:rPr lang="nl-BE" b="0" dirty="0">
                <a:solidFill>
                  <a:srgbClr val="000000"/>
                </a:solidFill>
                <a:effectLst/>
                <a:latin typeface="Consolas" panose="020B0609020204030204" pitchFamily="49" charset="0"/>
              </a:rPr>
              <a:t>Subtitel B</a:t>
            </a:r>
            <a:r>
              <a:rPr lang="nl-BE" b="0" dirty="0">
                <a:solidFill>
                  <a:srgbClr val="800000"/>
                </a:solidFill>
                <a:effectLst/>
                <a:latin typeface="Consolas" panose="020B0609020204030204" pitchFamily="49" charset="0"/>
              </a:rPr>
              <a:t>&lt;/h2&gt;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&lt;p</a:t>
            </a:r>
            <a:r>
              <a:rPr lang="nl-BE" b="0" dirty="0">
                <a:solidFill>
                  <a:srgbClr val="000000"/>
                </a:solidFill>
                <a:effectLst/>
                <a:latin typeface="Consolas" panose="020B0609020204030204" pitchFamily="49" charset="0"/>
              </a:rPr>
              <a:t> </a:t>
            </a:r>
            <a:r>
              <a:rPr lang="nl-BE" b="0" dirty="0" err="1">
                <a:solidFill>
                  <a:srgbClr val="E50000"/>
                </a:solidFill>
                <a:effectLst/>
                <a:latin typeface="Consolas" panose="020B0609020204030204" pitchFamily="49" charset="0"/>
              </a:rPr>
              <a:t>id</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"p1"</a:t>
            </a:r>
            <a:r>
              <a:rPr lang="nl-BE" b="0" dirty="0">
                <a:solidFill>
                  <a:srgbClr val="800000"/>
                </a:solidFill>
                <a:effectLst/>
                <a:latin typeface="Consolas" panose="020B0609020204030204" pitchFamily="49" charset="0"/>
              </a:rPr>
              <a:t>&gt;</a:t>
            </a:r>
            <a:r>
              <a:rPr lang="nl-BE" b="0" dirty="0">
                <a:solidFill>
                  <a:srgbClr val="000000"/>
                </a:solidFill>
                <a:effectLst/>
                <a:latin typeface="Consolas" panose="020B0609020204030204" pitchFamily="49" charset="0"/>
              </a:rPr>
              <a:t>Tekst 2B1</a:t>
            </a:r>
            <a:r>
              <a:rPr lang="nl-BE" b="0" dirty="0">
                <a:solidFill>
                  <a:srgbClr val="800000"/>
                </a:solidFill>
                <a:effectLst/>
                <a:latin typeface="Consolas" panose="020B0609020204030204" pitchFamily="49" charset="0"/>
              </a:rPr>
              <a:t>&lt;/p&gt;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&lt;p&gt;</a:t>
            </a:r>
            <a:r>
              <a:rPr lang="nl-BE" b="0" dirty="0">
                <a:solidFill>
                  <a:srgbClr val="000000"/>
                </a:solidFill>
                <a:effectLst/>
                <a:latin typeface="Consolas" panose="020B0609020204030204" pitchFamily="49" charset="0"/>
              </a:rPr>
              <a:t>Tekst 2B2</a:t>
            </a:r>
            <a:r>
              <a:rPr lang="nl-BE" b="0" dirty="0">
                <a:solidFill>
                  <a:srgbClr val="800000"/>
                </a:solidFill>
                <a:effectLst/>
                <a:latin typeface="Consolas" panose="020B0609020204030204" pitchFamily="49" charset="0"/>
              </a:rPr>
              <a:t>&lt;/p&gt;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&lt;div&gt;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&lt;strong&gt;</a:t>
            </a:r>
            <a:r>
              <a:rPr lang="nl-BE" b="0" dirty="0">
                <a:solidFill>
                  <a:srgbClr val="000000"/>
                </a:solidFill>
                <a:effectLst/>
                <a:latin typeface="Consolas" panose="020B0609020204030204" pitchFamily="49" charset="0"/>
              </a:rPr>
              <a:t>Voettekst 1</a:t>
            </a:r>
            <a:r>
              <a:rPr lang="nl-BE" b="0" dirty="0">
                <a:solidFill>
                  <a:srgbClr val="800000"/>
                </a:solidFill>
                <a:effectLst/>
                <a:latin typeface="Consolas" panose="020B0609020204030204" pitchFamily="49" charset="0"/>
              </a:rPr>
              <a:t>&lt;/strong&gt;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&lt;p&gt;</a:t>
            </a:r>
            <a:r>
              <a:rPr lang="nl-BE" b="0" dirty="0">
                <a:solidFill>
                  <a:srgbClr val="000000"/>
                </a:solidFill>
                <a:effectLst/>
                <a:latin typeface="Consolas" panose="020B0609020204030204" pitchFamily="49" charset="0"/>
              </a:rPr>
              <a:t>Voet</a:t>
            </a:r>
            <a:r>
              <a:rPr lang="nl-BE" b="0" dirty="0">
                <a:solidFill>
                  <a:srgbClr val="800000"/>
                </a:solidFill>
                <a:effectLst/>
                <a:latin typeface="Consolas" panose="020B0609020204030204" pitchFamily="49" charset="0"/>
              </a:rPr>
              <a:t>&lt;strong&gt;</a:t>
            </a:r>
            <a:r>
              <a:rPr lang="nl-BE" b="0" dirty="0">
                <a:solidFill>
                  <a:srgbClr val="000000"/>
                </a:solidFill>
                <a:effectLst/>
                <a:latin typeface="Consolas" panose="020B0609020204030204" pitchFamily="49" charset="0"/>
              </a:rPr>
              <a:t>tekst</a:t>
            </a:r>
            <a:r>
              <a:rPr lang="nl-BE" b="0" dirty="0">
                <a:solidFill>
                  <a:srgbClr val="800000"/>
                </a:solidFill>
                <a:effectLst/>
                <a:latin typeface="Consolas" panose="020B0609020204030204" pitchFamily="49" charset="0"/>
              </a:rPr>
              <a:t>&lt;/strong&gt;&lt;/p&gt;</a:t>
            </a:r>
            <a:endParaRPr lang="nl-BE" b="0" dirty="0">
              <a:solidFill>
                <a:srgbClr val="000000"/>
              </a:solidFill>
              <a:effectLst/>
              <a:latin typeface="Consolas" panose="020B0609020204030204" pitchFamily="49" charset="0"/>
            </a:endParaRPr>
          </a:p>
          <a:p>
            <a:pPr>
              <a:lnSpc>
                <a:spcPts val="1425"/>
              </a:lnSpc>
              <a:spcAft>
                <a:spcPts val="400"/>
              </a:spcAft>
              <a:buNone/>
            </a:pPr>
            <a:br>
              <a:rPr lang="nl-BE" b="0" dirty="0">
                <a:solidFill>
                  <a:srgbClr val="000000"/>
                </a:solidFill>
                <a:effectLst/>
                <a:latin typeface="Consolas" panose="020B0609020204030204" pitchFamily="49" charset="0"/>
              </a:rPr>
            </a:b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000000"/>
                </a:solidFill>
                <a:effectLst/>
                <a:latin typeface="Consolas" panose="020B0609020204030204" pitchFamily="49" charset="0"/>
              </a:rPr>
              <a:t>    </a:t>
            </a:r>
            <a:r>
              <a:rPr lang="nl-BE" b="0" dirty="0">
                <a:solidFill>
                  <a:srgbClr val="800000"/>
                </a:solidFill>
                <a:effectLst/>
                <a:latin typeface="Consolas" panose="020B0609020204030204" pitchFamily="49" charset="0"/>
              </a:rPr>
              <a:t>&lt;/div&gt;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800000"/>
                </a:solidFill>
                <a:effectLst/>
                <a:latin typeface="Consolas" panose="020B0609020204030204" pitchFamily="49" charset="0"/>
              </a:rPr>
              <a:t>&lt;/body&gt;</a:t>
            </a:r>
            <a:endParaRPr lang="nl-BE" b="0" dirty="0">
              <a:solidFill>
                <a:srgbClr val="000000"/>
              </a:solidFill>
              <a:effectLst/>
              <a:latin typeface="Consolas" panose="020B0609020204030204" pitchFamily="49" charset="0"/>
            </a:endParaRPr>
          </a:p>
          <a:p>
            <a:pPr>
              <a:lnSpc>
                <a:spcPts val="1425"/>
              </a:lnSpc>
              <a:spcAft>
                <a:spcPts val="400"/>
              </a:spcAft>
              <a:buNone/>
            </a:pPr>
            <a:r>
              <a:rPr lang="nl-BE" b="0" dirty="0">
                <a:solidFill>
                  <a:srgbClr val="800000"/>
                </a:solidFill>
                <a:effectLst/>
                <a:latin typeface="Consolas" panose="020B0609020204030204" pitchFamily="49" charset="0"/>
              </a:rPr>
              <a:t>&lt;/html&gt;</a:t>
            </a:r>
            <a:endParaRPr lang="nl-BE" b="0" dirty="0">
              <a:solidFill>
                <a:srgbClr val="000000"/>
              </a:solidFill>
              <a:effectLst/>
              <a:latin typeface="Consolas" panose="020B0609020204030204" pitchFamily="49" charset="0"/>
            </a:endParaRPr>
          </a:p>
        </p:txBody>
      </p:sp>
      <p:pic>
        <p:nvPicPr>
          <p:cNvPr id="21" name="Afbeelding 20">
            <a:extLst>
              <a:ext uri="{FF2B5EF4-FFF2-40B4-BE49-F238E27FC236}">
                <a16:creationId xmlns:a16="http://schemas.microsoft.com/office/drawing/2014/main" id="{247268CA-BA90-6A96-58FF-E29E6C96A972}"/>
              </a:ext>
            </a:extLst>
          </p:cNvPr>
          <p:cNvPicPr>
            <a:picLocks noChangeAspect="1"/>
          </p:cNvPicPr>
          <p:nvPr/>
        </p:nvPicPr>
        <p:blipFill>
          <a:blip r:embed="rId2"/>
          <a:stretch>
            <a:fillRect/>
          </a:stretch>
        </p:blipFill>
        <p:spPr>
          <a:xfrm>
            <a:off x="9922254" y="1621812"/>
            <a:ext cx="901746" cy="4235668"/>
          </a:xfrm>
          <a:prstGeom prst="rect">
            <a:avLst/>
          </a:prstGeom>
        </p:spPr>
      </p:pic>
      <p:sp>
        <p:nvSpPr>
          <p:cNvPr id="23" name="Tekstvak 22">
            <a:extLst>
              <a:ext uri="{FF2B5EF4-FFF2-40B4-BE49-F238E27FC236}">
                <a16:creationId xmlns:a16="http://schemas.microsoft.com/office/drawing/2014/main" id="{E5E914E5-B05B-0DEA-BA30-A8EA1642EFE1}"/>
              </a:ext>
            </a:extLst>
          </p:cNvPr>
          <p:cNvSpPr txBox="1"/>
          <p:nvPr/>
        </p:nvSpPr>
        <p:spPr>
          <a:xfrm>
            <a:off x="644103" y="1185550"/>
            <a:ext cx="7044070" cy="5672450"/>
          </a:xfrm>
          <a:prstGeom prst="rect">
            <a:avLst/>
          </a:prstGeom>
          <a:noFill/>
        </p:spPr>
        <p:txBody>
          <a:bodyPr wrap="square">
            <a:spAutoFit/>
          </a:bodyPr>
          <a:lstStyle/>
          <a:p>
            <a:pPr>
              <a:lnSpc>
                <a:spcPts val="1425"/>
              </a:lnSpc>
              <a:buNone/>
            </a:pPr>
            <a:r>
              <a:rPr lang="nl-BE" sz="1400" b="0" dirty="0">
                <a:solidFill>
                  <a:srgbClr val="800000"/>
                </a:solidFill>
                <a:effectLst/>
                <a:latin typeface="Consolas" panose="020B0609020204030204" pitchFamily="49" charset="0"/>
              </a:rPr>
              <a:t>*</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    </a:t>
            </a:r>
            <a:r>
              <a:rPr lang="nl-BE" sz="1400" b="0" dirty="0">
                <a:solidFill>
                  <a:srgbClr val="E50000"/>
                </a:solidFill>
                <a:effectLst/>
                <a:latin typeface="Consolas" panose="020B0609020204030204" pitchFamily="49" charset="0"/>
              </a:rPr>
              <a:t>background-</a:t>
            </a:r>
            <a:r>
              <a:rPr lang="nl-BE" sz="1400" b="0" dirty="0" err="1">
                <a:solidFill>
                  <a:srgbClr val="E50000"/>
                </a:solidFill>
                <a:effectLst/>
                <a:latin typeface="Consolas" panose="020B0609020204030204" pitchFamily="49" charset="0"/>
              </a:rPr>
              <a:t>color</a:t>
            </a:r>
            <a:r>
              <a:rPr lang="nl-BE" sz="1400" b="0" dirty="0">
                <a:solidFill>
                  <a:srgbClr val="000000"/>
                </a:solidFill>
                <a:effectLst/>
                <a:latin typeface="Consolas" panose="020B0609020204030204" pitchFamily="49" charset="0"/>
              </a:rPr>
              <a:t>: </a:t>
            </a:r>
            <a:r>
              <a:rPr lang="nl-BE" sz="1400" b="0" dirty="0" err="1">
                <a:solidFill>
                  <a:srgbClr val="0451A5"/>
                </a:solidFill>
                <a:effectLst/>
                <a:latin typeface="Consolas" panose="020B0609020204030204" pitchFamily="49" charset="0"/>
              </a:rPr>
              <a:t>yellow</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a:t>
            </a:r>
            <a:br>
              <a:rPr lang="nl-BE" sz="1400" b="0" dirty="0">
                <a:solidFill>
                  <a:srgbClr val="000000"/>
                </a:solidFill>
                <a:effectLst/>
                <a:latin typeface="Consolas" panose="020B0609020204030204" pitchFamily="49" charset="0"/>
              </a:rPr>
            </a:br>
            <a:endParaRPr lang="nl-BE" sz="1400" b="0" dirty="0">
              <a:solidFill>
                <a:srgbClr val="000000"/>
              </a:solidFill>
              <a:effectLst/>
              <a:latin typeface="Consolas" panose="020B0609020204030204" pitchFamily="49" charset="0"/>
            </a:endParaRPr>
          </a:p>
          <a:p>
            <a:pPr>
              <a:lnSpc>
                <a:spcPts val="1425"/>
              </a:lnSpc>
              <a:buNone/>
            </a:pPr>
            <a:r>
              <a:rPr lang="nl-BE" sz="1400" b="0" dirty="0" err="1">
                <a:solidFill>
                  <a:srgbClr val="800000"/>
                </a:solidFill>
                <a:effectLst/>
                <a:latin typeface="Consolas" panose="020B0609020204030204" pitchFamily="49" charset="0"/>
              </a:rPr>
              <a:t>html</a:t>
            </a:r>
            <a:r>
              <a:rPr lang="nl-BE" sz="1400" b="0" dirty="0" err="1">
                <a:solidFill>
                  <a:srgbClr val="000000"/>
                </a:solidFill>
                <a:effectLst/>
                <a:latin typeface="Consolas" panose="020B0609020204030204" pitchFamily="49" charset="0"/>
              </a:rPr>
              <a:t>,</a:t>
            </a:r>
            <a:r>
              <a:rPr lang="nl-BE" sz="1400" b="0" dirty="0" err="1">
                <a:solidFill>
                  <a:srgbClr val="800000"/>
                </a:solidFill>
                <a:effectLst/>
                <a:latin typeface="Consolas" panose="020B0609020204030204" pitchFamily="49" charset="0"/>
              </a:rPr>
              <a:t>body</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    </a:t>
            </a:r>
            <a:r>
              <a:rPr lang="nl-BE" sz="1400" b="0" dirty="0" err="1">
                <a:solidFill>
                  <a:srgbClr val="E50000"/>
                </a:solidFill>
                <a:effectLst/>
                <a:latin typeface="Consolas" panose="020B0609020204030204" pitchFamily="49" charset="0"/>
              </a:rPr>
              <a:t>background-color</a:t>
            </a:r>
            <a:r>
              <a:rPr lang="nl-BE" sz="1400" b="0" dirty="0" err="1">
                <a:solidFill>
                  <a:srgbClr val="000000"/>
                </a:solidFill>
                <a:effectLst/>
                <a:latin typeface="Consolas" panose="020B0609020204030204" pitchFamily="49" charset="0"/>
              </a:rPr>
              <a:t>:</a:t>
            </a:r>
            <a:r>
              <a:rPr lang="nl-BE" sz="1400" b="0" dirty="0" err="1">
                <a:solidFill>
                  <a:srgbClr val="0451A5"/>
                </a:solidFill>
                <a:effectLst/>
                <a:latin typeface="Consolas" panose="020B0609020204030204" pitchFamily="49" charset="0"/>
              </a:rPr>
              <a:t>lightgreen</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a:t>
            </a:r>
            <a:br>
              <a:rPr lang="nl-BE" sz="1400" b="0" dirty="0">
                <a:solidFill>
                  <a:srgbClr val="000000"/>
                </a:solidFill>
                <a:effectLst/>
                <a:latin typeface="Consolas" panose="020B0609020204030204" pitchFamily="49" charset="0"/>
              </a:rPr>
            </a:br>
            <a:endParaRPr lang="nl-BE" sz="1400" b="0" dirty="0">
              <a:solidFill>
                <a:srgbClr val="000000"/>
              </a:solidFill>
              <a:effectLst/>
              <a:latin typeface="Consolas" panose="020B0609020204030204" pitchFamily="49" charset="0"/>
            </a:endParaRPr>
          </a:p>
          <a:p>
            <a:pPr>
              <a:lnSpc>
                <a:spcPts val="1425"/>
              </a:lnSpc>
              <a:buNone/>
            </a:pPr>
            <a:r>
              <a:rPr lang="nl-BE" sz="1400" b="0" dirty="0">
                <a:solidFill>
                  <a:srgbClr val="800000"/>
                </a:solidFill>
                <a:effectLst/>
                <a:latin typeface="Consolas" panose="020B0609020204030204" pitchFamily="49" charset="0"/>
              </a:rPr>
              <a:t>p</a:t>
            </a:r>
            <a:r>
              <a:rPr lang="nl-BE" sz="1400" b="0" dirty="0">
                <a:solidFill>
                  <a:srgbClr val="000000"/>
                </a:solidFill>
                <a:effectLst/>
                <a:latin typeface="Consolas" panose="020B0609020204030204" pitchFamily="49" charset="0"/>
              </a:rPr>
              <a:t> {</a:t>
            </a:r>
          </a:p>
          <a:p>
            <a:pPr>
              <a:lnSpc>
                <a:spcPts val="1425"/>
              </a:lnSpc>
              <a:buNone/>
            </a:pPr>
            <a:r>
              <a:rPr lang="nl-BE" sz="1400" b="0" dirty="0">
                <a:solidFill>
                  <a:srgbClr val="000000"/>
                </a:solidFill>
                <a:effectLst/>
                <a:latin typeface="Consolas" panose="020B0609020204030204" pitchFamily="49" charset="0"/>
              </a:rPr>
              <a:t>    </a:t>
            </a:r>
            <a:r>
              <a:rPr lang="nl-BE" sz="1400" b="0" dirty="0">
                <a:solidFill>
                  <a:srgbClr val="E50000"/>
                </a:solidFill>
                <a:effectLst/>
                <a:latin typeface="Consolas" panose="020B0609020204030204" pitchFamily="49" charset="0"/>
              </a:rPr>
              <a:t>background-</a:t>
            </a:r>
            <a:r>
              <a:rPr lang="nl-BE" sz="1400" b="0" dirty="0" err="1">
                <a:solidFill>
                  <a:srgbClr val="E50000"/>
                </a:solidFill>
                <a:effectLst/>
                <a:latin typeface="Consolas" panose="020B0609020204030204" pitchFamily="49" charset="0"/>
              </a:rPr>
              <a:t>color</a:t>
            </a:r>
            <a:r>
              <a:rPr lang="nl-BE" sz="1400" b="0" dirty="0">
                <a:solidFill>
                  <a:srgbClr val="000000"/>
                </a:solidFill>
                <a:effectLst/>
                <a:latin typeface="Consolas" panose="020B0609020204030204" pitchFamily="49" charset="0"/>
              </a:rPr>
              <a:t>: </a:t>
            </a:r>
            <a:r>
              <a:rPr lang="nl-BE" sz="1400" b="0" dirty="0">
                <a:solidFill>
                  <a:srgbClr val="0451A5"/>
                </a:solidFill>
                <a:effectLst/>
                <a:latin typeface="Consolas" panose="020B0609020204030204" pitchFamily="49" charset="0"/>
              </a:rPr>
              <a:t>red</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800000"/>
                </a:solidFill>
                <a:effectLst/>
                <a:latin typeface="Consolas" panose="020B0609020204030204" pitchFamily="49" charset="0"/>
              </a:rPr>
              <a:t>.green</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    </a:t>
            </a:r>
            <a:r>
              <a:rPr lang="nl-BE" sz="1400" b="0" dirty="0">
                <a:solidFill>
                  <a:srgbClr val="E50000"/>
                </a:solidFill>
                <a:effectLst/>
                <a:latin typeface="Consolas" panose="020B0609020204030204" pitchFamily="49" charset="0"/>
              </a:rPr>
              <a:t>background-</a:t>
            </a:r>
            <a:r>
              <a:rPr lang="nl-BE" sz="1400" b="0" dirty="0" err="1">
                <a:solidFill>
                  <a:srgbClr val="E50000"/>
                </a:solidFill>
                <a:effectLst/>
                <a:latin typeface="Consolas" panose="020B0609020204030204" pitchFamily="49" charset="0"/>
              </a:rPr>
              <a:t>color</a:t>
            </a:r>
            <a:r>
              <a:rPr lang="nl-BE" sz="1400" b="0" dirty="0">
                <a:solidFill>
                  <a:srgbClr val="000000"/>
                </a:solidFill>
                <a:effectLst/>
                <a:latin typeface="Consolas" panose="020B0609020204030204" pitchFamily="49" charset="0"/>
              </a:rPr>
              <a:t>: </a:t>
            </a:r>
            <a:r>
              <a:rPr lang="nl-BE" sz="1400" b="0" dirty="0">
                <a:solidFill>
                  <a:srgbClr val="0451A5"/>
                </a:solidFill>
                <a:effectLst/>
                <a:latin typeface="Consolas" panose="020B0609020204030204" pitchFamily="49" charset="0"/>
              </a:rPr>
              <a:t>green</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800000"/>
                </a:solidFill>
                <a:effectLst/>
                <a:latin typeface="Consolas" panose="020B0609020204030204" pitchFamily="49" charset="0"/>
              </a:rPr>
              <a:t>#p1</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    </a:t>
            </a:r>
            <a:r>
              <a:rPr lang="nl-BE" sz="1400" b="0" dirty="0">
                <a:solidFill>
                  <a:srgbClr val="E50000"/>
                </a:solidFill>
                <a:effectLst/>
                <a:latin typeface="Consolas" panose="020B0609020204030204" pitchFamily="49" charset="0"/>
              </a:rPr>
              <a:t>background-</a:t>
            </a:r>
            <a:r>
              <a:rPr lang="nl-BE" sz="1400" b="0" dirty="0" err="1">
                <a:solidFill>
                  <a:srgbClr val="E50000"/>
                </a:solidFill>
                <a:effectLst/>
                <a:latin typeface="Consolas" panose="020B0609020204030204" pitchFamily="49" charset="0"/>
              </a:rPr>
              <a:t>color</a:t>
            </a:r>
            <a:r>
              <a:rPr lang="nl-BE" sz="1400" b="0" dirty="0">
                <a:solidFill>
                  <a:srgbClr val="000000"/>
                </a:solidFill>
                <a:effectLst/>
                <a:latin typeface="Consolas" panose="020B0609020204030204" pitchFamily="49" charset="0"/>
              </a:rPr>
              <a:t>: </a:t>
            </a:r>
            <a:r>
              <a:rPr lang="nl-BE" sz="1400" b="0" dirty="0">
                <a:solidFill>
                  <a:srgbClr val="0451A5"/>
                </a:solidFill>
                <a:effectLst/>
                <a:latin typeface="Consolas" panose="020B0609020204030204" pitchFamily="49" charset="0"/>
              </a:rPr>
              <a:t>blue</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800000"/>
                </a:solidFill>
                <a:effectLst/>
                <a:latin typeface="Consolas" panose="020B0609020204030204" pitchFamily="49" charset="0"/>
              </a:rPr>
              <a:t>h2</a:t>
            </a:r>
            <a:r>
              <a:rPr lang="nl-BE" sz="1400" b="0" dirty="0">
                <a:solidFill>
                  <a:srgbClr val="000000"/>
                </a:solidFill>
                <a:effectLst/>
                <a:latin typeface="Consolas" panose="020B0609020204030204" pitchFamily="49" charset="0"/>
              </a:rPr>
              <a:t> {</a:t>
            </a:r>
          </a:p>
          <a:p>
            <a:pPr>
              <a:lnSpc>
                <a:spcPts val="1425"/>
              </a:lnSpc>
              <a:buNone/>
            </a:pPr>
            <a:r>
              <a:rPr lang="nl-BE" sz="1400" b="0" dirty="0">
                <a:solidFill>
                  <a:srgbClr val="000000"/>
                </a:solidFill>
                <a:effectLst/>
                <a:latin typeface="Consolas" panose="020B0609020204030204" pitchFamily="49" charset="0"/>
              </a:rPr>
              <a:t>    </a:t>
            </a:r>
            <a:r>
              <a:rPr lang="nl-BE" sz="1400" b="0" dirty="0">
                <a:solidFill>
                  <a:srgbClr val="E50000"/>
                </a:solidFill>
                <a:effectLst/>
                <a:latin typeface="Consolas" panose="020B0609020204030204" pitchFamily="49" charset="0"/>
              </a:rPr>
              <a:t>background-</a:t>
            </a:r>
            <a:r>
              <a:rPr lang="nl-BE" sz="1400" b="0" dirty="0" err="1">
                <a:solidFill>
                  <a:srgbClr val="E50000"/>
                </a:solidFill>
                <a:effectLst/>
                <a:latin typeface="Consolas" panose="020B0609020204030204" pitchFamily="49" charset="0"/>
              </a:rPr>
              <a:t>color</a:t>
            </a:r>
            <a:r>
              <a:rPr lang="nl-BE" sz="1400" b="0" dirty="0">
                <a:solidFill>
                  <a:srgbClr val="000000"/>
                </a:solidFill>
                <a:effectLst/>
                <a:latin typeface="Consolas" panose="020B0609020204030204" pitchFamily="49" charset="0"/>
              </a:rPr>
              <a:t>: </a:t>
            </a:r>
            <a:r>
              <a:rPr lang="nl-BE" sz="1400" b="0" dirty="0" err="1">
                <a:solidFill>
                  <a:srgbClr val="0451A5"/>
                </a:solidFill>
                <a:effectLst/>
                <a:latin typeface="Consolas" panose="020B0609020204030204" pitchFamily="49" charset="0"/>
              </a:rPr>
              <a:t>orange</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a:t>
            </a:r>
          </a:p>
          <a:p>
            <a:pPr>
              <a:lnSpc>
                <a:spcPts val="1425"/>
              </a:lnSpc>
              <a:buNone/>
            </a:pPr>
            <a:r>
              <a:rPr lang="nl-BE" sz="1400" b="0" dirty="0" err="1">
                <a:solidFill>
                  <a:srgbClr val="800000"/>
                </a:solidFill>
                <a:effectLst/>
                <a:latin typeface="Consolas" panose="020B0609020204030204" pitchFamily="49" charset="0"/>
              </a:rPr>
              <a:t>p.pink</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    </a:t>
            </a:r>
            <a:r>
              <a:rPr lang="nl-BE" sz="1400" b="0" dirty="0">
                <a:solidFill>
                  <a:srgbClr val="E50000"/>
                </a:solidFill>
                <a:effectLst/>
                <a:latin typeface="Consolas" panose="020B0609020204030204" pitchFamily="49" charset="0"/>
              </a:rPr>
              <a:t>background-</a:t>
            </a:r>
            <a:r>
              <a:rPr lang="nl-BE" sz="1400" b="0" dirty="0" err="1">
                <a:solidFill>
                  <a:srgbClr val="E50000"/>
                </a:solidFill>
                <a:effectLst/>
                <a:latin typeface="Consolas" panose="020B0609020204030204" pitchFamily="49" charset="0"/>
              </a:rPr>
              <a:t>color</a:t>
            </a:r>
            <a:r>
              <a:rPr lang="nl-BE" sz="1400" b="0" dirty="0">
                <a:solidFill>
                  <a:srgbClr val="000000"/>
                </a:solidFill>
                <a:effectLst/>
                <a:latin typeface="Consolas" panose="020B0609020204030204" pitchFamily="49" charset="0"/>
              </a:rPr>
              <a:t>: </a:t>
            </a:r>
            <a:r>
              <a:rPr lang="nl-BE" sz="1400" b="0" dirty="0">
                <a:solidFill>
                  <a:srgbClr val="0451A5"/>
                </a:solidFill>
                <a:effectLst/>
                <a:latin typeface="Consolas" panose="020B0609020204030204" pitchFamily="49" charset="0"/>
              </a:rPr>
              <a:t>pink</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a:t>
            </a:r>
            <a:br>
              <a:rPr lang="nl-BE" sz="1400" b="0" dirty="0">
                <a:solidFill>
                  <a:srgbClr val="000000"/>
                </a:solidFill>
                <a:effectLst/>
                <a:latin typeface="Consolas" panose="020B0609020204030204" pitchFamily="49" charset="0"/>
              </a:rPr>
            </a:br>
            <a:endParaRPr lang="nl-BE" sz="1400" b="0" dirty="0">
              <a:solidFill>
                <a:srgbClr val="000000"/>
              </a:solidFill>
              <a:effectLst/>
              <a:latin typeface="Consolas" panose="020B0609020204030204" pitchFamily="49" charset="0"/>
            </a:endParaRPr>
          </a:p>
          <a:p>
            <a:pPr>
              <a:lnSpc>
                <a:spcPts val="1425"/>
              </a:lnSpc>
              <a:buNone/>
            </a:pPr>
            <a:r>
              <a:rPr lang="nl-BE" sz="1400" b="0" dirty="0">
                <a:solidFill>
                  <a:srgbClr val="800000"/>
                </a:solidFill>
                <a:effectLst/>
                <a:latin typeface="Consolas" panose="020B0609020204030204" pitchFamily="49" charset="0"/>
              </a:rPr>
              <a:t>div</a:t>
            </a:r>
            <a:r>
              <a:rPr lang="nl-BE" sz="1400" b="0" dirty="0">
                <a:solidFill>
                  <a:srgbClr val="000000"/>
                </a:solidFill>
                <a:effectLst/>
                <a:latin typeface="Consolas" panose="020B0609020204030204" pitchFamily="49" charset="0"/>
              </a:rPr>
              <a:t> </a:t>
            </a:r>
            <a:r>
              <a:rPr lang="nl-BE" sz="1400" b="0" dirty="0">
                <a:solidFill>
                  <a:srgbClr val="800000"/>
                </a:solidFill>
                <a:effectLst/>
                <a:latin typeface="Consolas" panose="020B0609020204030204" pitchFamily="49" charset="0"/>
              </a:rPr>
              <a:t>strong</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    </a:t>
            </a:r>
            <a:r>
              <a:rPr lang="nl-BE" sz="1400" b="0" dirty="0">
                <a:solidFill>
                  <a:srgbClr val="E50000"/>
                </a:solidFill>
                <a:effectLst/>
                <a:latin typeface="Consolas" panose="020B0609020204030204" pitchFamily="49" charset="0"/>
              </a:rPr>
              <a:t>background-</a:t>
            </a:r>
            <a:r>
              <a:rPr lang="nl-BE" sz="1400" b="0" dirty="0" err="1">
                <a:solidFill>
                  <a:srgbClr val="E50000"/>
                </a:solidFill>
                <a:effectLst/>
                <a:latin typeface="Consolas" panose="020B0609020204030204" pitchFamily="49" charset="0"/>
              </a:rPr>
              <a:t>color</a:t>
            </a:r>
            <a:r>
              <a:rPr lang="nl-BE" sz="1400" b="0" dirty="0">
                <a:solidFill>
                  <a:srgbClr val="000000"/>
                </a:solidFill>
                <a:effectLst/>
                <a:latin typeface="Consolas" panose="020B0609020204030204" pitchFamily="49" charset="0"/>
              </a:rPr>
              <a:t>: </a:t>
            </a:r>
            <a:r>
              <a:rPr lang="nl-BE" sz="1400" b="0" dirty="0" err="1">
                <a:solidFill>
                  <a:srgbClr val="0451A5"/>
                </a:solidFill>
                <a:effectLst/>
                <a:latin typeface="Consolas" panose="020B0609020204030204" pitchFamily="49" charset="0"/>
              </a:rPr>
              <a:t>cyan</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a:t>
            </a:r>
            <a:br>
              <a:rPr lang="nl-BE" sz="1400" b="0" dirty="0">
                <a:solidFill>
                  <a:srgbClr val="000000"/>
                </a:solidFill>
                <a:effectLst/>
                <a:latin typeface="Consolas" panose="020B0609020204030204" pitchFamily="49" charset="0"/>
              </a:rPr>
            </a:br>
            <a:endParaRPr lang="nl-BE" sz="1400" b="0" dirty="0">
              <a:solidFill>
                <a:srgbClr val="000000"/>
              </a:solidFill>
              <a:effectLst/>
              <a:latin typeface="Consolas" panose="020B0609020204030204" pitchFamily="49" charset="0"/>
            </a:endParaRPr>
          </a:p>
          <a:p>
            <a:pPr>
              <a:lnSpc>
                <a:spcPts val="1425"/>
              </a:lnSpc>
              <a:buNone/>
            </a:pPr>
            <a:r>
              <a:rPr lang="nl-BE" sz="1400" b="0" dirty="0">
                <a:solidFill>
                  <a:srgbClr val="800000"/>
                </a:solidFill>
                <a:effectLst/>
                <a:latin typeface="Consolas" panose="020B0609020204030204" pitchFamily="49" charset="0"/>
              </a:rPr>
              <a:t>div</a:t>
            </a:r>
            <a:r>
              <a:rPr lang="nl-BE" sz="1400" b="0" dirty="0">
                <a:solidFill>
                  <a:srgbClr val="000000"/>
                </a:solidFill>
                <a:effectLst/>
                <a:latin typeface="Consolas" panose="020B0609020204030204" pitchFamily="49" charset="0"/>
              </a:rPr>
              <a:t> &gt; </a:t>
            </a:r>
            <a:r>
              <a:rPr lang="nl-BE" sz="1400" b="0" dirty="0">
                <a:solidFill>
                  <a:srgbClr val="800000"/>
                </a:solidFill>
                <a:effectLst/>
                <a:latin typeface="Consolas" panose="020B0609020204030204" pitchFamily="49" charset="0"/>
              </a:rPr>
              <a:t>strong</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    </a:t>
            </a:r>
            <a:r>
              <a:rPr lang="nl-BE" sz="1400" b="0" dirty="0">
                <a:solidFill>
                  <a:srgbClr val="E50000"/>
                </a:solidFill>
                <a:effectLst/>
                <a:latin typeface="Consolas" panose="020B0609020204030204" pitchFamily="49" charset="0"/>
              </a:rPr>
              <a:t>background-</a:t>
            </a:r>
            <a:r>
              <a:rPr lang="nl-BE" sz="1400" b="0" dirty="0" err="1">
                <a:solidFill>
                  <a:srgbClr val="E50000"/>
                </a:solidFill>
                <a:effectLst/>
                <a:latin typeface="Consolas" panose="020B0609020204030204" pitchFamily="49" charset="0"/>
              </a:rPr>
              <a:t>color</a:t>
            </a:r>
            <a:r>
              <a:rPr lang="nl-BE" sz="1400" b="0" dirty="0">
                <a:solidFill>
                  <a:srgbClr val="000000"/>
                </a:solidFill>
                <a:effectLst/>
                <a:latin typeface="Consolas" panose="020B0609020204030204" pitchFamily="49" charset="0"/>
              </a:rPr>
              <a:t>: </a:t>
            </a:r>
            <a:r>
              <a:rPr lang="nl-BE" sz="1400" b="0" dirty="0" err="1">
                <a:solidFill>
                  <a:srgbClr val="0451A5"/>
                </a:solidFill>
                <a:effectLst/>
                <a:latin typeface="Consolas" panose="020B0609020204030204" pitchFamily="49" charset="0"/>
              </a:rPr>
              <a:t>grey</a:t>
            </a:r>
            <a:r>
              <a:rPr lang="nl-BE" sz="1400" b="0" dirty="0">
                <a:solidFill>
                  <a:srgbClr val="000000"/>
                </a:solidFill>
                <a:effectLst/>
                <a:latin typeface="Consolas" panose="020B0609020204030204" pitchFamily="49" charset="0"/>
              </a:rPr>
              <a:t>;</a:t>
            </a:r>
          </a:p>
          <a:p>
            <a:pPr>
              <a:lnSpc>
                <a:spcPts val="1425"/>
              </a:lnSpc>
              <a:buNone/>
            </a:pPr>
            <a:r>
              <a:rPr lang="nl-BE" sz="1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24582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921871-7743-4622-D77C-9DC5B7CC02B5}"/>
              </a:ext>
            </a:extLst>
          </p:cNvPr>
          <p:cNvSpPr>
            <a:spLocks noGrp="1"/>
          </p:cNvSpPr>
          <p:nvPr>
            <p:ph type="title"/>
          </p:nvPr>
        </p:nvSpPr>
        <p:spPr/>
        <p:txBody>
          <a:bodyPr/>
          <a:lstStyle/>
          <a:p>
            <a:r>
              <a:rPr lang="nl-BE" dirty="0"/>
              <a:t>eigenschappen</a:t>
            </a:r>
          </a:p>
        </p:txBody>
      </p:sp>
      <p:sp>
        <p:nvSpPr>
          <p:cNvPr id="3" name="Tijdelijke aanduiding voor inhoud 2">
            <a:extLst>
              <a:ext uri="{FF2B5EF4-FFF2-40B4-BE49-F238E27FC236}">
                <a16:creationId xmlns:a16="http://schemas.microsoft.com/office/drawing/2014/main" id="{63C23151-D61C-FF5B-E4F5-55F973585E16}"/>
              </a:ext>
            </a:extLst>
          </p:cNvPr>
          <p:cNvSpPr>
            <a:spLocks noGrp="1"/>
          </p:cNvSpPr>
          <p:nvPr>
            <p:ph idx="1"/>
          </p:nvPr>
        </p:nvSpPr>
        <p:spPr>
          <a:xfrm>
            <a:off x="581192" y="2116667"/>
            <a:ext cx="11029615" cy="4334933"/>
          </a:xfrm>
        </p:spPr>
        <p:txBody>
          <a:bodyPr>
            <a:normAutofit lnSpcReduction="10000"/>
          </a:bodyPr>
          <a:lstStyle/>
          <a:p>
            <a:r>
              <a:rPr lang="nl-BE" dirty="0"/>
              <a:t>background-</a:t>
            </a:r>
            <a:r>
              <a:rPr lang="nl-BE" dirty="0" err="1"/>
              <a:t>color</a:t>
            </a:r>
            <a:r>
              <a:rPr lang="nl-BE" dirty="0"/>
              <a:t>: achtergrondkleur</a:t>
            </a:r>
          </a:p>
          <a:p>
            <a:r>
              <a:rPr lang="nl-BE" dirty="0" err="1"/>
              <a:t>color</a:t>
            </a:r>
            <a:r>
              <a:rPr lang="nl-BE" dirty="0"/>
              <a:t>: tekstkleur</a:t>
            </a:r>
          </a:p>
          <a:p>
            <a:r>
              <a:rPr lang="nl-BE" dirty="0"/>
              <a:t>display: hoe een element moet worden getoond t.o.v. andere elementen (block/</a:t>
            </a:r>
            <a:r>
              <a:rPr lang="nl-BE" dirty="0" err="1"/>
              <a:t>inline</a:t>
            </a:r>
            <a:r>
              <a:rPr lang="nl-BE" dirty="0"/>
              <a:t>/</a:t>
            </a:r>
            <a:r>
              <a:rPr lang="nl-BE" dirty="0" err="1"/>
              <a:t>inherit</a:t>
            </a:r>
            <a:r>
              <a:rPr lang="nl-BE" dirty="0"/>
              <a:t>/…)</a:t>
            </a:r>
          </a:p>
          <a:p>
            <a:r>
              <a:rPr lang="nl-BE" dirty="0"/>
              <a:t>font-family: lettertype</a:t>
            </a:r>
          </a:p>
          <a:p>
            <a:r>
              <a:rPr lang="nl-BE" dirty="0"/>
              <a:t>font-</a:t>
            </a:r>
            <a:r>
              <a:rPr lang="nl-BE" dirty="0" err="1"/>
              <a:t>size</a:t>
            </a:r>
            <a:r>
              <a:rPr lang="nl-BE" dirty="0"/>
              <a:t>: tekstgrootte</a:t>
            </a:r>
          </a:p>
          <a:p>
            <a:r>
              <a:rPr lang="nl-BE" dirty="0"/>
              <a:t>font-</a:t>
            </a:r>
            <a:r>
              <a:rPr lang="nl-BE" dirty="0" err="1"/>
              <a:t>weight</a:t>
            </a:r>
            <a:r>
              <a:rPr lang="nl-BE" dirty="0"/>
              <a:t>: dikte (</a:t>
            </a:r>
            <a:r>
              <a:rPr lang="nl-BE" dirty="0" err="1"/>
              <a:t>normal</a:t>
            </a:r>
            <a:r>
              <a:rPr lang="nl-BE" dirty="0"/>
              <a:t>, </a:t>
            </a:r>
            <a:r>
              <a:rPr lang="nl-BE" dirty="0" err="1"/>
              <a:t>bold</a:t>
            </a:r>
            <a:r>
              <a:rPr lang="nl-BE" dirty="0"/>
              <a:t>)</a:t>
            </a:r>
          </a:p>
          <a:p>
            <a:r>
              <a:rPr lang="nl-BE" dirty="0" err="1"/>
              <a:t>text-align</a:t>
            </a:r>
            <a:r>
              <a:rPr lang="nl-BE" dirty="0"/>
              <a:t>: uitlijning (</a:t>
            </a:r>
            <a:r>
              <a:rPr lang="nl-BE" dirty="0" err="1"/>
              <a:t>left</a:t>
            </a:r>
            <a:r>
              <a:rPr lang="nl-BE" dirty="0"/>
              <a:t>, center, right, </a:t>
            </a:r>
            <a:r>
              <a:rPr lang="nl-BE" dirty="0" err="1"/>
              <a:t>justify</a:t>
            </a:r>
            <a:r>
              <a:rPr lang="nl-BE" dirty="0"/>
              <a:t>)</a:t>
            </a:r>
          </a:p>
          <a:p>
            <a:r>
              <a:rPr lang="nl-BE" dirty="0" err="1"/>
              <a:t>text-decoration</a:t>
            </a:r>
            <a:r>
              <a:rPr lang="nl-BE" dirty="0"/>
              <a:t>: onderlijnen (none, </a:t>
            </a:r>
            <a:r>
              <a:rPr lang="nl-BE" dirty="0" err="1"/>
              <a:t>underline</a:t>
            </a:r>
            <a:r>
              <a:rPr lang="nl-BE" dirty="0"/>
              <a:t>)</a:t>
            </a:r>
          </a:p>
          <a:p>
            <a:r>
              <a:rPr lang="nl-BE" dirty="0"/>
              <a:t>border: …</a:t>
            </a:r>
            <a:r>
              <a:rPr lang="nl-BE" dirty="0" err="1"/>
              <a:t>px</a:t>
            </a:r>
            <a:r>
              <a:rPr lang="nl-BE" dirty="0"/>
              <a:t> type kleur (bv. 1px </a:t>
            </a:r>
            <a:r>
              <a:rPr lang="nl-BE" dirty="0" err="1"/>
              <a:t>solid</a:t>
            </a:r>
            <a:r>
              <a:rPr lang="nl-BE" dirty="0"/>
              <a:t> black)</a:t>
            </a:r>
          </a:p>
          <a:p>
            <a:r>
              <a:rPr lang="nl-BE" dirty="0" err="1"/>
              <a:t>width</a:t>
            </a:r>
            <a:r>
              <a:rPr lang="nl-BE" dirty="0"/>
              <a:t>: breedte</a:t>
            </a:r>
          </a:p>
          <a:p>
            <a:r>
              <a:rPr lang="nl-BE" dirty="0" err="1"/>
              <a:t>height</a:t>
            </a:r>
            <a:r>
              <a:rPr lang="nl-BE" dirty="0"/>
              <a:t>: hoogte</a:t>
            </a:r>
          </a:p>
        </p:txBody>
      </p:sp>
    </p:spTree>
    <p:extLst>
      <p:ext uri="{BB962C8B-B14F-4D97-AF65-F5344CB8AC3E}">
        <p14:creationId xmlns:p14="http://schemas.microsoft.com/office/powerpoint/2010/main" val="34666308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64CD0-11EA-4B65-8D5E-C0F8F93761E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E97D044-1506-7668-1ACE-B541FF5361FD}"/>
              </a:ext>
            </a:extLst>
          </p:cNvPr>
          <p:cNvSpPr>
            <a:spLocks noGrp="1"/>
          </p:cNvSpPr>
          <p:nvPr>
            <p:ph type="title"/>
          </p:nvPr>
        </p:nvSpPr>
        <p:spPr/>
        <p:txBody>
          <a:bodyPr/>
          <a:lstStyle/>
          <a:p>
            <a:r>
              <a:rPr lang="nl-BE" dirty="0"/>
              <a:t>eigenschappen: Display</a:t>
            </a:r>
          </a:p>
        </p:txBody>
      </p:sp>
      <p:sp>
        <p:nvSpPr>
          <p:cNvPr id="3" name="Tijdelijke aanduiding voor inhoud 2">
            <a:extLst>
              <a:ext uri="{FF2B5EF4-FFF2-40B4-BE49-F238E27FC236}">
                <a16:creationId xmlns:a16="http://schemas.microsoft.com/office/drawing/2014/main" id="{E57CB285-4E52-D8FC-8EF9-A7D1133C8F68}"/>
              </a:ext>
            </a:extLst>
          </p:cNvPr>
          <p:cNvSpPr>
            <a:spLocks noGrp="1"/>
          </p:cNvSpPr>
          <p:nvPr>
            <p:ph idx="1"/>
          </p:nvPr>
        </p:nvSpPr>
        <p:spPr/>
        <p:txBody>
          <a:bodyPr/>
          <a:lstStyle/>
          <a:p>
            <a:r>
              <a:rPr lang="nl-BE" dirty="0"/>
              <a:t>Bepaalt hoe een element wordt getoond, en dus ook hoe je hier bepaalde eigenschappen (zoals </a:t>
            </a:r>
            <a:r>
              <a:rPr lang="nl-BE" dirty="0" err="1"/>
              <a:t>margin</a:t>
            </a:r>
            <a:r>
              <a:rPr lang="nl-BE" dirty="0"/>
              <a:t>: auto) op kan toepassen.</a:t>
            </a:r>
          </a:p>
          <a:p>
            <a:r>
              <a:rPr lang="nl-BE" dirty="0"/>
              <a:t>Waarde:</a:t>
            </a:r>
          </a:p>
          <a:p>
            <a:pPr lvl="1"/>
            <a:r>
              <a:rPr lang="nl-BE" dirty="0" err="1"/>
              <a:t>Inline</a:t>
            </a:r>
            <a:r>
              <a:rPr lang="nl-BE" dirty="0"/>
              <a:t>: zoals een &lt;span&gt;, dus </a:t>
            </a:r>
            <a:r>
              <a:rPr lang="nl-BE" i="1" dirty="0"/>
              <a:t>in </a:t>
            </a:r>
            <a:r>
              <a:rPr lang="nl-BE" dirty="0"/>
              <a:t>een </a:t>
            </a:r>
            <a:r>
              <a:rPr lang="nl-BE" i="1" dirty="0"/>
              <a:t>line</a:t>
            </a:r>
            <a:r>
              <a:rPr lang="nl-BE" dirty="0"/>
              <a:t> met andere elementen.</a:t>
            </a:r>
          </a:p>
          <a:p>
            <a:pPr lvl="1"/>
            <a:r>
              <a:rPr lang="nl-BE" dirty="0"/>
              <a:t>Block: zoals een &lt;p&gt;, dus als een aparte block</a:t>
            </a:r>
          </a:p>
          <a:p>
            <a:pPr lvl="1"/>
            <a:r>
              <a:rPr lang="nl-BE" dirty="0" err="1"/>
              <a:t>Inherit</a:t>
            </a:r>
            <a:r>
              <a:rPr lang="nl-BE" dirty="0"/>
              <a:t>: neemt over van bovenliggend element</a:t>
            </a:r>
          </a:p>
        </p:txBody>
      </p:sp>
    </p:spTree>
    <p:extLst>
      <p:ext uri="{BB962C8B-B14F-4D97-AF65-F5344CB8AC3E}">
        <p14:creationId xmlns:p14="http://schemas.microsoft.com/office/powerpoint/2010/main" val="1178364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64CD0-11EA-4B65-8D5E-C0F8F93761E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E97D044-1506-7668-1ACE-B541FF5361FD}"/>
              </a:ext>
            </a:extLst>
          </p:cNvPr>
          <p:cNvSpPr>
            <a:spLocks noGrp="1"/>
          </p:cNvSpPr>
          <p:nvPr>
            <p:ph type="title"/>
          </p:nvPr>
        </p:nvSpPr>
        <p:spPr/>
        <p:txBody>
          <a:bodyPr/>
          <a:lstStyle/>
          <a:p>
            <a:r>
              <a:rPr lang="nl-BE" dirty="0"/>
              <a:t>eigenschappen: Kleuren</a:t>
            </a:r>
          </a:p>
        </p:txBody>
      </p:sp>
      <p:sp>
        <p:nvSpPr>
          <p:cNvPr id="3" name="Tijdelijke aanduiding voor inhoud 2">
            <a:extLst>
              <a:ext uri="{FF2B5EF4-FFF2-40B4-BE49-F238E27FC236}">
                <a16:creationId xmlns:a16="http://schemas.microsoft.com/office/drawing/2014/main" id="{E57CB285-4E52-D8FC-8EF9-A7D1133C8F68}"/>
              </a:ext>
            </a:extLst>
          </p:cNvPr>
          <p:cNvSpPr>
            <a:spLocks noGrp="1"/>
          </p:cNvSpPr>
          <p:nvPr>
            <p:ph idx="1"/>
          </p:nvPr>
        </p:nvSpPr>
        <p:spPr/>
        <p:txBody>
          <a:bodyPr/>
          <a:lstStyle/>
          <a:p>
            <a:r>
              <a:rPr lang="nl-BE" dirty="0"/>
              <a:t>Vooraf gedefinieerde kleuren: black, green, red, </a:t>
            </a:r>
            <a:r>
              <a:rPr lang="nl-BE" dirty="0" err="1"/>
              <a:t>yellow</a:t>
            </a:r>
            <a:r>
              <a:rPr lang="nl-BE" dirty="0"/>
              <a:t>, …, </a:t>
            </a:r>
            <a:r>
              <a:rPr lang="nl-BE" dirty="0" err="1"/>
              <a:t>salmon</a:t>
            </a:r>
            <a:r>
              <a:rPr lang="nl-BE" dirty="0"/>
              <a:t>, </a:t>
            </a:r>
            <a:r>
              <a:rPr lang="nl-BE" dirty="0" err="1"/>
              <a:t>lightblue</a:t>
            </a:r>
            <a:r>
              <a:rPr lang="nl-BE" dirty="0"/>
              <a:t>, </a:t>
            </a:r>
            <a:r>
              <a:rPr lang="nl-BE" dirty="0" err="1"/>
              <a:t>cornsilk</a:t>
            </a:r>
            <a:r>
              <a:rPr lang="nl-BE" dirty="0"/>
              <a:t>, …</a:t>
            </a:r>
          </a:p>
          <a:p>
            <a:r>
              <a:rPr lang="nl-BE" dirty="0"/>
              <a:t>Eigen kleuren:</a:t>
            </a:r>
          </a:p>
          <a:p>
            <a:pPr lvl="1"/>
            <a:r>
              <a:rPr lang="nl-BE" dirty="0"/>
              <a:t>RGB (</a:t>
            </a:r>
            <a:r>
              <a:rPr lang="nl-BE" dirty="0" err="1"/>
              <a:t>Red,Green,Blue</a:t>
            </a:r>
            <a:r>
              <a:rPr lang="nl-BE" dirty="0"/>
              <a:t>): combinatie van 3 kleuren (0-255 per kleur): </a:t>
            </a:r>
            <a:r>
              <a:rPr lang="nl-BE" dirty="0">
                <a:hlinkClick r:id="rId2"/>
              </a:rPr>
              <a:t>https://share.google/0pBR33foiEkki6AAg</a:t>
            </a:r>
            <a:endParaRPr lang="nl-BE" dirty="0"/>
          </a:p>
          <a:p>
            <a:pPr lvl="2"/>
            <a:r>
              <a:rPr lang="nl-BE" dirty="0"/>
              <a:t>(0-255,0-255,0-255) of </a:t>
            </a:r>
            <a:r>
              <a:rPr lang="nl-BE" dirty="0" err="1"/>
              <a:t>hex</a:t>
            </a:r>
            <a:r>
              <a:rPr lang="nl-BE" dirty="0"/>
              <a:t>: </a:t>
            </a:r>
            <a:r>
              <a:rPr lang="nl-BE" dirty="0">
                <a:hlinkClick r:id="rId3"/>
              </a:rPr>
              <a:t>https://share.google/E5pHoJpTk3ROo5yqP</a:t>
            </a:r>
            <a:r>
              <a:rPr lang="nl-BE" dirty="0"/>
              <a:t> </a:t>
            </a:r>
          </a:p>
          <a:p>
            <a:pPr lvl="1"/>
            <a:r>
              <a:rPr lang="nl-BE" dirty="0"/>
              <a:t>HSL (</a:t>
            </a:r>
            <a:r>
              <a:rPr lang="nl-BE" dirty="0" err="1"/>
              <a:t>Hue</a:t>
            </a:r>
            <a:r>
              <a:rPr lang="nl-BE" dirty="0"/>
              <a:t> </a:t>
            </a:r>
            <a:r>
              <a:rPr lang="nl-BE" dirty="0" err="1"/>
              <a:t>Saturation</a:t>
            </a:r>
            <a:r>
              <a:rPr lang="nl-BE" dirty="0"/>
              <a:t> </a:t>
            </a:r>
            <a:r>
              <a:rPr lang="nl-BE" dirty="0" err="1"/>
              <a:t>Lightness</a:t>
            </a:r>
            <a:r>
              <a:rPr lang="nl-BE" dirty="0"/>
              <a:t>): </a:t>
            </a:r>
            <a:r>
              <a:rPr lang="nl-BE" dirty="0">
                <a:hlinkClick r:id="rId4"/>
              </a:rPr>
              <a:t>https://www.hslpicker.com/</a:t>
            </a:r>
            <a:r>
              <a:rPr lang="nl-BE" dirty="0"/>
              <a:t> </a:t>
            </a:r>
          </a:p>
          <a:p>
            <a:r>
              <a:rPr lang="nl-BE" dirty="0"/>
              <a:t>Ga spaarzaam om met kleur. </a:t>
            </a:r>
            <a:r>
              <a:rPr lang="nl-BE" dirty="0" err="1"/>
              <a:t>Less</a:t>
            </a:r>
            <a:r>
              <a:rPr lang="nl-BE" dirty="0"/>
              <a:t> is more!</a:t>
            </a:r>
          </a:p>
        </p:txBody>
      </p:sp>
    </p:spTree>
    <p:extLst>
      <p:ext uri="{BB962C8B-B14F-4D97-AF65-F5344CB8AC3E}">
        <p14:creationId xmlns:p14="http://schemas.microsoft.com/office/powerpoint/2010/main" val="4144912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AE0C8-B089-E329-CDD3-3A45CC4C20E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52E0489-B89D-A8D5-FF33-BA5E61DA6278}"/>
              </a:ext>
            </a:extLst>
          </p:cNvPr>
          <p:cNvSpPr>
            <a:spLocks noGrp="1"/>
          </p:cNvSpPr>
          <p:nvPr>
            <p:ph type="title"/>
          </p:nvPr>
        </p:nvSpPr>
        <p:spPr/>
        <p:txBody>
          <a:bodyPr/>
          <a:lstStyle/>
          <a:p>
            <a:r>
              <a:rPr lang="nl-BE" dirty="0"/>
              <a:t>eigenschappen: afstanden</a:t>
            </a:r>
          </a:p>
        </p:txBody>
      </p:sp>
      <p:sp>
        <p:nvSpPr>
          <p:cNvPr id="3" name="Tijdelijke aanduiding voor inhoud 2">
            <a:extLst>
              <a:ext uri="{FF2B5EF4-FFF2-40B4-BE49-F238E27FC236}">
                <a16:creationId xmlns:a16="http://schemas.microsoft.com/office/drawing/2014/main" id="{F38445A9-E3BC-38F6-0595-C05BDE8A6DC1}"/>
              </a:ext>
            </a:extLst>
          </p:cNvPr>
          <p:cNvSpPr>
            <a:spLocks noGrp="1"/>
          </p:cNvSpPr>
          <p:nvPr>
            <p:ph idx="1"/>
          </p:nvPr>
        </p:nvSpPr>
        <p:spPr>
          <a:xfrm>
            <a:off x="581192" y="2340863"/>
            <a:ext cx="11029615" cy="4347803"/>
          </a:xfrm>
        </p:spPr>
        <p:txBody>
          <a:bodyPr/>
          <a:lstStyle/>
          <a:p>
            <a:r>
              <a:rPr lang="nl-BE" dirty="0" err="1"/>
              <a:t>Margin</a:t>
            </a:r>
            <a:r>
              <a:rPr lang="nl-BE" dirty="0"/>
              <a:t>:</a:t>
            </a:r>
          </a:p>
          <a:p>
            <a:pPr lvl="1"/>
            <a:r>
              <a:rPr lang="nl-BE" dirty="0"/>
              <a:t>auto: horizontaal centreren</a:t>
            </a:r>
          </a:p>
          <a:p>
            <a:pPr lvl="1"/>
            <a:r>
              <a:rPr lang="nl-BE" dirty="0" err="1"/>
              <a:t>inherit</a:t>
            </a:r>
            <a:r>
              <a:rPr lang="nl-BE" dirty="0"/>
              <a:t>: overnemen van </a:t>
            </a:r>
            <a:r>
              <a:rPr lang="nl-BE" dirty="0" err="1"/>
              <a:t>parent</a:t>
            </a:r>
            <a:r>
              <a:rPr lang="nl-BE" dirty="0"/>
              <a:t>-element</a:t>
            </a:r>
          </a:p>
          <a:p>
            <a:pPr lvl="1"/>
            <a:r>
              <a:rPr lang="nl-BE" dirty="0"/>
              <a:t>Notaties (zelfde bij padding):</a:t>
            </a:r>
          </a:p>
          <a:p>
            <a:pPr lvl="2"/>
            <a:r>
              <a:rPr lang="nl-BE" dirty="0"/>
              <a:t>20px: overal 20 </a:t>
            </a:r>
            <a:r>
              <a:rPr lang="nl-BE" dirty="0" err="1"/>
              <a:t>px</a:t>
            </a:r>
            <a:endParaRPr lang="nl-BE" dirty="0"/>
          </a:p>
          <a:p>
            <a:pPr lvl="2"/>
            <a:r>
              <a:rPr lang="nl-BE" dirty="0"/>
              <a:t>10px 20px: onder en boven 10 </a:t>
            </a:r>
            <a:r>
              <a:rPr lang="nl-BE" dirty="0" err="1"/>
              <a:t>px</a:t>
            </a:r>
            <a:r>
              <a:rPr lang="nl-BE" dirty="0"/>
              <a:t>, links en rechts 20px</a:t>
            </a:r>
          </a:p>
          <a:p>
            <a:pPr lvl="2"/>
            <a:r>
              <a:rPr lang="nl-BE" dirty="0"/>
              <a:t>10px 20px 30px: boven 10px, links en rechts 20px, onder 30 </a:t>
            </a:r>
            <a:r>
              <a:rPr lang="nl-BE" dirty="0" err="1"/>
              <a:t>px</a:t>
            </a:r>
            <a:endParaRPr lang="nl-BE" dirty="0"/>
          </a:p>
          <a:p>
            <a:pPr lvl="2"/>
            <a:r>
              <a:rPr lang="nl-BE" dirty="0"/>
              <a:t>1px 2px 3px 4px: boven 1px, rechts 2px, onder 3px, links 4px</a:t>
            </a:r>
          </a:p>
        </p:txBody>
      </p:sp>
      <p:pic>
        <p:nvPicPr>
          <p:cNvPr id="1026" name="Picture 2" descr="The Box Model: Padding, Border, Margin: CSS Tutorial">
            <a:extLst>
              <a:ext uri="{FF2B5EF4-FFF2-40B4-BE49-F238E27FC236}">
                <a16:creationId xmlns:a16="http://schemas.microsoft.com/office/drawing/2014/main" id="{52733B40-C599-5904-4A3C-8F1644702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7287" y="2395335"/>
            <a:ext cx="4563520" cy="3525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747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4CDDF-36A5-3594-50CD-8A764085421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8CD223F-D39A-137D-7ABA-5F7FAA27B5C4}"/>
              </a:ext>
            </a:extLst>
          </p:cNvPr>
          <p:cNvSpPr>
            <a:spLocks noGrp="1"/>
          </p:cNvSpPr>
          <p:nvPr>
            <p:ph type="title"/>
          </p:nvPr>
        </p:nvSpPr>
        <p:spPr/>
        <p:txBody>
          <a:bodyPr/>
          <a:lstStyle/>
          <a:p>
            <a:r>
              <a:rPr lang="nl-BE" dirty="0"/>
              <a:t>eigenschappen: afstanden</a:t>
            </a:r>
          </a:p>
        </p:txBody>
      </p:sp>
      <p:sp>
        <p:nvSpPr>
          <p:cNvPr id="3" name="Tijdelijke aanduiding voor inhoud 2">
            <a:extLst>
              <a:ext uri="{FF2B5EF4-FFF2-40B4-BE49-F238E27FC236}">
                <a16:creationId xmlns:a16="http://schemas.microsoft.com/office/drawing/2014/main" id="{D10F50C6-B7E2-B3F9-A3C6-6CCF9DE77139}"/>
              </a:ext>
            </a:extLst>
          </p:cNvPr>
          <p:cNvSpPr>
            <a:spLocks noGrp="1"/>
          </p:cNvSpPr>
          <p:nvPr>
            <p:ph idx="1"/>
          </p:nvPr>
        </p:nvSpPr>
        <p:spPr>
          <a:xfrm>
            <a:off x="581192" y="2340863"/>
            <a:ext cx="11029615" cy="4347803"/>
          </a:xfrm>
        </p:spPr>
        <p:txBody>
          <a:bodyPr/>
          <a:lstStyle/>
          <a:p>
            <a:r>
              <a:rPr lang="nl-BE" dirty="0" err="1"/>
              <a:t>Width</a:t>
            </a:r>
            <a:r>
              <a:rPr lang="nl-BE" dirty="0"/>
              <a:t>/</a:t>
            </a:r>
            <a:r>
              <a:rPr lang="nl-BE" dirty="0" err="1"/>
              <a:t>Height</a:t>
            </a:r>
            <a:r>
              <a:rPr lang="nl-BE" dirty="0"/>
              <a:t>:</a:t>
            </a:r>
          </a:p>
          <a:p>
            <a:pPr lvl="1"/>
            <a:r>
              <a:rPr lang="nl-BE" dirty="0"/>
              <a:t>auto</a:t>
            </a:r>
          </a:p>
          <a:p>
            <a:pPr lvl="1"/>
            <a:r>
              <a:rPr lang="nl-BE" dirty="0" err="1"/>
              <a:t>initial</a:t>
            </a:r>
            <a:r>
              <a:rPr lang="nl-BE" dirty="0"/>
              <a:t> (</a:t>
            </a:r>
            <a:r>
              <a:rPr lang="nl-BE" dirty="0" err="1"/>
              <a:t>initaliseren</a:t>
            </a:r>
            <a:r>
              <a:rPr lang="nl-BE" dirty="0"/>
              <a:t>)</a:t>
            </a:r>
          </a:p>
          <a:p>
            <a:pPr lvl="1"/>
            <a:r>
              <a:rPr lang="nl-BE" dirty="0" err="1"/>
              <a:t>inherit</a:t>
            </a:r>
            <a:r>
              <a:rPr lang="nl-BE" dirty="0"/>
              <a:t>: overnemen van </a:t>
            </a:r>
            <a:r>
              <a:rPr lang="nl-BE" dirty="0" err="1"/>
              <a:t>parent</a:t>
            </a:r>
            <a:r>
              <a:rPr lang="nl-BE" dirty="0"/>
              <a:t>-element</a:t>
            </a:r>
          </a:p>
          <a:p>
            <a:pPr lvl="1"/>
            <a:r>
              <a:rPr lang="nl-BE" dirty="0" err="1"/>
              <a:t>length</a:t>
            </a:r>
            <a:r>
              <a:rPr lang="nl-BE" dirty="0"/>
              <a:t> (vaste waarde): </a:t>
            </a:r>
            <a:r>
              <a:rPr lang="nl-BE" dirty="0" err="1"/>
              <a:t>px</a:t>
            </a:r>
            <a:r>
              <a:rPr lang="nl-BE" dirty="0"/>
              <a:t>, cm, …</a:t>
            </a:r>
          </a:p>
          <a:p>
            <a:pPr lvl="1"/>
            <a:r>
              <a:rPr lang="nl-BE" dirty="0"/>
              <a:t>%: op basis van hoogte/breedte van </a:t>
            </a:r>
            <a:r>
              <a:rPr lang="nl-BE" dirty="0" err="1"/>
              <a:t>parent</a:t>
            </a:r>
            <a:r>
              <a:rPr lang="nl-BE" dirty="0"/>
              <a:t>-element</a:t>
            </a:r>
          </a:p>
        </p:txBody>
      </p:sp>
      <p:pic>
        <p:nvPicPr>
          <p:cNvPr id="1026" name="Picture 2" descr="The Box Model: Padding, Border, Margin: CSS Tutorial">
            <a:extLst>
              <a:ext uri="{FF2B5EF4-FFF2-40B4-BE49-F238E27FC236}">
                <a16:creationId xmlns:a16="http://schemas.microsoft.com/office/drawing/2014/main" id="{B65B57D4-1FA3-9F76-D61A-40F5901ED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7287" y="2395335"/>
            <a:ext cx="4563520" cy="3525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230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B1E6A4-5878-ABC6-CF28-9D4F22D5D0F9}"/>
              </a:ext>
            </a:extLst>
          </p:cNvPr>
          <p:cNvSpPr>
            <a:spLocks noGrp="1"/>
          </p:cNvSpPr>
          <p:nvPr>
            <p:ph type="title"/>
          </p:nvPr>
        </p:nvSpPr>
        <p:spPr/>
        <p:txBody>
          <a:bodyPr/>
          <a:lstStyle/>
          <a:p>
            <a:r>
              <a:rPr lang="nl-BE"/>
              <a:t>Voorbeeld tags</a:t>
            </a:r>
            <a:endParaRPr lang="nl-BE" dirty="0"/>
          </a:p>
        </p:txBody>
      </p:sp>
      <p:sp>
        <p:nvSpPr>
          <p:cNvPr id="3" name="Tijdelijke aanduiding voor inhoud 2">
            <a:extLst>
              <a:ext uri="{FF2B5EF4-FFF2-40B4-BE49-F238E27FC236}">
                <a16:creationId xmlns:a16="http://schemas.microsoft.com/office/drawing/2014/main" id="{14E30992-0552-6EE1-285A-D6856DE1FDD2}"/>
              </a:ext>
            </a:extLst>
          </p:cNvPr>
          <p:cNvSpPr>
            <a:spLocks noGrp="1"/>
          </p:cNvSpPr>
          <p:nvPr>
            <p:ph idx="1"/>
          </p:nvPr>
        </p:nvSpPr>
        <p:spPr/>
        <p:txBody>
          <a:bodyPr/>
          <a:lstStyle/>
          <a:p>
            <a:pPr marL="0" indent="0">
              <a:buNone/>
            </a:pPr>
            <a:r>
              <a:rPr lang="nl-BE" dirty="0"/>
              <a:t>&lt;tag&gt;</a:t>
            </a:r>
          </a:p>
          <a:p>
            <a:pPr marL="0" indent="0">
              <a:buNone/>
            </a:pPr>
            <a:r>
              <a:rPr lang="nl-BE" dirty="0"/>
              <a:t>	&lt;</a:t>
            </a:r>
            <a:r>
              <a:rPr lang="nl-BE" dirty="0" err="1"/>
              <a:t>geneste_tag</a:t>
            </a:r>
            <a:r>
              <a:rPr lang="nl-BE" dirty="0"/>
              <a:t>&gt;</a:t>
            </a:r>
          </a:p>
          <a:p>
            <a:pPr marL="0" indent="0">
              <a:buNone/>
            </a:pPr>
            <a:r>
              <a:rPr lang="nl-BE" dirty="0"/>
              <a:t>		&lt;</a:t>
            </a:r>
            <a:r>
              <a:rPr lang="nl-BE" dirty="0" err="1"/>
              <a:t>nog_genest</a:t>
            </a:r>
            <a:r>
              <a:rPr lang="nl-BE" dirty="0"/>
              <a:t>/&gt;</a:t>
            </a:r>
          </a:p>
          <a:p>
            <a:pPr marL="0" indent="0">
              <a:buNone/>
            </a:pPr>
            <a:r>
              <a:rPr lang="nl-BE" dirty="0"/>
              <a:t>		&lt;</a:t>
            </a:r>
            <a:r>
              <a:rPr lang="nl-BE" dirty="0" err="1"/>
              <a:t>nog_</a:t>
            </a:r>
            <a:r>
              <a:rPr lang="nl-BE" err="1"/>
              <a:t>genest</a:t>
            </a:r>
            <a:r>
              <a:rPr lang="nl-BE"/>
              <a:t>&gt; &lt;/</a:t>
            </a:r>
            <a:r>
              <a:rPr lang="nl-BE" dirty="0" err="1"/>
              <a:t>nog_genest</a:t>
            </a:r>
            <a:r>
              <a:rPr lang="nl-BE" dirty="0"/>
              <a:t>&gt;</a:t>
            </a:r>
          </a:p>
          <a:p>
            <a:pPr marL="0" indent="0">
              <a:buNone/>
            </a:pPr>
            <a:r>
              <a:rPr lang="nl-BE" dirty="0"/>
              <a:t>	&lt;/</a:t>
            </a:r>
            <a:r>
              <a:rPr lang="nl-BE" dirty="0" err="1"/>
              <a:t>geneste_tag</a:t>
            </a:r>
            <a:r>
              <a:rPr lang="nl-BE" dirty="0"/>
              <a:t>&gt;</a:t>
            </a:r>
          </a:p>
          <a:p>
            <a:pPr marL="0" indent="0">
              <a:buNone/>
            </a:pPr>
            <a:r>
              <a:rPr lang="nl-BE" dirty="0"/>
              <a:t>	&lt;</a:t>
            </a:r>
            <a:r>
              <a:rPr lang="nl-BE" dirty="0" err="1"/>
              <a:t>geneste_tag</a:t>
            </a:r>
            <a:r>
              <a:rPr lang="nl-BE" dirty="0"/>
              <a:t>&gt;</a:t>
            </a:r>
          </a:p>
          <a:p>
            <a:pPr marL="0" indent="0">
              <a:buNone/>
            </a:pPr>
            <a:r>
              <a:rPr lang="nl-BE" dirty="0"/>
              <a:t>	&lt;/</a:t>
            </a:r>
            <a:r>
              <a:rPr lang="nl-BE" dirty="0" err="1"/>
              <a:t>geneste_tag</a:t>
            </a:r>
            <a:r>
              <a:rPr lang="nl-BE" dirty="0"/>
              <a:t>&gt;</a:t>
            </a:r>
          </a:p>
          <a:p>
            <a:pPr marL="0" indent="0">
              <a:buNone/>
            </a:pPr>
            <a:r>
              <a:rPr lang="nl-BE" dirty="0"/>
              <a:t>&lt;/tag&gt;</a:t>
            </a:r>
          </a:p>
        </p:txBody>
      </p:sp>
    </p:spTree>
    <p:extLst>
      <p:ext uri="{BB962C8B-B14F-4D97-AF65-F5344CB8AC3E}">
        <p14:creationId xmlns:p14="http://schemas.microsoft.com/office/powerpoint/2010/main" val="742375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7281D-A62B-3423-46C8-44D7B01B3A5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E2F972F-C703-4F5A-1906-98485D04352B}"/>
              </a:ext>
            </a:extLst>
          </p:cNvPr>
          <p:cNvSpPr>
            <a:spLocks noGrp="1"/>
          </p:cNvSpPr>
          <p:nvPr>
            <p:ph type="title"/>
          </p:nvPr>
        </p:nvSpPr>
        <p:spPr/>
        <p:txBody>
          <a:bodyPr/>
          <a:lstStyle/>
          <a:p>
            <a:r>
              <a:rPr lang="nl-BE" dirty="0"/>
              <a:t>Opdrachten</a:t>
            </a:r>
          </a:p>
        </p:txBody>
      </p:sp>
      <p:sp>
        <p:nvSpPr>
          <p:cNvPr id="3" name="Tijdelijke aanduiding voor inhoud 2">
            <a:extLst>
              <a:ext uri="{FF2B5EF4-FFF2-40B4-BE49-F238E27FC236}">
                <a16:creationId xmlns:a16="http://schemas.microsoft.com/office/drawing/2014/main" id="{F327F411-F1D4-9C78-AE6A-AF937B0D182C}"/>
              </a:ext>
            </a:extLst>
          </p:cNvPr>
          <p:cNvSpPr>
            <a:spLocks noGrp="1"/>
          </p:cNvSpPr>
          <p:nvPr>
            <p:ph idx="1"/>
          </p:nvPr>
        </p:nvSpPr>
        <p:spPr>
          <a:xfrm>
            <a:off x="581192" y="2078396"/>
            <a:ext cx="11029615" cy="4347803"/>
          </a:xfrm>
        </p:spPr>
        <p:txBody>
          <a:bodyPr>
            <a:normAutofit fontScale="92500" lnSpcReduction="10000"/>
          </a:bodyPr>
          <a:lstStyle/>
          <a:p>
            <a:r>
              <a:rPr lang="nl-BE" dirty="0"/>
              <a:t>Maak een HTML-pagina met:</a:t>
            </a:r>
          </a:p>
          <a:p>
            <a:pPr lvl="1"/>
            <a:r>
              <a:rPr lang="nl-BE" dirty="0"/>
              <a:t>&lt;h1&gt; met je naam</a:t>
            </a:r>
          </a:p>
          <a:p>
            <a:pPr lvl="1"/>
            <a:r>
              <a:rPr lang="nl-BE" dirty="0"/>
              <a:t>&lt;h2&gt; met je beroep of hobby</a:t>
            </a:r>
          </a:p>
          <a:p>
            <a:pPr lvl="1"/>
            <a:r>
              <a:rPr lang="nl-BE" dirty="0"/>
              <a:t>Een paar &lt;p&gt; paragrafen waarin je jezelf voorstelt</a:t>
            </a:r>
          </a:p>
          <a:p>
            <a:pPr lvl="1"/>
            <a:r>
              <a:rPr lang="nl-BE" dirty="0"/>
              <a:t>Een &lt;a&gt; link naar je favoriete website</a:t>
            </a:r>
          </a:p>
          <a:p>
            <a:pPr lvl="1"/>
            <a:r>
              <a:rPr lang="nl-BE" dirty="0"/>
              <a:t>Een &lt;</a:t>
            </a:r>
            <a:r>
              <a:rPr lang="nl-BE" dirty="0" err="1"/>
              <a:t>img</a:t>
            </a:r>
            <a:r>
              <a:rPr lang="nl-BE" dirty="0"/>
              <a:t>&gt; van jezelf of een afbeelding die bij je past</a:t>
            </a:r>
          </a:p>
          <a:p>
            <a:pPr lvl="1"/>
            <a:r>
              <a:rPr lang="nl-BE" dirty="0"/>
              <a:t>Verdeel de pagina in 2 of 3 &lt;div&gt; secties:</a:t>
            </a:r>
          </a:p>
          <a:p>
            <a:pPr lvl="2"/>
            <a:r>
              <a:rPr lang="nl-BE" dirty="0"/>
              <a:t>Header (titel + subtitel)</a:t>
            </a:r>
          </a:p>
          <a:p>
            <a:pPr lvl="2"/>
            <a:r>
              <a:rPr lang="nl-BE" dirty="0"/>
              <a:t>Over mij (paragrafen + afbeelding)</a:t>
            </a:r>
          </a:p>
          <a:p>
            <a:pPr lvl="2"/>
            <a:r>
              <a:rPr lang="nl-BE" dirty="0"/>
              <a:t>Links of contactinformatie</a:t>
            </a:r>
          </a:p>
          <a:p>
            <a:pPr lvl="1"/>
            <a:r>
              <a:rPr lang="nl-BE" dirty="0"/>
              <a:t>Style met CSS: </a:t>
            </a:r>
          </a:p>
          <a:p>
            <a:pPr lvl="2"/>
            <a:r>
              <a:rPr lang="nl-BE" dirty="0"/>
              <a:t>verschillende background-</a:t>
            </a:r>
            <a:r>
              <a:rPr lang="nl-BE" dirty="0" err="1"/>
              <a:t>color</a:t>
            </a:r>
            <a:r>
              <a:rPr lang="nl-BE" dirty="0"/>
              <a:t> per div</a:t>
            </a:r>
          </a:p>
          <a:p>
            <a:pPr lvl="2"/>
            <a:r>
              <a:rPr lang="nl-BE" dirty="0"/>
              <a:t>Tekstkleur met </a:t>
            </a:r>
            <a:r>
              <a:rPr lang="nl-BE" dirty="0" err="1"/>
              <a:t>color</a:t>
            </a:r>
            <a:endParaRPr lang="nl-BE" dirty="0"/>
          </a:p>
          <a:p>
            <a:pPr lvl="2"/>
            <a:r>
              <a:rPr lang="nl-BE" dirty="0"/>
              <a:t>Pas font-family en font-</a:t>
            </a:r>
            <a:r>
              <a:rPr lang="nl-BE" dirty="0" err="1"/>
              <a:t>size</a:t>
            </a:r>
            <a:r>
              <a:rPr lang="nl-BE" dirty="0"/>
              <a:t> toe</a:t>
            </a:r>
          </a:p>
          <a:p>
            <a:pPr lvl="2"/>
            <a:r>
              <a:rPr lang="nl-BE" dirty="0"/>
              <a:t>Gebruik </a:t>
            </a:r>
            <a:r>
              <a:rPr lang="nl-BE" dirty="0" err="1"/>
              <a:t>margin</a:t>
            </a:r>
            <a:r>
              <a:rPr lang="nl-BE" dirty="0"/>
              <a:t> en padding om alles mooi uit te lijnen</a:t>
            </a:r>
          </a:p>
        </p:txBody>
      </p:sp>
    </p:spTree>
    <p:extLst>
      <p:ext uri="{BB962C8B-B14F-4D97-AF65-F5344CB8AC3E}">
        <p14:creationId xmlns:p14="http://schemas.microsoft.com/office/powerpoint/2010/main" val="4130628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F9E7E7-DBBC-3CB4-FDE6-0279BFD1EF4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A29AC2E-AC31-2BAB-D3C9-A99F54669462}"/>
              </a:ext>
            </a:extLst>
          </p:cNvPr>
          <p:cNvSpPr>
            <a:spLocks noGrp="1"/>
          </p:cNvSpPr>
          <p:nvPr>
            <p:ph type="title"/>
          </p:nvPr>
        </p:nvSpPr>
        <p:spPr>
          <a:xfrm>
            <a:off x="581192" y="528901"/>
            <a:ext cx="11029616" cy="529878"/>
          </a:xfrm>
        </p:spPr>
        <p:txBody>
          <a:bodyPr/>
          <a:lstStyle/>
          <a:p>
            <a:r>
              <a:rPr lang="nl-BE" dirty="0"/>
              <a:t>Opdrachten</a:t>
            </a:r>
          </a:p>
        </p:txBody>
      </p:sp>
      <p:sp>
        <p:nvSpPr>
          <p:cNvPr id="3" name="Tijdelijke aanduiding voor inhoud 2">
            <a:extLst>
              <a:ext uri="{FF2B5EF4-FFF2-40B4-BE49-F238E27FC236}">
                <a16:creationId xmlns:a16="http://schemas.microsoft.com/office/drawing/2014/main" id="{9DCC9DD8-C103-04AB-47A5-42AAAB7E1207}"/>
              </a:ext>
            </a:extLst>
          </p:cNvPr>
          <p:cNvSpPr>
            <a:spLocks noGrp="1"/>
          </p:cNvSpPr>
          <p:nvPr>
            <p:ph idx="1"/>
          </p:nvPr>
        </p:nvSpPr>
        <p:spPr>
          <a:xfrm>
            <a:off x="581192" y="1058779"/>
            <a:ext cx="11029615" cy="5799221"/>
          </a:xfrm>
        </p:spPr>
        <p:txBody>
          <a:bodyPr>
            <a:normAutofit/>
          </a:bodyPr>
          <a:lstStyle/>
          <a:p>
            <a:r>
              <a:rPr lang="nl-BE" dirty="0"/>
              <a:t>Maak een HTML-pagina met:</a:t>
            </a:r>
          </a:p>
          <a:p>
            <a:pPr lvl="1"/>
            <a:r>
              <a:rPr lang="nl-BE" dirty="0"/>
              <a:t>&lt;h1&gt; “Mijn Top 5 Recepten”</a:t>
            </a:r>
          </a:p>
          <a:p>
            <a:pPr lvl="1"/>
            <a:r>
              <a:rPr lang="nl-BE" dirty="0"/>
              <a:t>Afbeelding: </a:t>
            </a:r>
            <a:r>
              <a:rPr lang="nl-BE" dirty="0">
                <a:hlinkClick r:id="rId2"/>
              </a:rPr>
              <a:t>https://content.presspage.com/uploads/1241/1920_int.keukens-bannerpersmailing.png?10000</a:t>
            </a:r>
            <a:r>
              <a:rPr lang="nl-BE" dirty="0"/>
              <a:t> met een hoogte van 70 </a:t>
            </a:r>
            <a:r>
              <a:rPr lang="nl-BE" dirty="0" err="1"/>
              <a:t>px</a:t>
            </a:r>
            <a:r>
              <a:rPr lang="nl-BE" dirty="0"/>
              <a:t>, horizontaal gecentreerd</a:t>
            </a:r>
          </a:p>
          <a:p>
            <a:pPr lvl="1"/>
            <a:r>
              <a:rPr lang="nl-BE" dirty="0"/>
              <a:t>Een &lt;</a:t>
            </a:r>
            <a:r>
              <a:rPr lang="nl-BE" dirty="0" err="1"/>
              <a:t>ul</a:t>
            </a:r>
            <a:r>
              <a:rPr lang="nl-BE" dirty="0"/>
              <a:t>&gt; lijst van 5 gerechten</a:t>
            </a:r>
          </a:p>
          <a:p>
            <a:pPr lvl="1"/>
            <a:r>
              <a:rPr lang="nl-BE" dirty="0"/>
              <a:t>Voor elk gerecht:</a:t>
            </a:r>
          </a:p>
          <a:p>
            <a:pPr lvl="2"/>
            <a:r>
              <a:rPr lang="nl-BE" dirty="0"/>
              <a:t>&lt;li&gt; naam van het gerecht</a:t>
            </a:r>
          </a:p>
          <a:p>
            <a:pPr lvl="2"/>
            <a:r>
              <a:rPr lang="nl-BE" dirty="0"/>
              <a:t>&lt;</a:t>
            </a:r>
            <a:r>
              <a:rPr lang="nl-BE" dirty="0" err="1"/>
              <a:t>img</a:t>
            </a:r>
            <a:r>
              <a:rPr lang="nl-BE" dirty="0"/>
              <a:t>&gt; afbeelding van het gerecht (hoogte 100 </a:t>
            </a:r>
            <a:r>
              <a:rPr lang="nl-BE" dirty="0" err="1"/>
              <a:t>px</a:t>
            </a:r>
            <a:r>
              <a:rPr lang="nl-BE" dirty="0"/>
              <a:t>)</a:t>
            </a:r>
          </a:p>
          <a:p>
            <a:pPr lvl="2"/>
            <a:r>
              <a:rPr lang="nl-BE" dirty="0"/>
              <a:t>&lt;p&gt; korte beschrijving</a:t>
            </a:r>
          </a:p>
          <a:p>
            <a:pPr lvl="2"/>
            <a:r>
              <a:rPr lang="nl-BE" dirty="0"/>
              <a:t>een &lt;</a:t>
            </a:r>
            <a:r>
              <a:rPr lang="nl-BE" dirty="0" err="1"/>
              <a:t>table</a:t>
            </a:r>
            <a:r>
              <a:rPr lang="nl-BE" dirty="0"/>
              <a:t>&gt; met ingrediënten:</a:t>
            </a:r>
          </a:p>
          <a:p>
            <a:pPr lvl="3"/>
            <a:r>
              <a:rPr lang="nl-BE" dirty="0"/>
              <a:t>Kolommen: Naam, Hoeveelheid, Eenheid</a:t>
            </a:r>
          </a:p>
          <a:p>
            <a:pPr lvl="3"/>
            <a:r>
              <a:rPr lang="nl-BE" dirty="0"/>
              <a:t>Voeg minstens 3 rijen per gerecht toe</a:t>
            </a:r>
          </a:p>
          <a:p>
            <a:pPr lvl="1"/>
            <a:r>
              <a:rPr lang="nl-BE" dirty="0"/>
              <a:t>Style alles met CSS:</a:t>
            </a:r>
          </a:p>
          <a:p>
            <a:pPr lvl="2"/>
            <a:r>
              <a:rPr lang="nl-BE" dirty="0"/>
              <a:t>Verschillende background-</a:t>
            </a:r>
            <a:r>
              <a:rPr lang="nl-BE" dirty="0" err="1"/>
              <a:t>color</a:t>
            </a:r>
            <a:r>
              <a:rPr lang="nl-BE" dirty="0"/>
              <a:t> voor de lijst en de tabelhoofdingen en tabelcellen. </a:t>
            </a:r>
          </a:p>
          <a:p>
            <a:pPr lvl="2"/>
            <a:r>
              <a:rPr lang="nl-BE" dirty="0"/>
              <a:t>Je markeert rijen met vegetarische ingrediënten met een klasse zodat deze lichtgroen kleuren.</a:t>
            </a:r>
          </a:p>
          <a:p>
            <a:pPr lvl="2"/>
            <a:r>
              <a:rPr lang="nl-BE" dirty="0"/>
              <a:t>Borders rond de tabelcellen</a:t>
            </a:r>
          </a:p>
          <a:p>
            <a:pPr lvl="2"/>
            <a:r>
              <a:rPr lang="nl-BE" dirty="0"/>
              <a:t>Tekstkleur en padding in de tabelcellen</a:t>
            </a:r>
          </a:p>
          <a:p>
            <a:pPr lvl="2"/>
            <a:r>
              <a:rPr lang="nl-BE" dirty="0"/>
              <a:t>Pas </a:t>
            </a:r>
            <a:r>
              <a:rPr lang="nl-BE" dirty="0" err="1"/>
              <a:t>margin</a:t>
            </a:r>
            <a:r>
              <a:rPr lang="nl-BE" dirty="0"/>
              <a:t> toe om ruimte te maken tussen afbeeldingen, lijst en tabel</a:t>
            </a:r>
          </a:p>
        </p:txBody>
      </p:sp>
    </p:spTree>
    <p:extLst>
      <p:ext uri="{BB962C8B-B14F-4D97-AF65-F5344CB8AC3E}">
        <p14:creationId xmlns:p14="http://schemas.microsoft.com/office/powerpoint/2010/main" val="3441298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B5769-C620-555F-2A82-B88F77A7B57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8D0E0BE-F05B-A91B-9676-A818506AB87C}"/>
              </a:ext>
            </a:extLst>
          </p:cNvPr>
          <p:cNvSpPr>
            <a:spLocks noGrp="1"/>
          </p:cNvSpPr>
          <p:nvPr>
            <p:ph type="title"/>
          </p:nvPr>
        </p:nvSpPr>
        <p:spPr/>
        <p:txBody>
          <a:bodyPr/>
          <a:lstStyle/>
          <a:p>
            <a:r>
              <a:rPr lang="nl-BE" dirty="0"/>
              <a:t>Opdrachten</a:t>
            </a:r>
          </a:p>
        </p:txBody>
      </p:sp>
      <p:sp>
        <p:nvSpPr>
          <p:cNvPr id="3" name="Tijdelijke aanduiding voor inhoud 2">
            <a:extLst>
              <a:ext uri="{FF2B5EF4-FFF2-40B4-BE49-F238E27FC236}">
                <a16:creationId xmlns:a16="http://schemas.microsoft.com/office/drawing/2014/main" id="{6FB43E0E-C9ED-313F-1FB1-7F50DB877ABE}"/>
              </a:ext>
            </a:extLst>
          </p:cNvPr>
          <p:cNvSpPr>
            <a:spLocks noGrp="1"/>
          </p:cNvSpPr>
          <p:nvPr>
            <p:ph idx="1"/>
          </p:nvPr>
        </p:nvSpPr>
        <p:spPr>
          <a:xfrm>
            <a:off x="581192" y="2078396"/>
            <a:ext cx="11029615" cy="4347803"/>
          </a:xfrm>
        </p:spPr>
        <p:txBody>
          <a:bodyPr>
            <a:normAutofit fontScale="85000" lnSpcReduction="20000"/>
          </a:bodyPr>
          <a:lstStyle/>
          <a:p>
            <a:r>
              <a:rPr lang="nl-BE" dirty="0"/>
              <a:t>Maak een HTML-pagina met:</a:t>
            </a:r>
          </a:p>
          <a:p>
            <a:pPr lvl="1"/>
            <a:r>
              <a:rPr lang="nl-BE" dirty="0"/>
              <a:t>&lt;h1&gt; titel van je winkel</a:t>
            </a:r>
          </a:p>
          <a:p>
            <a:pPr lvl="1"/>
            <a:r>
              <a:rPr lang="nl-BE" dirty="0"/>
              <a:t>&lt;h2&gt; productcategorie (bijv. “Laptops”)</a:t>
            </a:r>
          </a:p>
          <a:p>
            <a:pPr lvl="1"/>
            <a:r>
              <a:rPr lang="nl-BE" dirty="0"/>
              <a:t>3 producten in &lt;div&gt; blokken, elk blok bevat:</a:t>
            </a:r>
          </a:p>
          <a:p>
            <a:pPr lvl="2"/>
            <a:r>
              <a:rPr lang="nl-BE" dirty="0"/>
              <a:t>&lt;h3&gt; productnaam</a:t>
            </a:r>
          </a:p>
          <a:p>
            <a:pPr lvl="2"/>
            <a:r>
              <a:rPr lang="nl-BE" dirty="0"/>
              <a:t>&lt;</a:t>
            </a:r>
            <a:r>
              <a:rPr lang="nl-BE" dirty="0" err="1"/>
              <a:t>img</a:t>
            </a:r>
            <a:r>
              <a:rPr lang="nl-BE" dirty="0"/>
              <a:t>&gt; productfoto</a:t>
            </a:r>
          </a:p>
          <a:p>
            <a:pPr lvl="2"/>
            <a:r>
              <a:rPr lang="nl-BE" dirty="0"/>
              <a:t>&lt;p&gt; korte beschrijving</a:t>
            </a:r>
          </a:p>
          <a:p>
            <a:pPr lvl="2"/>
            <a:r>
              <a:rPr lang="nl-BE" dirty="0"/>
              <a:t>&lt;a&gt; knop of link “Bestel nu”</a:t>
            </a:r>
          </a:p>
          <a:p>
            <a:pPr lvl="1"/>
            <a:r>
              <a:rPr lang="nl-BE" dirty="0"/>
              <a:t>Voeg een tabel toe met productdetails:</a:t>
            </a:r>
          </a:p>
          <a:p>
            <a:pPr lvl="2"/>
            <a:r>
              <a:rPr lang="nl-BE" dirty="0"/>
              <a:t>Kolommen: Product, Prijs, Voorraad</a:t>
            </a:r>
          </a:p>
          <a:p>
            <a:pPr lvl="2"/>
            <a:r>
              <a:rPr lang="nl-BE" dirty="0"/>
              <a:t>Vul minstens 3 producten in</a:t>
            </a:r>
          </a:p>
          <a:p>
            <a:pPr lvl="1"/>
            <a:r>
              <a:rPr lang="nl-BE" dirty="0"/>
              <a:t>CSS styling:</a:t>
            </a:r>
          </a:p>
          <a:p>
            <a:pPr lvl="2"/>
            <a:r>
              <a:rPr lang="nl-BE" dirty="0"/>
              <a:t>Verschillende background-</a:t>
            </a:r>
            <a:r>
              <a:rPr lang="nl-BE" dirty="0" err="1"/>
              <a:t>color</a:t>
            </a:r>
            <a:r>
              <a:rPr lang="nl-BE" dirty="0"/>
              <a:t> voor productblokken</a:t>
            </a:r>
          </a:p>
          <a:p>
            <a:pPr lvl="2"/>
            <a:r>
              <a:rPr lang="nl-BE" dirty="0"/>
              <a:t>Borders rond de producten en tabel</a:t>
            </a:r>
          </a:p>
          <a:p>
            <a:pPr lvl="2"/>
            <a:r>
              <a:rPr lang="nl-BE" dirty="0"/>
              <a:t>Padding en </a:t>
            </a:r>
            <a:r>
              <a:rPr lang="nl-BE" dirty="0" err="1"/>
              <a:t>margin</a:t>
            </a:r>
            <a:r>
              <a:rPr lang="nl-BE" dirty="0"/>
              <a:t> voor mooie ruimte tussen producten</a:t>
            </a:r>
          </a:p>
          <a:p>
            <a:pPr lvl="2"/>
            <a:r>
              <a:rPr lang="nl-BE" dirty="0"/>
              <a:t>Pas </a:t>
            </a:r>
            <a:r>
              <a:rPr lang="nl-BE" dirty="0" err="1"/>
              <a:t>width</a:t>
            </a:r>
            <a:r>
              <a:rPr lang="nl-BE" dirty="0"/>
              <a:t> en </a:t>
            </a:r>
            <a:r>
              <a:rPr lang="nl-BE" dirty="0" err="1"/>
              <a:t>height</a:t>
            </a:r>
            <a:r>
              <a:rPr lang="nl-BE" dirty="0"/>
              <a:t> van afbeeldingen aan</a:t>
            </a:r>
          </a:p>
          <a:p>
            <a:pPr lvl="2"/>
            <a:r>
              <a:rPr lang="nl-BE" dirty="0"/>
              <a:t>Tekstkleur en lettertype aanpassen</a:t>
            </a:r>
          </a:p>
        </p:txBody>
      </p:sp>
    </p:spTree>
    <p:extLst>
      <p:ext uri="{BB962C8B-B14F-4D97-AF65-F5344CB8AC3E}">
        <p14:creationId xmlns:p14="http://schemas.microsoft.com/office/powerpoint/2010/main" val="2144668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A6BAAF-80F7-BB72-814B-AE33697F08CE}"/>
              </a:ext>
            </a:extLst>
          </p:cNvPr>
          <p:cNvSpPr>
            <a:spLocks noGrp="1"/>
          </p:cNvSpPr>
          <p:nvPr>
            <p:ph type="title"/>
          </p:nvPr>
        </p:nvSpPr>
        <p:spPr/>
        <p:txBody>
          <a:bodyPr/>
          <a:lstStyle/>
          <a:p>
            <a:r>
              <a:rPr lang="nl-BE" dirty="0"/>
              <a:t>javascript</a:t>
            </a:r>
          </a:p>
        </p:txBody>
      </p:sp>
      <p:sp>
        <p:nvSpPr>
          <p:cNvPr id="3" name="Tijdelijke aanduiding voor tekst 2">
            <a:extLst>
              <a:ext uri="{FF2B5EF4-FFF2-40B4-BE49-F238E27FC236}">
                <a16:creationId xmlns:a16="http://schemas.microsoft.com/office/drawing/2014/main" id="{D0AEA2F8-AE91-3F96-F361-273D8F6DE73D}"/>
              </a:ext>
            </a:extLst>
          </p:cNvPr>
          <p:cNvSpPr>
            <a:spLocks noGrp="1"/>
          </p:cNvSpPr>
          <p:nvPr>
            <p:ph type="body" idx="1"/>
          </p:nvPr>
        </p:nvSpPr>
        <p:spPr/>
        <p:txBody>
          <a:bodyPr/>
          <a:lstStyle/>
          <a:p>
            <a:r>
              <a:rPr lang="nl-BE" dirty="0"/>
              <a:t>basis</a:t>
            </a:r>
          </a:p>
        </p:txBody>
      </p:sp>
      <p:sp>
        <p:nvSpPr>
          <p:cNvPr id="4" name="Tijdelijke aanduiding voor datum 3">
            <a:extLst>
              <a:ext uri="{FF2B5EF4-FFF2-40B4-BE49-F238E27FC236}">
                <a16:creationId xmlns:a16="http://schemas.microsoft.com/office/drawing/2014/main" id="{80808696-C30F-BB2D-CF03-C452CE0E3A7D}"/>
              </a:ext>
            </a:extLst>
          </p:cNvPr>
          <p:cNvSpPr>
            <a:spLocks noGrp="1"/>
          </p:cNvSpPr>
          <p:nvPr>
            <p:ph type="dt" sz="half" idx="10"/>
          </p:nvPr>
        </p:nvSpPr>
        <p:spPr/>
        <p:txBody>
          <a:bodyPr/>
          <a:lstStyle/>
          <a:p>
            <a:pPr rtl="0"/>
            <a:fld id="{66D3D282-C61A-41D7-9714-7814FA67361E}" type="datetime1">
              <a:rPr lang="nl-NL" smtClean="0"/>
              <a:t>17-10-2025</a:t>
            </a:fld>
            <a:endParaRPr lang="en-US" dirty="0"/>
          </a:p>
        </p:txBody>
      </p:sp>
    </p:spTree>
    <p:extLst>
      <p:ext uri="{BB962C8B-B14F-4D97-AF65-F5344CB8AC3E}">
        <p14:creationId xmlns:p14="http://schemas.microsoft.com/office/powerpoint/2010/main" val="3346261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354DA5-5BB7-9BD3-2A5D-F20E2F828932}"/>
              </a:ext>
            </a:extLst>
          </p:cNvPr>
          <p:cNvSpPr>
            <a:spLocks noGrp="1"/>
          </p:cNvSpPr>
          <p:nvPr>
            <p:ph type="title"/>
          </p:nvPr>
        </p:nvSpPr>
        <p:spPr/>
        <p:txBody>
          <a:bodyPr/>
          <a:lstStyle/>
          <a:p>
            <a:r>
              <a:rPr lang="nl-BE" dirty="0"/>
              <a:t>javascript</a:t>
            </a:r>
          </a:p>
        </p:txBody>
      </p:sp>
      <p:sp>
        <p:nvSpPr>
          <p:cNvPr id="3" name="Tijdelijke aanduiding voor inhoud 2">
            <a:extLst>
              <a:ext uri="{FF2B5EF4-FFF2-40B4-BE49-F238E27FC236}">
                <a16:creationId xmlns:a16="http://schemas.microsoft.com/office/drawing/2014/main" id="{4E825F4F-3CE2-D949-17AE-1FED376AF96F}"/>
              </a:ext>
            </a:extLst>
          </p:cNvPr>
          <p:cNvSpPr>
            <a:spLocks noGrp="1"/>
          </p:cNvSpPr>
          <p:nvPr>
            <p:ph idx="1"/>
          </p:nvPr>
        </p:nvSpPr>
        <p:spPr/>
        <p:txBody>
          <a:bodyPr/>
          <a:lstStyle/>
          <a:p>
            <a:r>
              <a:rPr lang="nl-BE" dirty="0"/>
              <a:t>Is een programmeertaal die wordt uitgevoerd door de browser (client-side)</a:t>
            </a:r>
          </a:p>
          <a:p>
            <a:r>
              <a:rPr lang="nl-BE" dirty="0"/>
              <a:t>Deel van de C-programmeertalen: gelijkaardig qua syntax op C#</a:t>
            </a:r>
          </a:p>
          <a:p>
            <a:r>
              <a:rPr lang="nl-BE" dirty="0"/>
              <a:t>Aanspreken van elementen op de webpagina en deze aanpassen</a:t>
            </a:r>
          </a:p>
          <a:p>
            <a:r>
              <a:rPr lang="nl-BE" dirty="0"/>
              <a:t>D.m.v. events</a:t>
            </a:r>
          </a:p>
        </p:txBody>
      </p:sp>
    </p:spTree>
    <p:extLst>
      <p:ext uri="{BB962C8B-B14F-4D97-AF65-F5344CB8AC3E}">
        <p14:creationId xmlns:p14="http://schemas.microsoft.com/office/powerpoint/2010/main" val="38002492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6E2526-B734-065D-9517-10D62BC42C68}"/>
              </a:ext>
            </a:extLst>
          </p:cNvPr>
          <p:cNvSpPr>
            <a:spLocks noGrp="1"/>
          </p:cNvSpPr>
          <p:nvPr>
            <p:ph type="title"/>
          </p:nvPr>
        </p:nvSpPr>
        <p:spPr/>
        <p:txBody>
          <a:bodyPr/>
          <a:lstStyle/>
          <a:p>
            <a:r>
              <a:rPr lang="nl-BE" dirty="0"/>
              <a:t>Variabelen declareren</a:t>
            </a:r>
          </a:p>
        </p:txBody>
      </p:sp>
      <p:graphicFrame>
        <p:nvGraphicFramePr>
          <p:cNvPr id="4" name="Tijdelijke aanduiding voor inhoud 3">
            <a:extLst>
              <a:ext uri="{FF2B5EF4-FFF2-40B4-BE49-F238E27FC236}">
                <a16:creationId xmlns:a16="http://schemas.microsoft.com/office/drawing/2014/main" id="{71101C39-E22A-DD12-A902-09F771C5124C}"/>
              </a:ext>
            </a:extLst>
          </p:cNvPr>
          <p:cNvGraphicFramePr>
            <a:graphicFrameLocks noGrp="1"/>
          </p:cNvGraphicFramePr>
          <p:nvPr>
            <p:ph idx="1"/>
            <p:extLst>
              <p:ext uri="{D42A27DB-BD31-4B8C-83A1-F6EECF244321}">
                <p14:modId xmlns:p14="http://schemas.microsoft.com/office/powerpoint/2010/main" val="2085327074"/>
              </p:ext>
            </p:extLst>
          </p:nvPr>
        </p:nvGraphicFramePr>
        <p:xfrm>
          <a:off x="581025" y="2341563"/>
          <a:ext cx="11029950" cy="2891503"/>
        </p:xfrm>
        <a:graphic>
          <a:graphicData uri="http://schemas.openxmlformats.org/drawingml/2006/table">
            <a:tbl>
              <a:tblPr firstRow="1" bandRow="1">
                <a:tableStyleId>{5C22544A-7EE6-4342-B048-85BDC9FD1C3A}</a:tableStyleId>
              </a:tblPr>
              <a:tblGrid>
                <a:gridCol w="3676650">
                  <a:extLst>
                    <a:ext uri="{9D8B030D-6E8A-4147-A177-3AD203B41FA5}">
                      <a16:colId xmlns:a16="http://schemas.microsoft.com/office/drawing/2014/main" val="2975812189"/>
                    </a:ext>
                  </a:extLst>
                </a:gridCol>
                <a:gridCol w="3676650">
                  <a:extLst>
                    <a:ext uri="{9D8B030D-6E8A-4147-A177-3AD203B41FA5}">
                      <a16:colId xmlns:a16="http://schemas.microsoft.com/office/drawing/2014/main" val="451799516"/>
                    </a:ext>
                  </a:extLst>
                </a:gridCol>
                <a:gridCol w="3676650">
                  <a:extLst>
                    <a:ext uri="{9D8B030D-6E8A-4147-A177-3AD203B41FA5}">
                      <a16:colId xmlns:a16="http://schemas.microsoft.com/office/drawing/2014/main" val="2227870152"/>
                    </a:ext>
                  </a:extLst>
                </a:gridCol>
              </a:tblGrid>
              <a:tr h="603656">
                <a:tc>
                  <a:txBody>
                    <a:bodyPr/>
                    <a:lstStyle/>
                    <a:p>
                      <a:pPr algn="ctr"/>
                      <a:r>
                        <a:rPr lang="nl-BE" dirty="0"/>
                        <a:t>var</a:t>
                      </a:r>
                    </a:p>
                  </a:txBody>
                  <a:tcPr anchor="ctr"/>
                </a:tc>
                <a:tc>
                  <a:txBody>
                    <a:bodyPr/>
                    <a:lstStyle/>
                    <a:p>
                      <a:pPr algn="ctr"/>
                      <a:r>
                        <a:rPr lang="nl-BE" dirty="0"/>
                        <a:t>let</a:t>
                      </a:r>
                    </a:p>
                  </a:txBody>
                  <a:tcPr anchor="ctr"/>
                </a:tc>
                <a:tc>
                  <a:txBody>
                    <a:bodyPr/>
                    <a:lstStyle/>
                    <a:p>
                      <a:pPr algn="ctr"/>
                      <a:r>
                        <a:rPr lang="nl-BE" dirty="0" err="1"/>
                        <a:t>const</a:t>
                      </a:r>
                      <a:endParaRPr lang="nl-BE" dirty="0"/>
                    </a:p>
                  </a:txBody>
                  <a:tcPr anchor="ctr"/>
                </a:tc>
                <a:extLst>
                  <a:ext uri="{0D108BD9-81ED-4DB2-BD59-A6C34878D82A}">
                    <a16:rowId xmlns:a16="http://schemas.microsoft.com/office/drawing/2014/main" val="344478397"/>
                  </a:ext>
                </a:extLst>
              </a:tr>
              <a:tr h="2287847">
                <a:tc>
                  <a:txBody>
                    <a:bodyPr/>
                    <a:lstStyle/>
                    <a:p>
                      <a:r>
                        <a:rPr lang="nl-BE" dirty="0"/>
                        <a:t>Globaal </a:t>
                      </a:r>
                      <a:r>
                        <a:rPr lang="nl-BE" dirty="0" err="1"/>
                        <a:t>gescoped</a:t>
                      </a:r>
                      <a:r>
                        <a:rPr lang="nl-BE" dirty="0"/>
                        <a:t> (overal toegankelijk)</a:t>
                      </a:r>
                    </a:p>
                    <a:p>
                      <a:endParaRPr lang="nl-BE" dirty="0"/>
                    </a:p>
                    <a:p>
                      <a:r>
                        <a:rPr lang="nl-BE" dirty="0"/>
                        <a:t>Declaratie kan meerdere keren voorkomen</a:t>
                      </a:r>
                    </a:p>
                    <a:p>
                      <a:endParaRPr lang="nl-BE" dirty="0"/>
                    </a:p>
                    <a:p>
                      <a:r>
                        <a:rPr lang="nl-BE" dirty="0" err="1"/>
                        <a:t>Geïnitialiseerd</a:t>
                      </a:r>
                      <a:endParaRPr lang="nl-BE" dirty="0"/>
                    </a:p>
                  </a:txBody>
                  <a:tcPr anchor="ctr"/>
                </a:tc>
                <a:tc>
                  <a:txBody>
                    <a:bodyPr/>
                    <a:lstStyle/>
                    <a:p>
                      <a:r>
                        <a:rPr lang="nl-BE" dirty="0"/>
                        <a:t>Lokaal </a:t>
                      </a:r>
                      <a:r>
                        <a:rPr lang="nl-BE" dirty="0" err="1"/>
                        <a:t>gescoped</a:t>
                      </a:r>
                      <a:r>
                        <a:rPr lang="nl-BE" dirty="0"/>
                        <a:t> (enkel toegankelijk binnen de huidige scope en lager)</a:t>
                      </a:r>
                    </a:p>
                    <a:p>
                      <a:endParaRPr lang="nl-BE" dirty="0"/>
                    </a:p>
                    <a:p>
                      <a:r>
                        <a:rPr lang="nl-BE" dirty="0"/>
                        <a:t>Declaratie slechts één keer</a:t>
                      </a:r>
                    </a:p>
                    <a:p>
                      <a:endParaRPr lang="nl-BE" dirty="0"/>
                    </a:p>
                    <a:p>
                      <a:r>
                        <a:rPr lang="nl-BE" dirty="0"/>
                        <a:t>Geen initialisatie</a:t>
                      </a:r>
                    </a:p>
                  </a:txBody>
                  <a:tcPr anchor="ctr"/>
                </a:tc>
                <a:tc>
                  <a:txBody>
                    <a:bodyPr/>
                    <a:lstStyle/>
                    <a:p>
                      <a:r>
                        <a:rPr lang="nl-BE" dirty="0"/>
                        <a:t>Gelijkaardig aan let</a:t>
                      </a:r>
                    </a:p>
                    <a:p>
                      <a:endParaRPr lang="nl-BE" dirty="0"/>
                    </a:p>
                    <a:p>
                      <a:r>
                        <a:rPr lang="nl-BE" dirty="0"/>
                        <a:t>Enkel éénmalige toewijzing</a:t>
                      </a:r>
                    </a:p>
                  </a:txBody>
                  <a:tcPr anchor="ctr"/>
                </a:tc>
                <a:extLst>
                  <a:ext uri="{0D108BD9-81ED-4DB2-BD59-A6C34878D82A}">
                    <a16:rowId xmlns:a16="http://schemas.microsoft.com/office/drawing/2014/main" val="392014642"/>
                  </a:ext>
                </a:extLst>
              </a:tr>
            </a:tbl>
          </a:graphicData>
        </a:graphic>
      </p:graphicFrame>
    </p:spTree>
    <p:extLst>
      <p:ext uri="{BB962C8B-B14F-4D97-AF65-F5344CB8AC3E}">
        <p14:creationId xmlns:p14="http://schemas.microsoft.com/office/powerpoint/2010/main" val="3837654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0518F-BC73-75D6-5D5D-55290B9E61F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95F651C-12AE-3E66-83F1-534B0C1CBBD8}"/>
              </a:ext>
            </a:extLst>
          </p:cNvPr>
          <p:cNvSpPr>
            <a:spLocks noGrp="1"/>
          </p:cNvSpPr>
          <p:nvPr>
            <p:ph type="title"/>
          </p:nvPr>
        </p:nvSpPr>
        <p:spPr>
          <a:xfrm>
            <a:off x="581192" y="702156"/>
            <a:ext cx="11029616" cy="520588"/>
          </a:xfrm>
        </p:spPr>
        <p:txBody>
          <a:bodyPr/>
          <a:lstStyle/>
          <a:p>
            <a:r>
              <a:rPr lang="nl-BE" dirty="0"/>
              <a:t>Variabelen declareren</a:t>
            </a:r>
          </a:p>
        </p:txBody>
      </p:sp>
      <p:graphicFrame>
        <p:nvGraphicFramePr>
          <p:cNvPr id="4" name="Tijdelijke aanduiding voor inhoud 3">
            <a:extLst>
              <a:ext uri="{FF2B5EF4-FFF2-40B4-BE49-F238E27FC236}">
                <a16:creationId xmlns:a16="http://schemas.microsoft.com/office/drawing/2014/main" id="{E3FF8A40-4D1A-032F-4363-567EC11B4FE4}"/>
              </a:ext>
            </a:extLst>
          </p:cNvPr>
          <p:cNvGraphicFramePr>
            <a:graphicFrameLocks noGrp="1"/>
          </p:cNvGraphicFramePr>
          <p:nvPr>
            <p:ph idx="1"/>
            <p:extLst>
              <p:ext uri="{D42A27DB-BD31-4B8C-83A1-F6EECF244321}">
                <p14:modId xmlns:p14="http://schemas.microsoft.com/office/powerpoint/2010/main" val="3256547004"/>
              </p:ext>
            </p:extLst>
          </p:nvPr>
        </p:nvGraphicFramePr>
        <p:xfrm>
          <a:off x="580524" y="1452681"/>
          <a:ext cx="11029950" cy="5358536"/>
        </p:xfrm>
        <a:graphic>
          <a:graphicData uri="http://schemas.openxmlformats.org/drawingml/2006/table">
            <a:tbl>
              <a:tblPr firstRow="1" bandRow="1">
                <a:tableStyleId>{5C22544A-7EE6-4342-B048-85BDC9FD1C3A}</a:tableStyleId>
              </a:tblPr>
              <a:tblGrid>
                <a:gridCol w="3676650">
                  <a:extLst>
                    <a:ext uri="{9D8B030D-6E8A-4147-A177-3AD203B41FA5}">
                      <a16:colId xmlns:a16="http://schemas.microsoft.com/office/drawing/2014/main" val="2975812189"/>
                    </a:ext>
                  </a:extLst>
                </a:gridCol>
                <a:gridCol w="3676650">
                  <a:extLst>
                    <a:ext uri="{9D8B030D-6E8A-4147-A177-3AD203B41FA5}">
                      <a16:colId xmlns:a16="http://schemas.microsoft.com/office/drawing/2014/main" val="451799516"/>
                    </a:ext>
                  </a:extLst>
                </a:gridCol>
                <a:gridCol w="3676650">
                  <a:extLst>
                    <a:ext uri="{9D8B030D-6E8A-4147-A177-3AD203B41FA5}">
                      <a16:colId xmlns:a16="http://schemas.microsoft.com/office/drawing/2014/main" val="2227870152"/>
                    </a:ext>
                  </a:extLst>
                </a:gridCol>
              </a:tblGrid>
              <a:tr h="603656">
                <a:tc>
                  <a:txBody>
                    <a:bodyPr/>
                    <a:lstStyle/>
                    <a:p>
                      <a:pPr algn="ctr"/>
                      <a:r>
                        <a:rPr lang="nl-BE" dirty="0"/>
                        <a:t>var</a:t>
                      </a:r>
                    </a:p>
                  </a:txBody>
                  <a:tcPr anchor="ctr"/>
                </a:tc>
                <a:tc>
                  <a:txBody>
                    <a:bodyPr/>
                    <a:lstStyle/>
                    <a:p>
                      <a:pPr algn="ctr"/>
                      <a:r>
                        <a:rPr lang="nl-BE" dirty="0"/>
                        <a:t>let</a:t>
                      </a:r>
                    </a:p>
                  </a:txBody>
                  <a:tcPr anchor="ctr"/>
                </a:tc>
                <a:tc>
                  <a:txBody>
                    <a:bodyPr/>
                    <a:lstStyle/>
                    <a:p>
                      <a:pPr algn="ctr"/>
                      <a:r>
                        <a:rPr lang="nl-BE" dirty="0" err="1"/>
                        <a:t>const</a:t>
                      </a:r>
                      <a:endParaRPr lang="nl-BE" dirty="0"/>
                    </a:p>
                  </a:txBody>
                  <a:tcPr anchor="ctr"/>
                </a:tc>
                <a:extLst>
                  <a:ext uri="{0D108BD9-81ED-4DB2-BD59-A6C34878D82A}">
                    <a16:rowId xmlns:a16="http://schemas.microsoft.com/office/drawing/2014/main" val="344478397"/>
                  </a:ext>
                </a:extLst>
              </a:tr>
              <a:tr h="2287847">
                <a:tc>
                  <a:txBody>
                    <a:bodyPr/>
                    <a:lstStyle/>
                    <a:p>
                      <a:r>
                        <a:rPr lang="nl-BE" dirty="0"/>
                        <a:t>var teller = 0;</a:t>
                      </a:r>
                    </a:p>
                    <a:p>
                      <a:endParaRPr lang="nl-BE" dirty="0"/>
                    </a:p>
                    <a:p>
                      <a:r>
                        <a:rPr lang="nl-BE" dirty="0" err="1"/>
                        <a:t>if</a:t>
                      </a:r>
                      <a:r>
                        <a:rPr lang="nl-BE" dirty="0"/>
                        <a:t>(</a:t>
                      </a:r>
                      <a:r>
                        <a:rPr lang="nl-BE" dirty="0" err="1"/>
                        <a:t>true</a:t>
                      </a:r>
                      <a:r>
                        <a:rPr lang="nl-BE" dirty="0"/>
                        <a:t>){</a:t>
                      </a:r>
                    </a:p>
                    <a:p>
                      <a:r>
                        <a:rPr lang="nl-BE" dirty="0"/>
                        <a:t>	var teller = 1:</a:t>
                      </a:r>
                    </a:p>
                    <a:p>
                      <a:r>
                        <a:rPr lang="nl-BE" dirty="0"/>
                        <a:t>	alert(teller);</a:t>
                      </a:r>
                    </a:p>
                    <a:p>
                      <a:r>
                        <a:rPr lang="nl-BE" dirty="0"/>
                        <a:t>}</a:t>
                      </a:r>
                    </a:p>
                    <a:p>
                      <a:r>
                        <a:rPr lang="nl-BE" dirty="0"/>
                        <a:t>alert(teller);</a:t>
                      </a:r>
                    </a:p>
                    <a:p>
                      <a:endParaRPr lang="nl-BE" dirty="0"/>
                    </a:p>
                    <a:p>
                      <a:r>
                        <a:rPr lang="nl-BE" dirty="0" err="1"/>
                        <a:t>if</a:t>
                      </a:r>
                      <a:r>
                        <a:rPr lang="nl-BE" dirty="0"/>
                        <a:t>(</a:t>
                      </a:r>
                      <a:r>
                        <a:rPr lang="nl-BE" dirty="0" err="1"/>
                        <a:t>true</a:t>
                      </a:r>
                      <a:r>
                        <a:rPr lang="nl-BE" dirty="0"/>
                        <a:t>){</a:t>
                      </a:r>
                    </a:p>
                    <a:p>
                      <a:r>
                        <a:rPr lang="nl-BE" dirty="0"/>
                        <a:t>	teller = 2;</a:t>
                      </a:r>
                    </a:p>
                    <a:p>
                      <a:r>
                        <a:rPr lang="nl-BE" dirty="0"/>
                        <a:t>}</a:t>
                      </a:r>
                    </a:p>
                    <a:p>
                      <a:r>
                        <a:rPr lang="nl-BE" dirty="0"/>
                        <a:t>alert(teller);</a:t>
                      </a:r>
                    </a:p>
                    <a:p>
                      <a:endParaRPr lang="nl-BE" dirty="0"/>
                    </a:p>
                    <a:p>
                      <a:r>
                        <a:rPr lang="nl-BE" dirty="0"/>
                        <a:t>&gt;&gt;&gt; 1</a:t>
                      </a:r>
                    </a:p>
                    <a:p>
                      <a:r>
                        <a:rPr lang="nl-BE" dirty="0"/>
                        <a:t>&gt;&gt;&gt; 1</a:t>
                      </a:r>
                    </a:p>
                    <a:p>
                      <a:r>
                        <a:rPr lang="nl-BE" dirty="0"/>
                        <a:t>&gt;&gt;&gt; 2</a:t>
                      </a:r>
                    </a:p>
                    <a:p>
                      <a:endParaRPr lang="nl-BE" dirty="0"/>
                    </a:p>
                  </a:txBody>
                  <a:tcPr anchor="ctr"/>
                </a:tc>
                <a:tc>
                  <a:txBody>
                    <a:bodyPr/>
                    <a:lstStyle/>
                    <a:p>
                      <a:r>
                        <a:rPr lang="nl-BE" dirty="0"/>
                        <a:t>let teller = 0;</a:t>
                      </a:r>
                    </a:p>
                    <a:p>
                      <a:endParaRPr lang="nl-BE" dirty="0"/>
                    </a:p>
                    <a:p>
                      <a:r>
                        <a:rPr lang="nl-BE" dirty="0" err="1"/>
                        <a:t>if</a:t>
                      </a:r>
                      <a:r>
                        <a:rPr lang="nl-BE" dirty="0"/>
                        <a:t>(</a:t>
                      </a:r>
                      <a:r>
                        <a:rPr lang="nl-BE" dirty="0" err="1"/>
                        <a:t>true</a:t>
                      </a:r>
                      <a:r>
                        <a:rPr lang="nl-BE" dirty="0"/>
                        <a:t>){</a:t>
                      </a:r>
                    </a:p>
                    <a:p>
                      <a:r>
                        <a:rPr lang="nl-BE" dirty="0"/>
                        <a:t>	let teller = 1;</a:t>
                      </a:r>
                    </a:p>
                    <a:p>
                      <a:r>
                        <a:rPr lang="nl-BE" dirty="0"/>
                        <a:t>	alert(teller);</a:t>
                      </a:r>
                    </a:p>
                    <a:p>
                      <a:r>
                        <a:rPr lang="nl-BE" dirty="0"/>
                        <a:t>}</a:t>
                      </a:r>
                    </a:p>
                    <a:p>
                      <a:r>
                        <a:rPr lang="nl-BE" dirty="0"/>
                        <a:t>alert(teller);</a:t>
                      </a:r>
                    </a:p>
                    <a:p>
                      <a:endParaRPr lang="nl-BE" dirty="0"/>
                    </a:p>
                    <a:p>
                      <a:r>
                        <a:rPr lang="nl-BE" dirty="0" err="1"/>
                        <a:t>if</a:t>
                      </a:r>
                      <a:r>
                        <a:rPr lang="nl-BE" dirty="0"/>
                        <a:t>(</a:t>
                      </a:r>
                      <a:r>
                        <a:rPr lang="nl-BE" dirty="0" err="1"/>
                        <a:t>true</a:t>
                      </a:r>
                      <a:r>
                        <a:rPr lang="nl-BE" dirty="0"/>
                        <a:t>){</a:t>
                      </a:r>
                    </a:p>
                    <a:p>
                      <a:r>
                        <a:rPr lang="nl-BE" dirty="0"/>
                        <a:t>	teller = 2;</a:t>
                      </a:r>
                    </a:p>
                    <a:p>
                      <a:r>
                        <a:rPr lang="nl-BE" dirty="0"/>
                        <a:t>}</a:t>
                      </a:r>
                    </a:p>
                    <a:p>
                      <a:r>
                        <a:rPr lang="nl-BE" dirty="0"/>
                        <a:t>alert(teller);</a:t>
                      </a:r>
                    </a:p>
                    <a:p>
                      <a:endParaRPr lang="nl-BE" dirty="0"/>
                    </a:p>
                    <a:p>
                      <a:r>
                        <a:rPr lang="nl-BE" dirty="0"/>
                        <a:t>&gt;&gt;&gt; 1</a:t>
                      </a:r>
                    </a:p>
                    <a:p>
                      <a:r>
                        <a:rPr lang="nl-BE" dirty="0"/>
                        <a:t>&gt;&gt;&gt; 0</a:t>
                      </a:r>
                    </a:p>
                    <a:p>
                      <a:r>
                        <a:rPr lang="nl-BE" dirty="0"/>
                        <a:t>&gt;&gt;&gt; 2</a:t>
                      </a:r>
                    </a:p>
                  </a:txBody>
                  <a:tcPr anchor="ctr"/>
                </a:tc>
                <a:tc>
                  <a:txBody>
                    <a:bodyPr/>
                    <a:lstStyle/>
                    <a:p>
                      <a:r>
                        <a:rPr lang="nl-BE" dirty="0" err="1"/>
                        <a:t>const</a:t>
                      </a:r>
                      <a:r>
                        <a:rPr lang="nl-BE" dirty="0"/>
                        <a:t> teller = 0;</a:t>
                      </a:r>
                    </a:p>
                    <a:p>
                      <a:endParaRPr lang="nl-BE" dirty="0"/>
                    </a:p>
                    <a:p>
                      <a:r>
                        <a:rPr lang="nl-BE" dirty="0" err="1"/>
                        <a:t>if</a:t>
                      </a:r>
                      <a:r>
                        <a:rPr lang="nl-BE" dirty="0"/>
                        <a:t>(</a:t>
                      </a:r>
                      <a:r>
                        <a:rPr lang="nl-BE" dirty="0" err="1"/>
                        <a:t>true</a:t>
                      </a:r>
                      <a:r>
                        <a:rPr lang="nl-BE" dirty="0"/>
                        <a:t>){</a:t>
                      </a:r>
                    </a:p>
                    <a:p>
                      <a:r>
                        <a:rPr lang="nl-BE" dirty="0"/>
                        <a:t>	</a:t>
                      </a:r>
                      <a:r>
                        <a:rPr lang="nl-BE" dirty="0" err="1"/>
                        <a:t>const</a:t>
                      </a:r>
                      <a:r>
                        <a:rPr lang="nl-BE" dirty="0"/>
                        <a:t> teller = 1;</a:t>
                      </a:r>
                    </a:p>
                    <a:p>
                      <a:r>
                        <a:rPr lang="nl-BE" dirty="0"/>
                        <a:t>	alert(teller);</a:t>
                      </a:r>
                    </a:p>
                    <a:p>
                      <a:r>
                        <a:rPr lang="nl-BE" dirty="0"/>
                        <a:t>}</a:t>
                      </a:r>
                    </a:p>
                    <a:p>
                      <a:r>
                        <a:rPr lang="nl-BE" dirty="0"/>
                        <a:t>alert(teller);</a:t>
                      </a:r>
                    </a:p>
                    <a:p>
                      <a:endParaRPr lang="nl-BE" dirty="0"/>
                    </a:p>
                    <a:p>
                      <a:r>
                        <a:rPr lang="nl-BE" dirty="0" err="1"/>
                        <a:t>if</a:t>
                      </a:r>
                      <a:r>
                        <a:rPr lang="nl-BE" dirty="0"/>
                        <a:t>(</a:t>
                      </a:r>
                      <a:r>
                        <a:rPr lang="nl-BE" dirty="0" err="1"/>
                        <a:t>true</a:t>
                      </a:r>
                      <a:r>
                        <a:rPr lang="nl-BE" dirty="0"/>
                        <a:t>){</a:t>
                      </a:r>
                    </a:p>
                    <a:p>
                      <a:r>
                        <a:rPr lang="nl-BE" dirty="0"/>
                        <a:t>	teller = 2;</a:t>
                      </a:r>
                    </a:p>
                    <a:p>
                      <a:r>
                        <a:rPr lang="nl-BE" dirty="0"/>
                        <a:t>	&gt;&gt;&gt; </a:t>
                      </a:r>
                      <a:r>
                        <a:rPr lang="nl-BE" dirty="0" err="1"/>
                        <a:t>TypeError</a:t>
                      </a:r>
                      <a:endParaRPr lang="nl-BE" dirty="0"/>
                    </a:p>
                    <a:p>
                      <a:r>
                        <a:rPr lang="nl-BE" dirty="0"/>
                        <a:t>}</a:t>
                      </a:r>
                    </a:p>
                    <a:p>
                      <a:r>
                        <a:rPr lang="nl-BE" dirty="0"/>
                        <a:t>alert(teller);</a:t>
                      </a:r>
                    </a:p>
                    <a:p>
                      <a:endParaRPr lang="nl-BE" dirty="0"/>
                    </a:p>
                    <a:p>
                      <a:r>
                        <a:rPr lang="nl-BE" dirty="0"/>
                        <a:t>&gt;&gt;&gt; 1</a:t>
                      </a:r>
                    </a:p>
                    <a:p>
                      <a:r>
                        <a:rPr lang="nl-BE" dirty="0"/>
                        <a:t>&gt;&gt;&gt; 0</a:t>
                      </a:r>
                    </a:p>
                  </a:txBody>
                  <a:tcPr anchor="ctr"/>
                </a:tc>
                <a:extLst>
                  <a:ext uri="{0D108BD9-81ED-4DB2-BD59-A6C34878D82A}">
                    <a16:rowId xmlns:a16="http://schemas.microsoft.com/office/drawing/2014/main" val="392014642"/>
                  </a:ext>
                </a:extLst>
              </a:tr>
            </a:tbl>
          </a:graphicData>
        </a:graphic>
      </p:graphicFrame>
    </p:spTree>
    <p:extLst>
      <p:ext uri="{BB962C8B-B14F-4D97-AF65-F5344CB8AC3E}">
        <p14:creationId xmlns:p14="http://schemas.microsoft.com/office/powerpoint/2010/main" val="243943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D29791-A0C2-D2ED-2FC8-23D80D65040F}"/>
              </a:ext>
            </a:extLst>
          </p:cNvPr>
          <p:cNvSpPr>
            <a:spLocks noGrp="1"/>
          </p:cNvSpPr>
          <p:nvPr>
            <p:ph type="title"/>
          </p:nvPr>
        </p:nvSpPr>
        <p:spPr/>
        <p:txBody>
          <a:bodyPr/>
          <a:lstStyle/>
          <a:p>
            <a:r>
              <a:rPr lang="nl-BE" dirty="0"/>
              <a:t>events</a:t>
            </a:r>
          </a:p>
        </p:txBody>
      </p:sp>
      <p:sp>
        <p:nvSpPr>
          <p:cNvPr id="3" name="Tijdelijke aanduiding voor inhoud 2">
            <a:extLst>
              <a:ext uri="{FF2B5EF4-FFF2-40B4-BE49-F238E27FC236}">
                <a16:creationId xmlns:a16="http://schemas.microsoft.com/office/drawing/2014/main" id="{7383F689-3D77-9AB1-CE2F-879FAAE3E589}"/>
              </a:ext>
            </a:extLst>
          </p:cNvPr>
          <p:cNvSpPr>
            <a:spLocks noGrp="1"/>
          </p:cNvSpPr>
          <p:nvPr>
            <p:ph idx="1"/>
          </p:nvPr>
        </p:nvSpPr>
        <p:spPr/>
        <p:txBody>
          <a:bodyPr/>
          <a:lstStyle/>
          <a:p>
            <a:r>
              <a:rPr lang="nl-BE" dirty="0"/>
              <a:t>Events worden aan een element gekoppeld, vergelijkbaar als een attribuut</a:t>
            </a:r>
          </a:p>
          <a:p>
            <a:r>
              <a:rPr lang="nl-BE" dirty="0"/>
              <a:t>Kunnen een </a:t>
            </a:r>
            <a:r>
              <a:rPr lang="nl-BE" dirty="0" err="1"/>
              <a:t>JavaScript</a:t>
            </a:r>
            <a:r>
              <a:rPr lang="nl-BE" dirty="0"/>
              <a:t>-functie (of rechtstreeks code) oproepen wanneer ze gebeuren.</a:t>
            </a:r>
          </a:p>
          <a:p>
            <a:r>
              <a:rPr lang="nl-BE" dirty="0" err="1"/>
              <a:t>Meestgebruikte</a:t>
            </a:r>
            <a:r>
              <a:rPr lang="nl-BE" dirty="0"/>
              <a:t>:</a:t>
            </a:r>
          </a:p>
          <a:p>
            <a:pPr lvl="1"/>
            <a:r>
              <a:rPr lang="nl-BE" dirty="0" err="1"/>
              <a:t>onclick</a:t>
            </a:r>
            <a:endParaRPr lang="nl-BE" dirty="0"/>
          </a:p>
          <a:p>
            <a:pPr lvl="1"/>
            <a:r>
              <a:rPr lang="nl-BE" dirty="0" err="1"/>
              <a:t>onmouseover</a:t>
            </a:r>
            <a:endParaRPr lang="nl-BE" dirty="0"/>
          </a:p>
          <a:p>
            <a:pPr lvl="1"/>
            <a:r>
              <a:rPr lang="nl-BE" dirty="0" err="1"/>
              <a:t>onchange</a:t>
            </a:r>
            <a:endParaRPr lang="nl-BE" dirty="0"/>
          </a:p>
          <a:p>
            <a:pPr lvl="1"/>
            <a:r>
              <a:rPr lang="nl-BE" dirty="0" err="1"/>
              <a:t>onmouseout</a:t>
            </a:r>
            <a:endParaRPr lang="nl-BE" dirty="0"/>
          </a:p>
        </p:txBody>
      </p:sp>
      <p:sp>
        <p:nvSpPr>
          <p:cNvPr id="5" name="Tekstvak 4">
            <a:extLst>
              <a:ext uri="{FF2B5EF4-FFF2-40B4-BE49-F238E27FC236}">
                <a16:creationId xmlns:a16="http://schemas.microsoft.com/office/drawing/2014/main" id="{6AA0A9DF-D64B-B141-5D98-B51ABDA03EE3}"/>
              </a:ext>
            </a:extLst>
          </p:cNvPr>
          <p:cNvSpPr txBox="1"/>
          <p:nvPr/>
        </p:nvSpPr>
        <p:spPr>
          <a:xfrm>
            <a:off x="5080000" y="5097687"/>
            <a:ext cx="6096000" cy="286360"/>
          </a:xfrm>
          <a:prstGeom prst="rect">
            <a:avLst/>
          </a:prstGeom>
          <a:noFill/>
        </p:spPr>
        <p:txBody>
          <a:bodyPr wrap="square">
            <a:spAutoFit/>
          </a:bodyPr>
          <a:lstStyle/>
          <a:p>
            <a:pPr>
              <a:lnSpc>
                <a:spcPts val="1425"/>
              </a:lnSpc>
              <a:buNone/>
            </a:pP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"test()"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Test</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477939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231EDF-D934-2103-EFB3-38C8D15B6DD9}"/>
              </a:ext>
            </a:extLst>
          </p:cNvPr>
          <p:cNvSpPr>
            <a:spLocks noGrp="1"/>
          </p:cNvSpPr>
          <p:nvPr>
            <p:ph type="title"/>
          </p:nvPr>
        </p:nvSpPr>
        <p:spPr/>
        <p:txBody>
          <a:bodyPr/>
          <a:lstStyle/>
          <a:p>
            <a:r>
              <a:rPr lang="nl-BE" dirty="0" err="1"/>
              <a:t>this</a:t>
            </a:r>
            <a:endParaRPr lang="nl-BE" dirty="0"/>
          </a:p>
        </p:txBody>
      </p:sp>
      <p:sp>
        <p:nvSpPr>
          <p:cNvPr id="3" name="Tijdelijke aanduiding voor inhoud 2">
            <a:extLst>
              <a:ext uri="{FF2B5EF4-FFF2-40B4-BE49-F238E27FC236}">
                <a16:creationId xmlns:a16="http://schemas.microsoft.com/office/drawing/2014/main" id="{B530B5E7-9CB3-D92D-CBC2-9C19FEDBE142}"/>
              </a:ext>
            </a:extLst>
          </p:cNvPr>
          <p:cNvSpPr>
            <a:spLocks noGrp="1"/>
          </p:cNvSpPr>
          <p:nvPr>
            <p:ph idx="1"/>
          </p:nvPr>
        </p:nvSpPr>
        <p:spPr>
          <a:xfrm>
            <a:off x="581192" y="2340864"/>
            <a:ext cx="11029615" cy="1088136"/>
          </a:xfrm>
        </p:spPr>
        <p:txBody>
          <a:bodyPr/>
          <a:lstStyle/>
          <a:p>
            <a:r>
              <a:rPr lang="nl-BE" dirty="0"/>
              <a:t>Als je bij het oproepen van een functie een parameter meegeeft, kan je in jouw html voor </a:t>
            </a:r>
            <a:r>
              <a:rPr lang="nl-BE" i="1" dirty="0" err="1"/>
              <a:t>this</a:t>
            </a:r>
            <a:r>
              <a:rPr lang="nl-BE" dirty="0"/>
              <a:t> kiezen om een referentie mee te geven naar het element dat de gebeurtenis activeerde.</a:t>
            </a:r>
          </a:p>
        </p:txBody>
      </p:sp>
      <p:sp>
        <p:nvSpPr>
          <p:cNvPr id="5" name="Tekstvak 4">
            <a:extLst>
              <a:ext uri="{FF2B5EF4-FFF2-40B4-BE49-F238E27FC236}">
                <a16:creationId xmlns:a16="http://schemas.microsoft.com/office/drawing/2014/main" id="{FD100F10-C9E5-87A8-B2F3-98D2AAB8328A}"/>
              </a:ext>
            </a:extLst>
          </p:cNvPr>
          <p:cNvSpPr txBox="1"/>
          <p:nvPr/>
        </p:nvSpPr>
        <p:spPr>
          <a:xfrm>
            <a:off x="581192" y="4359708"/>
            <a:ext cx="6097772" cy="286360"/>
          </a:xfrm>
          <a:prstGeom prst="rect">
            <a:avLst/>
          </a:prstGeom>
          <a:noFill/>
        </p:spPr>
        <p:txBody>
          <a:bodyPr wrap="square">
            <a:spAutoFit/>
          </a:bodyPr>
          <a:lstStyle/>
          <a:p>
            <a:pPr>
              <a:lnSpc>
                <a:spcPts val="1425"/>
              </a:lnSpc>
              <a:buNone/>
            </a:pP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"test(this)"</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Test</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p:txBody>
      </p:sp>
      <p:sp>
        <p:nvSpPr>
          <p:cNvPr id="7" name="Tekstvak 6">
            <a:extLst>
              <a:ext uri="{FF2B5EF4-FFF2-40B4-BE49-F238E27FC236}">
                <a16:creationId xmlns:a16="http://schemas.microsoft.com/office/drawing/2014/main" id="{FA7F9276-4E05-9F86-3562-ACB2D9E80732}"/>
              </a:ext>
            </a:extLst>
          </p:cNvPr>
          <p:cNvSpPr txBox="1"/>
          <p:nvPr/>
        </p:nvSpPr>
        <p:spPr>
          <a:xfrm>
            <a:off x="6616886" y="4321692"/>
            <a:ext cx="6097772" cy="645433"/>
          </a:xfrm>
          <a:prstGeom prst="rect">
            <a:avLst/>
          </a:prstGeom>
          <a:noFill/>
        </p:spPr>
        <p:txBody>
          <a:bodyPr wrap="square">
            <a:spAutoFit/>
          </a:bodyPr>
          <a:lstStyle/>
          <a:p>
            <a:pPr>
              <a:lnSpc>
                <a:spcPts val="1425"/>
              </a:lnSpc>
              <a:buNone/>
            </a:pP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test(e){</a:t>
            </a:r>
          </a:p>
          <a:p>
            <a:pPr>
              <a:lnSpc>
                <a:spcPts val="1425"/>
              </a:lnSpc>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e.innerText</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"clicked"</a:t>
            </a:r>
            <a:r>
              <a:rPr lang="en-US" b="0" dirty="0">
                <a:solidFill>
                  <a:srgbClr val="000000"/>
                </a:solidFill>
                <a:effectLst/>
                <a:latin typeface="Consolas" panose="020B0609020204030204" pitchFamily="49" charset="0"/>
              </a:rPr>
              <a:t>;</a:t>
            </a:r>
          </a:p>
          <a:p>
            <a:pPr>
              <a:lnSpc>
                <a:spcPts val="1425"/>
              </a:lnSpc>
              <a:buNone/>
            </a:pP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810173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3D7D8F-B819-81BF-DA86-83726FAEF496}"/>
              </a:ext>
            </a:extLst>
          </p:cNvPr>
          <p:cNvSpPr>
            <a:spLocks noGrp="1"/>
          </p:cNvSpPr>
          <p:nvPr>
            <p:ph type="title"/>
          </p:nvPr>
        </p:nvSpPr>
        <p:spPr/>
        <p:txBody>
          <a:bodyPr/>
          <a:lstStyle/>
          <a:p>
            <a:r>
              <a:rPr lang="nl-BE" dirty="0"/>
              <a:t>document</a:t>
            </a:r>
          </a:p>
        </p:txBody>
      </p:sp>
      <p:sp>
        <p:nvSpPr>
          <p:cNvPr id="3" name="Tijdelijke aanduiding voor inhoud 2">
            <a:extLst>
              <a:ext uri="{FF2B5EF4-FFF2-40B4-BE49-F238E27FC236}">
                <a16:creationId xmlns:a16="http://schemas.microsoft.com/office/drawing/2014/main" id="{C823ABD3-3833-30EE-A10A-DC1C61D4913E}"/>
              </a:ext>
            </a:extLst>
          </p:cNvPr>
          <p:cNvSpPr>
            <a:spLocks noGrp="1"/>
          </p:cNvSpPr>
          <p:nvPr>
            <p:ph idx="1"/>
          </p:nvPr>
        </p:nvSpPr>
        <p:spPr/>
        <p:txBody>
          <a:bodyPr/>
          <a:lstStyle/>
          <a:p>
            <a:r>
              <a:rPr lang="nl-BE" dirty="0"/>
              <a:t>Is een object dat elementen op de webpagina kan vinden en aanpassen</a:t>
            </a:r>
          </a:p>
          <a:p>
            <a:r>
              <a:rPr lang="nl-BE" dirty="0"/>
              <a:t>Veelgebruikte functies:</a:t>
            </a:r>
          </a:p>
          <a:p>
            <a:pPr lvl="1"/>
            <a:r>
              <a:rPr lang="nl-BE" dirty="0" err="1"/>
              <a:t>document.getElementById</a:t>
            </a:r>
            <a:r>
              <a:rPr lang="nl-BE" dirty="0"/>
              <a:t>(</a:t>
            </a:r>
            <a:r>
              <a:rPr lang="nl-BE" dirty="0" err="1"/>
              <a:t>id</a:t>
            </a:r>
            <a:r>
              <a:rPr lang="nl-BE" dirty="0"/>
              <a:t>): vind het eerste element met een bepaalde </a:t>
            </a:r>
            <a:r>
              <a:rPr lang="nl-BE" dirty="0" err="1"/>
              <a:t>id</a:t>
            </a:r>
            <a:r>
              <a:rPr lang="nl-BE" dirty="0"/>
              <a:t>-attribuut</a:t>
            </a:r>
          </a:p>
          <a:p>
            <a:pPr lvl="1"/>
            <a:r>
              <a:rPr lang="nl-BE" dirty="0" err="1"/>
              <a:t>document.getElementsByClassName</a:t>
            </a:r>
            <a:r>
              <a:rPr lang="nl-BE" dirty="0"/>
              <a:t>(</a:t>
            </a:r>
            <a:r>
              <a:rPr lang="nl-BE" i="1" dirty="0"/>
              <a:t>name</a:t>
            </a:r>
            <a:r>
              <a:rPr lang="nl-BE" dirty="0"/>
              <a:t>): vind alle elementen die een bepaalde name als deel van hun class-attribuut hebben</a:t>
            </a:r>
          </a:p>
          <a:p>
            <a:pPr lvl="1"/>
            <a:r>
              <a:rPr lang="nl-BE" dirty="0" err="1"/>
              <a:t>document.getElementsByTagName</a:t>
            </a:r>
            <a:r>
              <a:rPr lang="nl-BE" dirty="0"/>
              <a:t>(</a:t>
            </a:r>
            <a:r>
              <a:rPr lang="nl-BE" i="1" dirty="0"/>
              <a:t>name</a:t>
            </a:r>
            <a:r>
              <a:rPr lang="nl-BE" dirty="0"/>
              <a:t>): vind alle elementen van een bepaalde tag (bv. p)</a:t>
            </a:r>
          </a:p>
        </p:txBody>
      </p:sp>
    </p:spTree>
    <p:extLst>
      <p:ext uri="{BB962C8B-B14F-4D97-AF65-F5344CB8AC3E}">
        <p14:creationId xmlns:p14="http://schemas.microsoft.com/office/powerpoint/2010/main" val="342246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391728-44D9-7E04-2E98-F840EAA6FA4E}"/>
              </a:ext>
            </a:extLst>
          </p:cNvPr>
          <p:cNvSpPr>
            <a:spLocks noGrp="1"/>
          </p:cNvSpPr>
          <p:nvPr>
            <p:ph type="title"/>
          </p:nvPr>
        </p:nvSpPr>
        <p:spPr/>
        <p:txBody>
          <a:bodyPr/>
          <a:lstStyle/>
          <a:p>
            <a:r>
              <a:rPr lang="nl-BE" dirty="0"/>
              <a:t>HTML</a:t>
            </a:r>
          </a:p>
        </p:txBody>
      </p:sp>
      <p:sp>
        <p:nvSpPr>
          <p:cNvPr id="3" name="Tijdelijke aanduiding voor inhoud 2">
            <a:extLst>
              <a:ext uri="{FF2B5EF4-FFF2-40B4-BE49-F238E27FC236}">
                <a16:creationId xmlns:a16="http://schemas.microsoft.com/office/drawing/2014/main" id="{3C0D5720-7289-3532-3E4D-957E526103E6}"/>
              </a:ext>
            </a:extLst>
          </p:cNvPr>
          <p:cNvSpPr>
            <a:spLocks noGrp="1"/>
          </p:cNvSpPr>
          <p:nvPr>
            <p:ph idx="1"/>
          </p:nvPr>
        </p:nvSpPr>
        <p:spPr/>
        <p:txBody>
          <a:bodyPr/>
          <a:lstStyle/>
          <a:p>
            <a:r>
              <a:rPr lang="nl-BE"/>
              <a:t>Bovenste tag die alle andere tags (rechtstreeks of onrechtstreeks) bevat</a:t>
            </a:r>
            <a:r>
              <a:rPr lang="nl-BE" dirty="0"/>
              <a:t>.</a:t>
            </a:r>
          </a:p>
          <a:p>
            <a:r>
              <a:rPr lang="nl-BE" dirty="0"/>
              <a:t>&lt;html&gt;&lt;/html&gt;</a:t>
            </a:r>
          </a:p>
        </p:txBody>
      </p:sp>
    </p:spTree>
    <p:extLst>
      <p:ext uri="{BB962C8B-B14F-4D97-AF65-F5344CB8AC3E}">
        <p14:creationId xmlns:p14="http://schemas.microsoft.com/office/powerpoint/2010/main" val="1660195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404786-8A1D-0771-9C7B-39778AE56BDF}"/>
              </a:ext>
            </a:extLst>
          </p:cNvPr>
          <p:cNvSpPr>
            <a:spLocks noGrp="1"/>
          </p:cNvSpPr>
          <p:nvPr>
            <p:ph type="title"/>
          </p:nvPr>
        </p:nvSpPr>
        <p:spPr/>
        <p:txBody>
          <a:bodyPr/>
          <a:lstStyle/>
          <a:p>
            <a:r>
              <a:rPr lang="nl-BE" dirty="0"/>
              <a:t>elementen</a:t>
            </a:r>
          </a:p>
        </p:txBody>
      </p:sp>
      <p:sp>
        <p:nvSpPr>
          <p:cNvPr id="3" name="Tijdelijke aanduiding voor inhoud 2">
            <a:extLst>
              <a:ext uri="{FF2B5EF4-FFF2-40B4-BE49-F238E27FC236}">
                <a16:creationId xmlns:a16="http://schemas.microsoft.com/office/drawing/2014/main" id="{C0C7DA2F-B487-D715-97AA-0F61AA2BE5F7}"/>
              </a:ext>
            </a:extLst>
          </p:cNvPr>
          <p:cNvSpPr>
            <a:spLocks noGrp="1"/>
          </p:cNvSpPr>
          <p:nvPr>
            <p:ph idx="1"/>
          </p:nvPr>
        </p:nvSpPr>
        <p:spPr/>
        <p:txBody>
          <a:bodyPr/>
          <a:lstStyle/>
          <a:p>
            <a:r>
              <a:rPr lang="nl-BE" dirty="0"/>
              <a:t>Elementen aanpassen die worden teruggegeven uit de vorige functies:</a:t>
            </a:r>
          </a:p>
          <a:p>
            <a:pPr lvl="1"/>
            <a:r>
              <a:rPr lang="nl-BE" dirty="0" err="1"/>
              <a:t>element.innerText</a:t>
            </a:r>
            <a:r>
              <a:rPr lang="nl-BE" dirty="0"/>
              <a:t> = …</a:t>
            </a:r>
          </a:p>
          <a:p>
            <a:pPr lvl="1"/>
            <a:r>
              <a:rPr lang="nl-BE" dirty="0" err="1"/>
              <a:t>element.attribuut</a:t>
            </a:r>
            <a:r>
              <a:rPr lang="nl-BE" dirty="0"/>
              <a:t> = ….</a:t>
            </a:r>
          </a:p>
          <a:p>
            <a:pPr lvl="1"/>
            <a:r>
              <a:rPr lang="nl-BE" dirty="0" err="1"/>
              <a:t>element.style.eigenschap</a:t>
            </a:r>
            <a:r>
              <a:rPr lang="nl-BE" dirty="0"/>
              <a:t> = ….</a:t>
            </a:r>
          </a:p>
          <a:p>
            <a:pPr lvl="1"/>
            <a:r>
              <a:rPr lang="nl-BE" dirty="0" err="1"/>
              <a:t>element.setAttribute</a:t>
            </a:r>
            <a:r>
              <a:rPr lang="nl-BE" dirty="0"/>
              <a:t>(attribuut, waarde) (te gebruiken wanneer je </a:t>
            </a:r>
            <a:r>
              <a:rPr lang="nl-BE" dirty="0" err="1"/>
              <a:t>element.attribuut</a:t>
            </a:r>
            <a:r>
              <a:rPr lang="nl-BE" dirty="0"/>
              <a:t> niet kan gebruiken)</a:t>
            </a:r>
          </a:p>
          <a:p>
            <a:pPr lvl="1"/>
            <a:r>
              <a:rPr lang="nl-BE" dirty="0" err="1"/>
              <a:t>element.removeAttribute</a:t>
            </a:r>
            <a:r>
              <a:rPr lang="nl-BE" dirty="0"/>
              <a:t>(attribuut)</a:t>
            </a:r>
          </a:p>
        </p:txBody>
      </p:sp>
      <p:sp>
        <p:nvSpPr>
          <p:cNvPr id="5" name="Tekstvak 4">
            <a:extLst>
              <a:ext uri="{FF2B5EF4-FFF2-40B4-BE49-F238E27FC236}">
                <a16:creationId xmlns:a16="http://schemas.microsoft.com/office/drawing/2014/main" id="{C331F2A7-BAC4-040C-52A0-3E085F225960}"/>
              </a:ext>
            </a:extLst>
          </p:cNvPr>
          <p:cNvSpPr txBox="1"/>
          <p:nvPr/>
        </p:nvSpPr>
        <p:spPr>
          <a:xfrm>
            <a:off x="5198534" y="1838611"/>
            <a:ext cx="6096000" cy="1004506"/>
          </a:xfrm>
          <a:prstGeom prst="rect">
            <a:avLst/>
          </a:prstGeom>
          <a:noFill/>
        </p:spPr>
        <p:txBody>
          <a:bodyPr wrap="square">
            <a:spAutoFit/>
          </a:bodyPr>
          <a:lstStyle/>
          <a:p>
            <a:pPr>
              <a:lnSpc>
                <a:spcPts val="1425"/>
              </a:lnSpc>
              <a:buNone/>
            </a:pPr>
            <a:r>
              <a:rPr lang="nl-BE" b="0" dirty="0" err="1">
                <a:solidFill>
                  <a:srgbClr val="0000FF"/>
                </a:solidFill>
                <a:effectLst/>
                <a:latin typeface="Consolas" panose="020B0609020204030204" pitchFamily="49" charset="0"/>
              </a:rPr>
              <a:t>function</a:t>
            </a:r>
            <a:r>
              <a:rPr lang="nl-BE" b="0" dirty="0">
                <a:solidFill>
                  <a:srgbClr val="000000"/>
                </a:solidFill>
                <a:effectLst/>
                <a:latin typeface="Consolas" panose="020B0609020204030204" pitchFamily="49" charset="0"/>
              </a:rPr>
              <a:t> test(){</a:t>
            </a:r>
          </a:p>
          <a:p>
            <a:pPr>
              <a:lnSpc>
                <a:spcPts val="1425"/>
              </a:lnSpc>
              <a:buNone/>
            </a:pPr>
            <a:r>
              <a:rPr lang="nl-BE" b="0" dirty="0">
                <a:solidFill>
                  <a:srgbClr val="000000"/>
                </a:solidFill>
                <a:effectLst/>
                <a:latin typeface="Consolas" panose="020B0609020204030204" pitchFamily="49" charset="0"/>
              </a:rPr>
              <a:t>    </a:t>
            </a:r>
            <a:r>
              <a:rPr lang="nl-BE" b="0" dirty="0">
                <a:solidFill>
                  <a:srgbClr val="0000FF"/>
                </a:solidFill>
                <a:effectLst/>
                <a:latin typeface="Consolas" panose="020B0609020204030204" pitchFamily="49" charset="0"/>
              </a:rPr>
              <a:t>let</a:t>
            </a:r>
            <a:r>
              <a:rPr lang="nl-BE" b="0" dirty="0">
                <a:solidFill>
                  <a:srgbClr val="000000"/>
                </a:solidFill>
                <a:effectLst/>
                <a:latin typeface="Consolas" panose="020B0609020204030204" pitchFamily="49" charset="0"/>
              </a:rPr>
              <a:t> p1 = </a:t>
            </a:r>
            <a:r>
              <a:rPr lang="nl-BE" b="0" dirty="0" err="1">
                <a:solidFill>
                  <a:srgbClr val="000000"/>
                </a:solidFill>
                <a:effectLst/>
                <a:latin typeface="Consolas" panose="020B0609020204030204" pitchFamily="49" charset="0"/>
              </a:rPr>
              <a:t>document.getElementById</a:t>
            </a:r>
            <a:r>
              <a:rPr lang="nl-BE" b="0" dirty="0">
                <a:solidFill>
                  <a:srgbClr val="000000"/>
                </a:solidFill>
                <a:effectLst/>
                <a:latin typeface="Consolas" panose="020B0609020204030204" pitchFamily="49" charset="0"/>
              </a:rPr>
              <a:t>(</a:t>
            </a:r>
            <a:r>
              <a:rPr lang="nl-BE" b="0" dirty="0">
                <a:solidFill>
                  <a:srgbClr val="A31515"/>
                </a:solidFill>
                <a:effectLst/>
                <a:latin typeface="Consolas" panose="020B0609020204030204" pitchFamily="49" charset="0"/>
              </a:rPr>
              <a:t>"p1"</a:t>
            </a:r>
            <a:r>
              <a:rPr lang="nl-BE" b="0" dirty="0">
                <a:solidFill>
                  <a:srgbClr val="000000"/>
                </a:solidFill>
                <a:effectLst/>
                <a:latin typeface="Consolas" panose="020B0609020204030204" pitchFamily="49" charset="0"/>
              </a:rPr>
              <a:t>);</a:t>
            </a:r>
          </a:p>
          <a:p>
            <a:pPr>
              <a:lnSpc>
                <a:spcPts val="1425"/>
              </a:lnSpc>
              <a:buNone/>
            </a:pPr>
            <a:r>
              <a:rPr lang="nl-BE" b="0" dirty="0">
                <a:solidFill>
                  <a:srgbClr val="000000"/>
                </a:solidFill>
                <a:effectLst/>
                <a:latin typeface="Consolas" panose="020B0609020204030204" pitchFamily="49" charset="0"/>
              </a:rPr>
              <a:t>    p1.innerText = </a:t>
            </a:r>
            <a:r>
              <a:rPr lang="nl-BE" b="0" dirty="0">
                <a:solidFill>
                  <a:srgbClr val="A31515"/>
                </a:solidFill>
                <a:effectLst/>
                <a:latin typeface="Consolas" panose="020B0609020204030204" pitchFamily="49" charset="0"/>
              </a:rPr>
              <a:t>"Test"</a:t>
            </a:r>
            <a:r>
              <a:rPr lang="nl-BE" b="0" dirty="0">
                <a:solidFill>
                  <a:srgbClr val="000000"/>
                </a:solidFill>
                <a:effectLst/>
                <a:latin typeface="Consolas" panose="020B0609020204030204" pitchFamily="49" charset="0"/>
              </a:rPr>
              <a:t>;</a:t>
            </a:r>
          </a:p>
          <a:p>
            <a:pPr>
              <a:lnSpc>
                <a:spcPts val="1425"/>
              </a:lnSpc>
              <a:buNone/>
            </a:pPr>
            <a:r>
              <a:rPr lang="nl-BE" b="0" dirty="0">
                <a:solidFill>
                  <a:srgbClr val="000000"/>
                </a:solidFill>
                <a:effectLst/>
                <a:latin typeface="Consolas" panose="020B0609020204030204" pitchFamily="49" charset="0"/>
              </a:rPr>
              <a:t>    p1.setAttribute(</a:t>
            </a:r>
            <a:r>
              <a:rPr lang="nl-BE" b="0" dirty="0">
                <a:solidFill>
                  <a:srgbClr val="A31515"/>
                </a:solidFill>
                <a:effectLst/>
                <a:latin typeface="Consolas" panose="020B0609020204030204" pitchFamily="49" charset="0"/>
              </a:rPr>
              <a:t>"data-waarde"</a:t>
            </a:r>
            <a:r>
              <a:rPr lang="nl-BE" b="0" dirty="0">
                <a:solidFill>
                  <a:srgbClr val="000000"/>
                </a:solidFill>
                <a:effectLst/>
                <a:latin typeface="Consolas" panose="020B0609020204030204" pitchFamily="49" charset="0"/>
              </a:rPr>
              <a:t>, </a:t>
            </a:r>
            <a:r>
              <a:rPr lang="nl-BE" b="0" dirty="0">
                <a:solidFill>
                  <a:srgbClr val="A31515"/>
                </a:solidFill>
                <a:effectLst/>
                <a:latin typeface="Consolas" panose="020B0609020204030204" pitchFamily="49" charset="0"/>
              </a:rPr>
              <a:t>"1"</a:t>
            </a:r>
            <a:r>
              <a:rPr lang="nl-BE" b="0" dirty="0">
                <a:solidFill>
                  <a:srgbClr val="000000"/>
                </a:solidFill>
                <a:effectLst/>
                <a:latin typeface="Consolas" panose="020B0609020204030204" pitchFamily="49" charset="0"/>
              </a:rPr>
              <a:t>);</a:t>
            </a:r>
          </a:p>
          <a:p>
            <a:pPr>
              <a:lnSpc>
                <a:spcPts val="1425"/>
              </a:lnSpc>
              <a:buNone/>
            </a:pPr>
            <a:r>
              <a:rPr lang="nl-BE" b="0" dirty="0">
                <a:solidFill>
                  <a:srgbClr val="000000"/>
                </a:solidFill>
                <a:effectLst/>
                <a:latin typeface="Consolas" panose="020B0609020204030204" pitchFamily="49" charset="0"/>
              </a:rPr>
              <a:t>}</a:t>
            </a:r>
          </a:p>
        </p:txBody>
      </p:sp>
      <p:sp>
        <p:nvSpPr>
          <p:cNvPr id="7" name="Tekstvak 6">
            <a:extLst>
              <a:ext uri="{FF2B5EF4-FFF2-40B4-BE49-F238E27FC236}">
                <a16:creationId xmlns:a16="http://schemas.microsoft.com/office/drawing/2014/main" id="{90E9E908-1F43-6495-9674-0E85B2DC33E2}"/>
              </a:ext>
            </a:extLst>
          </p:cNvPr>
          <p:cNvSpPr txBox="1"/>
          <p:nvPr/>
        </p:nvSpPr>
        <p:spPr>
          <a:xfrm>
            <a:off x="5198534" y="1184077"/>
            <a:ext cx="6096000" cy="286360"/>
          </a:xfrm>
          <a:prstGeom prst="rect">
            <a:avLst/>
          </a:prstGeom>
          <a:noFill/>
        </p:spPr>
        <p:txBody>
          <a:bodyPr wrap="square">
            <a:spAutoFit/>
          </a:bodyPr>
          <a:lstStyle/>
          <a:p>
            <a:pPr>
              <a:lnSpc>
                <a:spcPts val="1425"/>
              </a:lnSpc>
              <a:buNone/>
            </a:pP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"test()"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Test</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72645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AFA998-36CE-8805-ADFD-BDC91B66C5F1}"/>
              </a:ext>
            </a:extLst>
          </p:cNvPr>
          <p:cNvSpPr>
            <a:spLocks noGrp="1"/>
          </p:cNvSpPr>
          <p:nvPr>
            <p:ph type="title"/>
          </p:nvPr>
        </p:nvSpPr>
        <p:spPr/>
        <p:txBody>
          <a:bodyPr/>
          <a:lstStyle/>
          <a:p>
            <a:r>
              <a:rPr lang="nl-BE" dirty="0"/>
              <a:t>Uitlezen attributen</a:t>
            </a:r>
          </a:p>
        </p:txBody>
      </p:sp>
      <p:sp>
        <p:nvSpPr>
          <p:cNvPr id="3" name="Tijdelijke aanduiding voor inhoud 2">
            <a:extLst>
              <a:ext uri="{FF2B5EF4-FFF2-40B4-BE49-F238E27FC236}">
                <a16:creationId xmlns:a16="http://schemas.microsoft.com/office/drawing/2014/main" id="{C836F053-5EF6-11BF-9078-583F9ADCB9CA}"/>
              </a:ext>
            </a:extLst>
          </p:cNvPr>
          <p:cNvSpPr>
            <a:spLocks noGrp="1"/>
          </p:cNvSpPr>
          <p:nvPr>
            <p:ph idx="1"/>
          </p:nvPr>
        </p:nvSpPr>
        <p:spPr/>
        <p:txBody>
          <a:bodyPr/>
          <a:lstStyle/>
          <a:p>
            <a:pPr>
              <a:lnSpc>
                <a:spcPct val="300000"/>
              </a:lnSpc>
            </a:pPr>
            <a:r>
              <a:rPr lang="nl-BE" i="1" dirty="0" err="1"/>
              <a:t>element.hasAttribute</a:t>
            </a:r>
            <a:r>
              <a:rPr lang="nl-BE" i="1" dirty="0"/>
              <a:t>(“naam attribuut”)				</a:t>
            </a:r>
            <a:r>
              <a:rPr lang="nl-BE" dirty="0"/>
              <a:t>Bv. p1.hasAttribute(“data-waarde”)</a:t>
            </a:r>
          </a:p>
          <a:p>
            <a:pPr>
              <a:lnSpc>
                <a:spcPct val="300000"/>
              </a:lnSpc>
            </a:pPr>
            <a:r>
              <a:rPr lang="nl-BE" i="1" dirty="0" err="1"/>
              <a:t>element.attribuut</a:t>
            </a:r>
            <a:r>
              <a:rPr lang="nl-BE" i="1" dirty="0"/>
              <a:t>								</a:t>
            </a:r>
            <a:r>
              <a:rPr lang="nl-BE" dirty="0"/>
              <a:t>Bv. p1.id</a:t>
            </a:r>
          </a:p>
          <a:p>
            <a:pPr>
              <a:lnSpc>
                <a:spcPct val="300000"/>
              </a:lnSpc>
            </a:pPr>
            <a:r>
              <a:rPr lang="nl-BE" i="1" dirty="0" err="1"/>
              <a:t>element.getAttribute</a:t>
            </a:r>
            <a:r>
              <a:rPr lang="nl-BE" i="1" dirty="0"/>
              <a:t>("naam attribuut")				</a:t>
            </a:r>
            <a:r>
              <a:rPr lang="nl-BE" dirty="0"/>
              <a:t>Bv. p1.getAttribute("data-waarde")</a:t>
            </a:r>
          </a:p>
        </p:txBody>
      </p:sp>
    </p:spTree>
    <p:extLst>
      <p:ext uri="{BB962C8B-B14F-4D97-AF65-F5344CB8AC3E}">
        <p14:creationId xmlns:p14="http://schemas.microsoft.com/office/powerpoint/2010/main" val="15471607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A5478D-0622-05BA-5D33-062F2A182EB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C4E335F-8143-1B7C-7A2E-4CC72C386903}"/>
              </a:ext>
            </a:extLst>
          </p:cNvPr>
          <p:cNvSpPr>
            <a:spLocks noGrp="1"/>
          </p:cNvSpPr>
          <p:nvPr>
            <p:ph type="title"/>
          </p:nvPr>
        </p:nvSpPr>
        <p:spPr/>
        <p:txBody>
          <a:bodyPr/>
          <a:lstStyle/>
          <a:p>
            <a:r>
              <a:rPr lang="nl-BE" dirty="0"/>
              <a:t>Uitlezen attributen: class</a:t>
            </a:r>
          </a:p>
        </p:txBody>
      </p:sp>
      <p:sp>
        <p:nvSpPr>
          <p:cNvPr id="3" name="Tijdelijke aanduiding voor inhoud 2">
            <a:extLst>
              <a:ext uri="{FF2B5EF4-FFF2-40B4-BE49-F238E27FC236}">
                <a16:creationId xmlns:a16="http://schemas.microsoft.com/office/drawing/2014/main" id="{B9127A27-F7F7-2B91-6E98-C8B341DC6D11}"/>
              </a:ext>
            </a:extLst>
          </p:cNvPr>
          <p:cNvSpPr>
            <a:spLocks noGrp="1"/>
          </p:cNvSpPr>
          <p:nvPr>
            <p:ph idx="1"/>
          </p:nvPr>
        </p:nvSpPr>
        <p:spPr/>
        <p:txBody>
          <a:bodyPr/>
          <a:lstStyle/>
          <a:p>
            <a:r>
              <a:rPr lang="nl-BE" i="1" dirty="0"/>
              <a:t>Classes van een element beschikbaar via .</a:t>
            </a:r>
            <a:r>
              <a:rPr lang="nl-BE" i="1" dirty="0" err="1"/>
              <a:t>classList</a:t>
            </a:r>
            <a:endParaRPr lang="nl-BE" i="1" dirty="0"/>
          </a:p>
          <a:p>
            <a:r>
              <a:rPr lang="nl-BE" i="1" dirty="0"/>
              <a:t>Functies op </a:t>
            </a:r>
            <a:r>
              <a:rPr lang="nl-BE" i="1" dirty="0" err="1"/>
              <a:t>classList</a:t>
            </a:r>
            <a:r>
              <a:rPr lang="nl-BE" i="1" dirty="0"/>
              <a:t>:</a:t>
            </a:r>
          </a:p>
          <a:p>
            <a:pPr lvl="1"/>
            <a:r>
              <a:rPr lang="nl-BE" i="1" dirty="0" err="1"/>
              <a:t>add</a:t>
            </a:r>
            <a:r>
              <a:rPr lang="nl-BE" i="1" dirty="0"/>
              <a:t>(class): voegt class toe aan de lijst van classes</a:t>
            </a:r>
          </a:p>
          <a:p>
            <a:pPr lvl="1"/>
            <a:r>
              <a:rPr lang="nl-BE" i="1" dirty="0" err="1"/>
              <a:t>remove</a:t>
            </a:r>
            <a:r>
              <a:rPr lang="nl-BE" i="1" dirty="0"/>
              <a:t>(class): verwijdert class uit de lijst van classes</a:t>
            </a:r>
          </a:p>
          <a:p>
            <a:pPr lvl="1"/>
            <a:r>
              <a:rPr lang="nl-BE" i="1" dirty="0" err="1"/>
              <a:t>Contains</a:t>
            </a:r>
            <a:r>
              <a:rPr lang="nl-BE" i="1" dirty="0"/>
              <a:t>(class): gaat na of de class voorkomt in de lijst van classes</a:t>
            </a:r>
            <a:endParaRPr lang="nl-BE" dirty="0"/>
          </a:p>
        </p:txBody>
      </p:sp>
    </p:spTree>
    <p:extLst>
      <p:ext uri="{BB962C8B-B14F-4D97-AF65-F5344CB8AC3E}">
        <p14:creationId xmlns:p14="http://schemas.microsoft.com/office/powerpoint/2010/main" val="35709126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18B115-CFB0-DAA2-6213-76EED52452CA}"/>
              </a:ext>
            </a:extLst>
          </p:cNvPr>
          <p:cNvSpPr>
            <a:spLocks noGrp="1"/>
          </p:cNvSpPr>
          <p:nvPr>
            <p:ph type="title"/>
          </p:nvPr>
        </p:nvSpPr>
        <p:spPr/>
        <p:txBody>
          <a:bodyPr/>
          <a:lstStyle/>
          <a:p>
            <a:r>
              <a:rPr lang="nl-BE" dirty="0"/>
              <a:t>Eigenschappen van elementen</a:t>
            </a:r>
          </a:p>
        </p:txBody>
      </p:sp>
      <p:sp>
        <p:nvSpPr>
          <p:cNvPr id="3" name="Tijdelijke aanduiding voor inhoud 2">
            <a:extLst>
              <a:ext uri="{FF2B5EF4-FFF2-40B4-BE49-F238E27FC236}">
                <a16:creationId xmlns:a16="http://schemas.microsoft.com/office/drawing/2014/main" id="{8AA2CD61-9F66-24DD-D34D-6E56967FEEAA}"/>
              </a:ext>
            </a:extLst>
          </p:cNvPr>
          <p:cNvSpPr>
            <a:spLocks noGrp="1"/>
          </p:cNvSpPr>
          <p:nvPr>
            <p:ph idx="1"/>
          </p:nvPr>
        </p:nvSpPr>
        <p:spPr/>
        <p:txBody>
          <a:bodyPr/>
          <a:lstStyle/>
          <a:p>
            <a:r>
              <a:rPr lang="nl-BE" dirty="0" err="1"/>
              <a:t>tagName</a:t>
            </a:r>
            <a:r>
              <a:rPr lang="nl-BE" dirty="0"/>
              <a:t>: naam van de tag (bv. P, DIV, H1, H2, …)</a:t>
            </a:r>
          </a:p>
          <a:p>
            <a:pPr marL="0" indent="0">
              <a:buNone/>
            </a:pPr>
            <a:endParaRPr lang="nl-BE" dirty="0"/>
          </a:p>
          <a:p>
            <a:r>
              <a:rPr lang="nl-BE" dirty="0" err="1"/>
              <a:t>parentElement</a:t>
            </a:r>
            <a:r>
              <a:rPr lang="nl-BE" dirty="0"/>
              <a:t>: de bovenliggende tag. (Bv. bij &lt;p&gt;&lt;b&gt;Hallo&lt;/b&gt;&lt;p&gt; is de p-tag de </a:t>
            </a:r>
            <a:r>
              <a:rPr lang="nl-BE" dirty="0" err="1"/>
              <a:t>parent</a:t>
            </a:r>
            <a:r>
              <a:rPr lang="nl-BE" dirty="0"/>
              <a:t> van de b-tag)</a:t>
            </a:r>
          </a:p>
          <a:p>
            <a:pPr marL="0" indent="0">
              <a:buNone/>
            </a:pPr>
            <a:endParaRPr lang="nl-BE" dirty="0"/>
          </a:p>
          <a:p>
            <a:r>
              <a:rPr lang="nl-BE" dirty="0" err="1"/>
              <a:t>children</a:t>
            </a:r>
            <a:r>
              <a:rPr lang="nl-BE" dirty="0"/>
              <a:t>: de onderliggende tags.</a:t>
            </a:r>
          </a:p>
        </p:txBody>
      </p:sp>
    </p:spTree>
    <p:extLst>
      <p:ext uri="{BB962C8B-B14F-4D97-AF65-F5344CB8AC3E}">
        <p14:creationId xmlns:p14="http://schemas.microsoft.com/office/powerpoint/2010/main" val="4286566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C867F1-C0E5-3584-41C3-689AD76D07BB}"/>
              </a:ext>
            </a:extLst>
          </p:cNvPr>
          <p:cNvSpPr>
            <a:spLocks noGrp="1"/>
          </p:cNvSpPr>
          <p:nvPr>
            <p:ph type="title"/>
          </p:nvPr>
        </p:nvSpPr>
        <p:spPr/>
        <p:txBody>
          <a:bodyPr/>
          <a:lstStyle/>
          <a:p>
            <a:r>
              <a:rPr lang="nl-BE" dirty="0"/>
              <a:t>Elementen overlopen (m.b.v. </a:t>
            </a:r>
            <a:r>
              <a:rPr lang="nl-BE" dirty="0" err="1"/>
              <a:t>for</a:t>
            </a:r>
            <a:r>
              <a:rPr lang="nl-BE" dirty="0"/>
              <a:t>-lus)</a:t>
            </a:r>
          </a:p>
        </p:txBody>
      </p:sp>
      <p:sp>
        <p:nvSpPr>
          <p:cNvPr id="7" name="Tekstvak 6">
            <a:extLst>
              <a:ext uri="{FF2B5EF4-FFF2-40B4-BE49-F238E27FC236}">
                <a16:creationId xmlns:a16="http://schemas.microsoft.com/office/drawing/2014/main" id="{B6B14811-0897-2F82-5CFC-B62CA2E6C8C2}"/>
              </a:ext>
            </a:extLst>
          </p:cNvPr>
          <p:cNvSpPr txBox="1"/>
          <p:nvPr/>
        </p:nvSpPr>
        <p:spPr>
          <a:xfrm>
            <a:off x="1811867" y="3429000"/>
            <a:ext cx="8331200" cy="1363578"/>
          </a:xfrm>
          <a:prstGeom prst="rect">
            <a:avLst/>
          </a:prstGeom>
          <a:noFill/>
        </p:spPr>
        <p:txBody>
          <a:bodyPr wrap="square">
            <a:spAutoFit/>
          </a:bodyPr>
          <a:lstStyle/>
          <a:p>
            <a:pPr>
              <a:lnSpc>
                <a:spcPts val="1425"/>
              </a:lnSpc>
              <a:buNone/>
            </a:pPr>
            <a:r>
              <a:rPr lang="nl-BE" b="0" dirty="0">
                <a:solidFill>
                  <a:srgbClr val="0000FF"/>
                </a:solidFill>
                <a:effectLst/>
                <a:latin typeface="Consolas" panose="020B0609020204030204" pitchFamily="49" charset="0"/>
              </a:rPr>
              <a:t>let</a:t>
            </a:r>
            <a:r>
              <a:rPr lang="nl-BE" b="0" dirty="0">
                <a:solidFill>
                  <a:srgbClr val="000000"/>
                </a:solidFill>
                <a:effectLst/>
                <a:latin typeface="Consolas" panose="020B0609020204030204" pitchFamily="49" charset="0"/>
              </a:rPr>
              <a:t> elementen = </a:t>
            </a:r>
            <a:r>
              <a:rPr lang="nl-BE" b="0" dirty="0" err="1">
                <a:solidFill>
                  <a:srgbClr val="000000"/>
                </a:solidFill>
                <a:effectLst/>
                <a:latin typeface="Consolas" panose="020B0609020204030204" pitchFamily="49" charset="0"/>
              </a:rPr>
              <a:t>document.getElementsByClassName</a:t>
            </a:r>
            <a:r>
              <a:rPr lang="nl-BE" b="0" dirty="0">
                <a:solidFill>
                  <a:srgbClr val="000000"/>
                </a:solidFill>
                <a:effectLst/>
                <a:latin typeface="Consolas" panose="020B0609020204030204" pitchFamily="49" charset="0"/>
              </a:rPr>
              <a:t>(</a:t>
            </a:r>
            <a:r>
              <a:rPr lang="nl-BE" b="0" dirty="0">
                <a:solidFill>
                  <a:srgbClr val="A31515"/>
                </a:solidFill>
                <a:effectLst/>
                <a:latin typeface="Consolas" panose="020B0609020204030204" pitchFamily="49" charset="0"/>
              </a:rPr>
              <a:t>"abc"</a:t>
            </a:r>
            <a:r>
              <a:rPr lang="nl-BE" b="0" dirty="0">
                <a:solidFill>
                  <a:srgbClr val="000000"/>
                </a:solidFill>
                <a:effectLst/>
                <a:latin typeface="Consolas" panose="020B0609020204030204" pitchFamily="49" charset="0"/>
              </a:rPr>
              <a:t>);</a:t>
            </a:r>
          </a:p>
          <a:p>
            <a:pPr>
              <a:lnSpc>
                <a:spcPts val="1425"/>
              </a:lnSpc>
              <a:buNone/>
            </a:pPr>
            <a:r>
              <a:rPr lang="nl-BE" b="0" dirty="0">
                <a:solidFill>
                  <a:srgbClr val="000000"/>
                </a:solidFill>
                <a:effectLst/>
                <a:latin typeface="Consolas" panose="020B0609020204030204" pitchFamily="49" charset="0"/>
              </a:rPr>
              <a:t>    </a:t>
            </a:r>
          </a:p>
          <a:p>
            <a:pPr>
              <a:lnSpc>
                <a:spcPts val="1425"/>
              </a:lnSpc>
              <a:buNone/>
            </a:pPr>
            <a:r>
              <a:rPr lang="nl-BE" b="0" dirty="0" err="1">
                <a:solidFill>
                  <a:srgbClr val="0000FF"/>
                </a:solidFill>
                <a:effectLst/>
                <a:latin typeface="Consolas" panose="020B0609020204030204" pitchFamily="49" charset="0"/>
              </a:rPr>
              <a:t>for</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let</a:t>
            </a:r>
            <a:r>
              <a:rPr lang="nl-BE" b="0" dirty="0">
                <a:solidFill>
                  <a:srgbClr val="000000"/>
                </a:solidFill>
                <a:effectLst/>
                <a:latin typeface="Consolas" panose="020B0609020204030204" pitchFamily="49" charset="0"/>
              </a:rPr>
              <a:t> i = </a:t>
            </a:r>
            <a:r>
              <a:rPr lang="nl-BE" b="0" dirty="0">
                <a:solidFill>
                  <a:srgbClr val="098658"/>
                </a:solidFill>
                <a:effectLst/>
                <a:latin typeface="Consolas" panose="020B0609020204030204" pitchFamily="49" charset="0"/>
              </a:rPr>
              <a:t>0</a:t>
            </a:r>
            <a:r>
              <a:rPr lang="nl-BE" b="0" dirty="0">
                <a:solidFill>
                  <a:srgbClr val="000000"/>
                </a:solidFill>
                <a:effectLst/>
                <a:latin typeface="Consolas" panose="020B0609020204030204" pitchFamily="49" charset="0"/>
              </a:rPr>
              <a:t>; i &lt; </a:t>
            </a:r>
            <a:r>
              <a:rPr lang="nl-BE" b="0" dirty="0" err="1">
                <a:solidFill>
                  <a:srgbClr val="000000"/>
                </a:solidFill>
                <a:effectLst/>
                <a:latin typeface="Consolas" panose="020B0609020204030204" pitchFamily="49" charset="0"/>
              </a:rPr>
              <a:t>elementen.length</a:t>
            </a:r>
            <a:r>
              <a:rPr lang="nl-BE" b="0" dirty="0">
                <a:solidFill>
                  <a:srgbClr val="000000"/>
                </a:solidFill>
                <a:effectLst/>
                <a:latin typeface="Consolas" panose="020B0609020204030204" pitchFamily="49" charset="0"/>
              </a:rPr>
              <a:t>; i++){</a:t>
            </a:r>
          </a:p>
          <a:p>
            <a:pPr>
              <a:lnSpc>
                <a:spcPts val="1425"/>
              </a:lnSpc>
              <a:buNone/>
            </a:pPr>
            <a:r>
              <a:rPr lang="nl-BE" dirty="0">
                <a:solidFill>
                  <a:srgbClr val="000000"/>
                </a:solidFill>
                <a:latin typeface="Consolas" panose="020B0609020204030204" pitchFamily="49" charset="0"/>
              </a:rPr>
              <a:t>	</a:t>
            </a:r>
          </a:p>
          <a:p>
            <a:pPr>
              <a:lnSpc>
                <a:spcPts val="1425"/>
              </a:lnSpc>
              <a:buNone/>
            </a:pPr>
            <a:r>
              <a:rPr lang="nl-BE" b="0" dirty="0">
                <a:solidFill>
                  <a:srgbClr val="000000"/>
                </a:solidFill>
                <a:effectLst/>
                <a:latin typeface="Consolas" panose="020B0609020204030204" pitchFamily="49" charset="0"/>
              </a:rPr>
              <a:t>	elementen[i].</a:t>
            </a:r>
            <a:r>
              <a:rPr lang="nl-BE" b="0" dirty="0" err="1">
                <a:solidFill>
                  <a:srgbClr val="000000"/>
                </a:solidFill>
                <a:effectLst/>
                <a:latin typeface="Consolas" panose="020B0609020204030204" pitchFamily="49" charset="0"/>
              </a:rPr>
              <a:t>setAttribute</a:t>
            </a:r>
            <a:r>
              <a:rPr lang="nl-BE" b="0" dirty="0">
                <a:solidFill>
                  <a:srgbClr val="000000"/>
                </a:solidFill>
                <a:effectLst/>
                <a:latin typeface="Consolas" panose="020B0609020204030204" pitchFamily="49" charset="0"/>
              </a:rPr>
              <a:t>(</a:t>
            </a:r>
            <a:r>
              <a:rPr lang="nl-BE" b="0" dirty="0">
                <a:solidFill>
                  <a:srgbClr val="A31515"/>
                </a:solidFill>
                <a:effectLst/>
                <a:latin typeface="Consolas" panose="020B0609020204030204" pitchFamily="49" charset="0"/>
              </a:rPr>
              <a:t>"data-waarde", "1"</a:t>
            </a:r>
            <a:r>
              <a:rPr lang="nl-BE" b="0" dirty="0">
                <a:solidFill>
                  <a:srgbClr val="000000"/>
                </a:solidFill>
                <a:effectLst/>
                <a:latin typeface="Consolas" panose="020B0609020204030204" pitchFamily="49" charset="0"/>
              </a:rPr>
              <a:t>);</a:t>
            </a:r>
          </a:p>
          <a:p>
            <a:pPr>
              <a:lnSpc>
                <a:spcPts val="1425"/>
              </a:lnSpc>
              <a:buNone/>
            </a:pPr>
            <a:endParaRPr lang="nl-BE" dirty="0">
              <a:solidFill>
                <a:srgbClr val="000000"/>
              </a:solidFill>
              <a:latin typeface="Consolas" panose="020B0609020204030204" pitchFamily="49" charset="0"/>
            </a:endParaRPr>
          </a:p>
          <a:p>
            <a:pPr>
              <a:lnSpc>
                <a:spcPts val="1425"/>
              </a:lnSpc>
              <a:buNone/>
            </a:pPr>
            <a:r>
              <a:rPr lang="nl-BE"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3218448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6D1DA-4AD0-9BA9-3A54-7D1BAE20BFD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23151B2-BE39-0C83-723B-DD8CD01DC5C1}"/>
              </a:ext>
            </a:extLst>
          </p:cNvPr>
          <p:cNvSpPr>
            <a:spLocks noGrp="1"/>
          </p:cNvSpPr>
          <p:nvPr>
            <p:ph type="title"/>
          </p:nvPr>
        </p:nvSpPr>
        <p:spPr/>
        <p:txBody>
          <a:bodyPr/>
          <a:lstStyle/>
          <a:p>
            <a:r>
              <a:rPr lang="nl-BE" dirty="0"/>
              <a:t>Elementen overlopen (m.b.v. </a:t>
            </a:r>
            <a:r>
              <a:rPr lang="nl-BE" dirty="0" err="1"/>
              <a:t>for</a:t>
            </a:r>
            <a:r>
              <a:rPr lang="nl-BE" dirty="0"/>
              <a:t>-lus)</a:t>
            </a:r>
          </a:p>
        </p:txBody>
      </p:sp>
      <p:sp>
        <p:nvSpPr>
          <p:cNvPr id="7" name="Tekstvak 6">
            <a:extLst>
              <a:ext uri="{FF2B5EF4-FFF2-40B4-BE49-F238E27FC236}">
                <a16:creationId xmlns:a16="http://schemas.microsoft.com/office/drawing/2014/main" id="{A4C0ABFC-390F-8652-9867-86BB5B1305BF}"/>
              </a:ext>
            </a:extLst>
          </p:cNvPr>
          <p:cNvSpPr txBox="1"/>
          <p:nvPr/>
        </p:nvSpPr>
        <p:spPr>
          <a:xfrm>
            <a:off x="1811867" y="3429000"/>
            <a:ext cx="8331200" cy="2338204"/>
          </a:xfrm>
          <a:prstGeom prst="rect">
            <a:avLst/>
          </a:prstGeom>
          <a:noFill/>
        </p:spPr>
        <p:txBody>
          <a:bodyPr wrap="square">
            <a:spAutoFit/>
          </a:bodyPr>
          <a:lstStyle/>
          <a:p>
            <a:pPr>
              <a:lnSpc>
                <a:spcPts val="1425"/>
              </a:lnSpc>
              <a:spcAft>
                <a:spcPts val="600"/>
              </a:spcAft>
              <a:buNone/>
            </a:pPr>
            <a:r>
              <a:rPr lang="nl-BE" b="0" dirty="0">
                <a:solidFill>
                  <a:srgbClr val="0000FF"/>
                </a:solidFill>
                <a:effectLst/>
                <a:latin typeface="Consolas" panose="020B0609020204030204" pitchFamily="49" charset="0"/>
              </a:rPr>
              <a:t>let </a:t>
            </a:r>
            <a:r>
              <a:rPr lang="nl-BE" dirty="0">
                <a:solidFill>
                  <a:srgbClr val="000000"/>
                </a:solidFill>
                <a:latin typeface="Consolas" panose="020B0609020204030204" pitchFamily="49" charset="0"/>
              </a:rPr>
              <a:t>element = </a:t>
            </a:r>
            <a:r>
              <a:rPr lang="nl-BE" dirty="0" err="1">
                <a:solidFill>
                  <a:srgbClr val="000000"/>
                </a:solidFill>
                <a:latin typeface="Consolas" panose="020B0609020204030204" pitchFamily="49" charset="0"/>
              </a:rPr>
              <a:t>document.getElementById</a:t>
            </a:r>
            <a:r>
              <a:rPr lang="nl-BE" dirty="0">
                <a:solidFill>
                  <a:srgbClr val="000000"/>
                </a:solidFill>
                <a:latin typeface="Consolas" panose="020B0609020204030204" pitchFamily="49" charset="0"/>
              </a:rPr>
              <a:t>(“p1”);</a:t>
            </a:r>
          </a:p>
          <a:p>
            <a:pPr>
              <a:lnSpc>
                <a:spcPts val="1425"/>
              </a:lnSpc>
              <a:spcAft>
                <a:spcPts val="600"/>
              </a:spcAft>
              <a:buNone/>
            </a:pPr>
            <a:endParaRPr lang="nl-BE" b="0" dirty="0">
              <a:solidFill>
                <a:srgbClr val="0000FF"/>
              </a:solidFill>
              <a:effectLst/>
              <a:latin typeface="Consolas" panose="020B0609020204030204" pitchFamily="49" charset="0"/>
            </a:endParaRPr>
          </a:p>
          <a:p>
            <a:pPr>
              <a:lnSpc>
                <a:spcPts val="1425"/>
              </a:lnSpc>
              <a:spcAft>
                <a:spcPts val="600"/>
              </a:spcAft>
              <a:buNone/>
            </a:pPr>
            <a:r>
              <a:rPr lang="nl-BE" b="0" dirty="0">
                <a:solidFill>
                  <a:srgbClr val="0000FF"/>
                </a:solidFill>
                <a:effectLst/>
                <a:latin typeface="Consolas" panose="020B0609020204030204" pitchFamily="49" charset="0"/>
              </a:rPr>
              <a:t>let</a:t>
            </a:r>
            <a:r>
              <a:rPr lang="nl-BE" b="0" dirty="0">
                <a:solidFill>
                  <a:srgbClr val="000000"/>
                </a:solidFill>
                <a:effectLst/>
                <a:latin typeface="Consolas" panose="020B0609020204030204" pitchFamily="49" charset="0"/>
              </a:rPr>
              <a:t> </a:t>
            </a:r>
            <a:r>
              <a:rPr lang="nl-BE" b="0" dirty="0" err="1">
                <a:solidFill>
                  <a:srgbClr val="000000"/>
                </a:solidFill>
                <a:effectLst/>
                <a:latin typeface="Consolas" panose="020B0609020204030204" pitchFamily="49" charset="0"/>
              </a:rPr>
              <a:t>kindelementen</a:t>
            </a:r>
            <a:r>
              <a:rPr lang="nl-BE" b="0" dirty="0">
                <a:solidFill>
                  <a:srgbClr val="000000"/>
                </a:solidFill>
                <a:effectLst/>
                <a:latin typeface="Consolas" panose="020B0609020204030204" pitchFamily="49" charset="0"/>
              </a:rPr>
              <a:t> = </a:t>
            </a:r>
            <a:r>
              <a:rPr lang="nl-BE" b="0" dirty="0" err="1">
                <a:solidFill>
                  <a:srgbClr val="000000"/>
                </a:solidFill>
                <a:effectLst/>
                <a:latin typeface="Consolas" panose="020B0609020204030204" pitchFamily="49" charset="0"/>
              </a:rPr>
              <a:t>element.children</a:t>
            </a:r>
            <a:r>
              <a:rPr lang="nl-BE" b="0" dirty="0">
                <a:solidFill>
                  <a:srgbClr val="000000"/>
                </a:solidFill>
                <a:effectLst/>
                <a:latin typeface="Consolas" panose="020B0609020204030204" pitchFamily="49" charset="0"/>
              </a:rPr>
              <a:t>;</a:t>
            </a:r>
          </a:p>
          <a:p>
            <a:pPr>
              <a:lnSpc>
                <a:spcPts val="1425"/>
              </a:lnSpc>
              <a:spcAft>
                <a:spcPts val="600"/>
              </a:spcAft>
              <a:buNone/>
            </a:pPr>
            <a:r>
              <a:rPr lang="nl-BE" b="0" dirty="0">
                <a:solidFill>
                  <a:srgbClr val="000000"/>
                </a:solidFill>
                <a:effectLst/>
                <a:latin typeface="Consolas" panose="020B0609020204030204" pitchFamily="49" charset="0"/>
              </a:rPr>
              <a:t>    </a:t>
            </a:r>
          </a:p>
          <a:p>
            <a:pPr>
              <a:lnSpc>
                <a:spcPts val="1425"/>
              </a:lnSpc>
              <a:spcAft>
                <a:spcPts val="600"/>
              </a:spcAft>
              <a:buNone/>
            </a:pPr>
            <a:r>
              <a:rPr lang="nl-BE" b="0" dirty="0" err="1">
                <a:solidFill>
                  <a:srgbClr val="0000FF"/>
                </a:solidFill>
                <a:effectLst/>
                <a:latin typeface="Consolas" panose="020B0609020204030204" pitchFamily="49" charset="0"/>
              </a:rPr>
              <a:t>for</a:t>
            </a:r>
            <a:r>
              <a:rPr lang="nl-BE" b="0" dirty="0">
                <a:solidFill>
                  <a:srgbClr val="000000"/>
                </a:solidFill>
                <a:effectLst/>
                <a:latin typeface="Consolas" panose="020B0609020204030204" pitchFamily="49" charset="0"/>
              </a:rPr>
              <a:t>(</a:t>
            </a:r>
            <a:r>
              <a:rPr lang="nl-BE" b="0" dirty="0">
                <a:solidFill>
                  <a:srgbClr val="0000FF"/>
                </a:solidFill>
                <a:effectLst/>
                <a:latin typeface="Consolas" panose="020B0609020204030204" pitchFamily="49" charset="0"/>
              </a:rPr>
              <a:t>let</a:t>
            </a:r>
            <a:r>
              <a:rPr lang="nl-BE" b="0" dirty="0">
                <a:solidFill>
                  <a:srgbClr val="000000"/>
                </a:solidFill>
                <a:effectLst/>
                <a:latin typeface="Consolas" panose="020B0609020204030204" pitchFamily="49" charset="0"/>
              </a:rPr>
              <a:t> i = </a:t>
            </a:r>
            <a:r>
              <a:rPr lang="nl-BE" b="0" dirty="0">
                <a:solidFill>
                  <a:srgbClr val="098658"/>
                </a:solidFill>
                <a:effectLst/>
                <a:latin typeface="Consolas" panose="020B0609020204030204" pitchFamily="49" charset="0"/>
              </a:rPr>
              <a:t>0</a:t>
            </a:r>
            <a:r>
              <a:rPr lang="nl-BE" b="0" dirty="0">
                <a:solidFill>
                  <a:srgbClr val="000000"/>
                </a:solidFill>
                <a:effectLst/>
                <a:latin typeface="Consolas" panose="020B0609020204030204" pitchFamily="49" charset="0"/>
              </a:rPr>
              <a:t>; i &lt; </a:t>
            </a:r>
            <a:r>
              <a:rPr lang="nl-BE" dirty="0" err="1">
                <a:solidFill>
                  <a:srgbClr val="000000"/>
                </a:solidFill>
                <a:latin typeface="Consolas" panose="020B0609020204030204" pitchFamily="49" charset="0"/>
              </a:rPr>
              <a:t>kindelementen</a:t>
            </a:r>
            <a:r>
              <a:rPr lang="nl-BE" b="0" dirty="0" err="1">
                <a:solidFill>
                  <a:srgbClr val="000000"/>
                </a:solidFill>
                <a:effectLst/>
                <a:latin typeface="Consolas" panose="020B0609020204030204" pitchFamily="49" charset="0"/>
              </a:rPr>
              <a:t>.length</a:t>
            </a:r>
            <a:r>
              <a:rPr lang="nl-BE" b="0" dirty="0">
                <a:solidFill>
                  <a:srgbClr val="000000"/>
                </a:solidFill>
                <a:effectLst/>
                <a:latin typeface="Consolas" panose="020B0609020204030204" pitchFamily="49" charset="0"/>
              </a:rPr>
              <a:t>; i++){</a:t>
            </a:r>
          </a:p>
          <a:p>
            <a:pPr>
              <a:lnSpc>
                <a:spcPts val="1425"/>
              </a:lnSpc>
              <a:spcAft>
                <a:spcPts val="600"/>
              </a:spcAft>
              <a:buNone/>
            </a:pPr>
            <a:r>
              <a:rPr lang="nl-BE" dirty="0">
                <a:solidFill>
                  <a:srgbClr val="000000"/>
                </a:solidFill>
                <a:latin typeface="Consolas" panose="020B0609020204030204" pitchFamily="49" charset="0"/>
              </a:rPr>
              <a:t>	</a:t>
            </a:r>
          </a:p>
          <a:p>
            <a:pPr>
              <a:lnSpc>
                <a:spcPts val="1425"/>
              </a:lnSpc>
              <a:spcAft>
                <a:spcPts val="600"/>
              </a:spcAft>
              <a:buNone/>
            </a:pPr>
            <a:r>
              <a:rPr lang="nl-BE" b="0" dirty="0">
                <a:solidFill>
                  <a:srgbClr val="000000"/>
                </a:solidFill>
                <a:effectLst/>
                <a:latin typeface="Consolas" panose="020B0609020204030204" pitchFamily="49" charset="0"/>
              </a:rPr>
              <a:t>	</a:t>
            </a:r>
            <a:r>
              <a:rPr lang="nl-BE" dirty="0">
                <a:solidFill>
                  <a:srgbClr val="000000"/>
                </a:solidFill>
                <a:latin typeface="Consolas" panose="020B0609020204030204" pitchFamily="49" charset="0"/>
              </a:rPr>
              <a:t> </a:t>
            </a:r>
            <a:r>
              <a:rPr lang="nl-BE" dirty="0" err="1">
                <a:solidFill>
                  <a:srgbClr val="000000"/>
                </a:solidFill>
                <a:latin typeface="Consolas" panose="020B0609020204030204" pitchFamily="49" charset="0"/>
              </a:rPr>
              <a:t>kindelementen</a:t>
            </a:r>
            <a:r>
              <a:rPr lang="nl-BE" b="0" dirty="0">
                <a:solidFill>
                  <a:srgbClr val="000000"/>
                </a:solidFill>
                <a:effectLst/>
                <a:latin typeface="Consolas" panose="020B0609020204030204" pitchFamily="49" charset="0"/>
              </a:rPr>
              <a:t>[i].</a:t>
            </a:r>
            <a:r>
              <a:rPr lang="nl-BE" b="0" dirty="0" err="1">
                <a:solidFill>
                  <a:srgbClr val="000000"/>
                </a:solidFill>
                <a:effectLst/>
                <a:latin typeface="Consolas" panose="020B0609020204030204" pitchFamily="49" charset="0"/>
              </a:rPr>
              <a:t>setAttribute</a:t>
            </a:r>
            <a:r>
              <a:rPr lang="nl-BE" b="0" dirty="0">
                <a:solidFill>
                  <a:srgbClr val="000000"/>
                </a:solidFill>
                <a:effectLst/>
                <a:latin typeface="Consolas" panose="020B0609020204030204" pitchFamily="49" charset="0"/>
              </a:rPr>
              <a:t>(</a:t>
            </a:r>
            <a:r>
              <a:rPr lang="nl-BE" b="0" dirty="0">
                <a:solidFill>
                  <a:srgbClr val="A31515"/>
                </a:solidFill>
                <a:effectLst/>
                <a:latin typeface="Consolas" panose="020B0609020204030204" pitchFamily="49" charset="0"/>
              </a:rPr>
              <a:t>"data-waarde", "1"</a:t>
            </a:r>
            <a:r>
              <a:rPr lang="nl-BE" b="0" dirty="0">
                <a:solidFill>
                  <a:srgbClr val="000000"/>
                </a:solidFill>
                <a:effectLst/>
                <a:latin typeface="Consolas" panose="020B0609020204030204" pitchFamily="49" charset="0"/>
              </a:rPr>
              <a:t>);</a:t>
            </a:r>
          </a:p>
          <a:p>
            <a:pPr>
              <a:lnSpc>
                <a:spcPts val="1425"/>
              </a:lnSpc>
              <a:spcAft>
                <a:spcPts val="600"/>
              </a:spcAft>
              <a:buNone/>
            </a:pPr>
            <a:endParaRPr lang="nl-BE" dirty="0">
              <a:solidFill>
                <a:srgbClr val="000000"/>
              </a:solidFill>
              <a:latin typeface="Consolas" panose="020B0609020204030204" pitchFamily="49" charset="0"/>
            </a:endParaRPr>
          </a:p>
          <a:p>
            <a:pPr>
              <a:lnSpc>
                <a:spcPts val="1425"/>
              </a:lnSpc>
              <a:spcAft>
                <a:spcPts val="600"/>
              </a:spcAft>
              <a:buNone/>
            </a:pPr>
            <a:r>
              <a:rPr lang="nl-BE"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236336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2A94B-7D43-C610-5D1F-A82D2EE54D82}"/>
              </a:ext>
            </a:extLst>
          </p:cNvPr>
          <p:cNvSpPr>
            <a:spLocks noGrp="1"/>
          </p:cNvSpPr>
          <p:nvPr>
            <p:ph type="title"/>
          </p:nvPr>
        </p:nvSpPr>
        <p:spPr/>
        <p:txBody>
          <a:bodyPr/>
          <a:lstStyle/>
          <a:p>
            <a:r>
              <a:rPr lang="nl-BE" dirty="0"/>
              <a:t>Elementen evalueren (M.b.v. </a:t>
            </a:r>
            <a:r>
              <a:rPr lang="nl-BE" dirty="0" err="1"/>
              <a:t>if-else</a:t>
            </a:r>
            <a:r>
              <a:rPr lang="nl-BE" dirty="0"/>
              <a:t>)</a:t>
            </a:r>
          </a:p>
        </p:txBody>
      </p:sp>
      <p:sp>
        <p:nvSpPr>
          <p:cNvPr id="5" name="Tekstvak 4">
            <a:extLst>
              <a:ext uri="{FF2B5EF4-FFF2-40B4-BE49-F238E27FC236}">
                <a16:creationId xmlns:a16="http://schemas.microsoft.com/office/drawing/2014/main" id="{CC30B339-17E8-3DC1-5998-6C8B1D75AEDF}"/>
              </a:ext>
            </a:extLst>
          </p:cNvPr>
          <p:cNvSpPr txBox="1"/>
          <p:nvPr/>
        </p:nvSpPr>
        <p:spPr>
          <a:xfrm>
            <a:off x="2498652" y="2705865"/>
            <a:ext cx="8601739" cy="3364126"/>
          </a:xfrm>
          <a:prstGeom prst="rect">
            <a:avLst/>
          </a:prstGeom>
          <a:noFill/>
        </p:spPr>
        <p:txBody>
          <a:bodyPr wrap="square">
            <a:spAutoFit/>
          </a:bodyPr>
          <a:lstStyle/>
          <a:p>
            <a:pPr>
              <a:lnSpc>
                <a:spcPts val="1425"/>
              </a:lnSpc>
              <a:spcAft>
                <a:spcPts val="600"/>
              </a:spcAft>
              <a:buNone/>
            </a:pPr>
            <a:r>
              <a:rPr lang="nl-BE" b="0" dirty="0" err="1">
                <a:solidFill>
                  <a:srgbClr val="0000FF"/>
                </a:solidFill>
                <a:effectLst/>
                <a:latin typeface="Consolas" panose="020B0609020204030204" pitchFamily="49" charset="0"/>
              </a:rPr>
              <a:t>function</a:t>
            </a:r>
            <a:r>
              <a:rPr lang="nl-BE" b="0" dirty="0">
                <a:solidFill>
                  <a:srgbClr val="000000"/>
                </a:solidFill>
                <a:effectLst/>
                <a:latin typeface="Consolas" panose="020B0609020204030204" pitchFamily="49" charset="0"/>
              </a:rPr>
              <a:t> test(e){</a:t>
            </a:r>
          </a:p>
          <a:p>
            <a:pPr>
              <a:lnSpc>
                <a:spcPts val="1425"/>
              </a:lnSpc>
              <a:spcAft>
                <a:spcPts val="600"/>
              </a:spcAft>
              <a:buNone/>
            </a:pPr>
            <a:endParaRPr lang="nl-BE" b="0" dirty="0">
              <a:solidFill>
                <a:srgbClr val="000000"/>
              </a:solidFill>
              <a:effectLst/>
              <a:latin typeface="Consolas" panose="020B0609020204030204" pitchFamily="49" charset="0"/>
            </a:endParaRPr>
          </a:p>
          <a:p>
            <a:pPr>
              <a:lnSpc>
                <a:spcPts val="1425"/>
              </a:lnSpc>
              <a:spcAft>
                <a:spcPts val="600"/>
              </a:spcAft>
              <a:buNone/>
            </a:pPr>
            <a:r>
              <a:rPr lang="nl-BE" b="0" dirty="0">
                <a:solidFill>
                  <a:srgbClr val="0000FF"/>
                </a:solidFill>
                <a:effectLst/>
                <a:latin typeface="Consolas" panose="020B0609020204030204" pitchFamily="49" charset="0"/>
              </a:rPr>
              <a:t>	let</a:t>
            </a:r>
            <a:r>
              <a:rPr lang="nl-BE" b="0" dirty="0">
                <a:solidFill>
                  <a:srgbClr val="000000"/>
                </a:solidFill>
                <a:effectLst/>
                <a:latin typeface="Consolas" panose="020B0609020204030204" pitchFamily="49" charset="0"/>
              </a:rPr>
              <a:t> p1 = </a:t>
            </a:r>
            <a:r>
              <a:rPr lang="nl-BE" b="0" dirty="0" err="1">
                <a:solidFill>
                  <a:srgbClr val="000000"/>
                </a:solidFill>
                <a:effectLst/>
                <a:latin typeface="Consolas" panose="020B0609020204030204" pitchFamily="49" charset="0"/>
              </a:rPr>
              <a:t>document.getElementById</a:t>
            </a:r>
            <a:r>
              <a:rPr lang="nl-BE" b="0" dirty="0">
                <a:solidFill>
                  <a:srgbClr val="000000"/>
                </a:solidFill>
                <a:effectLst/>
                <a:latin typeface="Consolas" panose="020B0609020204030204" pitchFamily="49" charset="0"/>
              </a:rPr>
              <a:t>(</a:t>
            </a:r>
            <a:r>
              <a:rPr lang="nl-BE" b="0" dirty="0">
                <a:solidFill>
                  <a:srgbClr val="A31515"/>
                </a:solidFill>
                <a:effectLst/>
                <a:latin typeface="Consolas" panose="020B0609020204030204" pitchFamily="49" charset="0"/>
              </a:rPr>
              <a:t>"p1"</a:t>
            </a:r>
            <a:r>
              <a:rPr lang="nl-BE" b="0" dirty="0">
                <a:solidFill>
                  <a:srgbClr val="000000"/>
                </a:solidFill>
                <a:effectLst/>
                <a:latin typeface="Consolas" panose="020B0609020204030204" pitchFamily="49" charset="0"/>
              </a:rPr>
              <a:t>);</a:t>
            </a:r>
          </a:p>
          <a:p>
            <a:pPr>
              <a:lnSpc>
                <a:spcPts val="1425"/>
              </a:lnSpc>
              <a:spcAft>
                <a:spcPts val="600"/>
              </a:spcAft>
              <a:buNone/>
            </a:pPr>
            <a:r>
              <a:rPr lang="nl-BE" b="0" dirty="0">
                <a:solidFill>
                  <a:srgbClr val="000000"/>
                </a:solidFill>
                <a:effectLst/>
                <a:latin typeface="Consolas" panose="020B0609020204030204" pitchFamily="49" charset="0"/>
              </a:rPr>
              <a:t>    </a:t>
            </a:r>
          </a:p>
          <a:p>
            <a:pPr>
              <a:lnSpc>
                <a:spcPts val="1425"/>
              </a:lnSpc>
              <a:spcAft>
                <a:spcPts val="600"/>
              </a:spcAft>
              <a:buNone/>
            </a:pPr>
            <a:r>
              <a:rPr lang="nl-BE" dirty="0">
                <a:solidFill>
                  <a:srgbClr val="000000"/>
                </a:solidFill>
                <a:latin typeface="Consolas" panose="020B0609020204030204" pitchFamily="49" charset="0"/>
              </a:rPr>
              <a:t>	</a:t>
            </a:r>
            <a:r>
              <a:rPr lang="nl-BE" b="0" dirty="0" err="1">
                <a:solidFill>
                  <a:srgbClr val="0000FF"/>
                </a:solidFill>
                <a:effectLst/>
                <a:latin typeface="Consolas" panose="020B0609020204030204" pitchFamily="49" charset="0"/>
              </a:rPr>
              <a:t>if</a:t>
            </a:r>
            <a:r>
              <a:rPr lang="nl-BE" b="0" dirty="0">
                <a:solidFill>
                  <a:srgbClr val="000000"/>
                </a:solidFill>
                <a:effectLst/>
                <a:latin typeface="Consolas" panose="020B0609020204030204" pitchFamily="49" charset="0"/>
              </a:rPr>
              <a:t>(p1.getAttribute(</a:t>
            </a:r>
            <a:r>
              <a:rPr lang="nl-BE" b="0" dirty="0">
                <a:solidFill>
                  <a:srgbClr val="A31515"/>
                </a:solidFill>
                <a:effectLst/>
                <a:latin typeface="Consolas" panose="020B0609020204030204" pitchFamily="49" charset="0"/>
              </a:rPr>
              <a:t>"data-waarde"</a:t>
            </a:r>
            <a:r>
              <a:rPr lang="nl-BE" b="0" dirty="0">
                <a:solidFill>
                  <a:srgbClr val="000000"/>
                </a:solidFill>
                <a:effectLst/>
                <a:latin typeface="Consolas" panose="020B0609020204030204" pitchFamily="49" charset="0"/>
              </a:rPr>
              <a:t>) == </a:t>
            </a:r>
            <a:r>
              <a:rPr lang="nl-BE" b="0" dirty="0">
                <a:solidFill>
                  <a:srgbClr val="A31515"/>
                </a:solidFill>
                <a:effectLst/>
                <a:latin typeface="Consolas" panose="020B0609020204030204" pitchFamily="49" charset="0"/>
              </a:rPr>
              <a:t>"A"</a:t>
            </a:r>
            <a:r>
              <a:rPr lang="nl-BE" b="0" dirty="0">
                <a:solidFill>
                  <a:srgbClr val="000000"/>
                </a:solidFill>
                <a:effectLst/>
                <a:latin typeface="Consolas" panose="020B0609020204030204" pitchFamily="49" charset="0"/>
              </a:rPr>
              <a:t>)</a:t>
            </a:r>
          </a:p>
          <a:p>
            <a:pPr>
              <a:lnSpc>
                <a:spcPts val="1425"/>
              </a:lnSpc>
              <a:spcAft>
                <a:spcPts val="600"/>
              </a:spcAft>
              <a:buNone/>
            </a:pPr>
            <a:r>
              <a:rPr lang="nl-BE" dirty="0">
                <a:solidFill>
                  <a:srgbClr val="000000"/>
                </a:solidFill>
                <a:latin typeface="Consolas" panose="020B0609020204030204" pitchFamily="49" charset="0"/>
              </a:rPr>
              <a:t>	{</a:t>
            </a:r>
            <a:endParaRPr lang="nl-BE" b="0" dirty="0">
              <a:solidFill>
                <a:srgbClr val="000000"/>
              </a:solidFill>
              <a:effectLst/>
              <a:latin typeface="Consolas" panose="020B0609020204030204" pitchFamily="49" charset="0"/>
            </a:endParaRPr>
          </a:p>
          <a:p>
            <a:pPr>
              <a:lnSpc>
                <a:spcPts val="1425"/>
              </a:lnSpc>
              <a:spcAft>
                <a:spcPts val="600"/>
              </a:spcAft>
              <a:buNone/>
            </a:pPr>
            <a:r>
              <a:rPr lang="nl-BE" dirty="0">
                <a:solidFill>
                  <a:srgbClr val="000000"/>
                </a:solidFill>
                <a:latin typeface="Consolas" panose="020B0609020204030204" pitchFamily="49" charset="0"/>
              </a:rPr>
              <a:t>		</a:t>
            </a:r>
            <a:r>
              <a:rPr lang="nl-BE" b="0" dirty="0">
                <a:solidFill>
                  <a:srgbClr val="000000"/>
                </a:solidFill>
                <a:effectLst/>
                <a:latin typeface="Consolas" panose="020B0609020204030204" pitchFamily="49" charset="0"/>
              </a:rPr>
              <a:t>p1.innerText = </a:t>
            </a:r>
            <a:r>
              <a:rPr lang="nl-BE" b="0" dirty="0">
                <a:solidFill>
                  <a:srgbClr val="A31515"/>
                </a:solidFill>
                <a:effectLst/>
                <a:latin typeface="Consolas" panose="020B0609020204030204" pitchFamily="49" charset="0"/>
              </a:rPr>
              <a:t>"A"</a:t>
            </a:r>
            <a:r>
              <a:rPr lang="nl-BE" b="0" dirty="0">
                <a:solidFill>
                  <a:srgbClr val="000000"/>
                </a:solidFill>
                <a:effectLst/>
                <a:latin typeface="Consolas" panose="020B0609020204030204" pitchFamily="49" charset="0"/>
              </a:rPr>
              <a:t>;</a:t>
            </a:r>
          </a:p>
          <a:p>
            <a:pPr>
              <a:lnSpc>
                <a:spcPts val="1425"/>
              </a:lnSpc>
              <a:spcAft>
                <a:spcPts val="600"/>
              </a:spcAft>
              <a:buNone/>
            </a:pPr>
            <a:r>
              <a:rPr lang="nl-BE" b="0" dirty="0">
                <a:solidFill>
                  <a:srgbClr val="000000"/>
                </a:solidFill>
                <a:effectLst/>
                <a:latin typeface="Consolas" panose="020B0609020204030204" pitchFamily="49" charset="0"/>
              </a:rPr>
              <a:t>    	}</a:t>
            </a:r>
          </a:p>
          <a:p>
            <a:pPr>
              <a:lnSpc>
                <a:spcPts val="1425"/>
              </a:lnSpc>
              <a:spcAft>
                <a:spcPts val="600"/>
              </a:spcAft>
              <a:buNone/>
            </a:pPr>
            <a:r>
              <a:rPr lang="nl-BE" dirty="0">
                <a:solidFill>
                  <a:srgbClr val="000000"/>
                </a:solidFill>
                <a:latin typeface="Consolas" panose="020B0609020204030204" pitchFamily="49" charset="0"/>
              </a:rPr>
              <a:t>	</a:t>
            </a:r>
            <a:r>
              <a:rPr lang="nl-BE" b="0" dirty="0" err="1">
                <a:solidFill>
                  <a:srgbClr val="0000FF"/>
                </a:solidFill>
                <a:effectLst/>
                <a:latin typeface="Consolas" panose="020B0609020204030204" pitchFamily="49" charset="0"/>
              </a:rPr>
              <a:t>else</a:t>
            </a:r>
            <a:endParaRPr lang="nl-BE" b="0" dirty="0">
              <a:solidFill>
                <a:srgbClr val="000000"/>
              </a:solidFill>
              <a:effectLst/>
              <a:latin typeface="Consolas" panose="020B0609020204030204" pitchFamily="49" charset="0"/>
            </a:endParaRPr>
          </a:p>
          <a:p>
            <a:pPr>
              <a:lnSpc>
                <a:spcPts val="1425"/>
              </a:lnSpc>
              <a:spcAft>
                <a:spcPts val="600"/>
              </a:spcAft>
              <a:buNone/>
            </a:pPr>
            <a:r>
              <a:rPr lang="nl-BE" b="0" dirty="0">
                <a:solidFill>
                  <a:srgbClr val="000000"/>
                </a:solidFill>
                <a:effectLst/>
                <a:latin typeface="Consolas" panose="020B0609020204030204" pitchFamily="49" charset="0"/>
              </a:rPr>
              <a:t>       {</a:t>
            </a:r>
          </a:p>
          <a:p>
            <a:pPr>
              <a:lnSpc>
                <a:spcPts val="1425"/>
              </a:lnSpc>
              <a:spcAft>
                <a:spcPts val="600"/>
              </a:spcAft>
              <a:buNone/>
            </a:pPr>
            <a:r>
              <a:rPr lang="nl-BE" dirty="0">
                <a:solidFill>
                  <a:srgbClr val="000000"/>
                </a:solidFill>
                <a:latin typeface="Consolas" panose="020B0609020204030204" pitchFamily="49" charset="0"/>
              </a:rPr>
              <a:t>		</a:t>
            </a:r>
            <a:r>
              <a:rPr lang="nl-BE" b="0" dirty="0">
                <a:solidFill>
                  <a:srgbClr val="000000"/>
                </a:solidFill>
                <a:effectLst/>
                <a:latin typeface="Consolas" panose="020B0609020204030204" pitchFamily="49" charset="0"/>
              </a:rPr>
              <a:t>p1.innerText = </a:t>
            </a:r>
            <a:r>
              <a:rPr lang="nl-BE" b="0" dirty="0">
                <a:solidFill>
                  <a:srgbClr val="A31515"/>
                </a:solidFill>
                <a:effectLst/>
                <a:latin typeface="Consolas" panose="020B0609020204030204" pitchFamily="49" charset="0"/>
              </a:rPr>
              <a:t>"B"</a:t>
            </a:r>
            <a:r>
              <a:rPr lang="nl-BE" b="0" dirty="0">
                <a:solidFill>
                  <a:srgbClr val="000000"/>
                </a:solidFill>
                <a:effectLst/>
                <a:latin typeface="Consolas" panose="020B0609020204030204" pitchFamily="49" charset="0"/>
              </a:rPr>
              <a:t>;</a:t>
            </a:r>
          </a:p>
          <a:p>
            <a:pPr>
              <a:lnSpc>
                <a:spcPts val="1425"/>
              </a:lnSpc>
              <a:spcAft>
                <a:spcPts val="600"/>
              </a:spcAft>
              <a:buNone/>
            </a:pPr>
            <a:r>
              <a:rPr lang="nl-BE" b="0" dirty="0">
                <a:solidFill>
                  <a:srgbClr val="000000"/>
                </a:solidFill>
                <a:effectLst/>
                <a:latin typeface="Consolas" panose="020B0609020204030204" pitchFamily="49" charset="0"/>
              </a:rPr>
              <a:t>	}</a:t>
            </a:r>
          </a:p>
          <a:p>
            <a:pPr>
              <a:lnSpc>
                <a:spcPts val="1425"/>
              </a:lnSpc>
              <a:spcAft>
                <a:spcPts val="600"/>
              </a:spcAft>
              <a:buNone/>
            </a:pPr>
            <a:r>
              <a:rPr lang="nl-BE"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055359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1E1CD1-4679-4258-9F5A-8A87F23CD8E9}"/>
              </a:ext>
            </a:extLst>
          </p:cNvPr>
          <p:cNvSpPr>
            <a:spLocks noGrp="1"/>
          </p:cNvSpPr>
          <p:nvPr>
            <p:ph type="title"/>
          </p:nvPr>
        </p:nvSpPr>
        <p:spPr/>
        <p:txBody>
          <a:bodyPr/>
          <a:lstStyle/>
          <a:p>
            <a:r>
              <a:rPr lang="nl-BE" dirty="0"/>
              <a:t>Opdrachten</a:t>
            </a:r>
          </a:p>
        </p:txBody>
      </p:sp>
      <p:sp>
        <p:nvSpPr>
          <p:cNvPr id="3" name="Tijdelijke aanduiding voor inhoud 2">
            <a:extLst>
              <a:ext uri="{FF2B5EF4-FFF2-40B4-BE49-F238E27FC236}">
                <a16:creationId xmlns:a16="http://schemas.microsoft.com/office/drawing/2014/main" id="{88043A32-EE52-64EB-FCD5-5DBAEF80E0ED}"/>
              </a:ext>
            </a:extLst>
          </p:cNvPr>
          <p:cNvSpPr>
            <a:spLocks noGrp="1"/>
          </p:cNvSpPr>
          <p:nvPr>
            <p:ph idx="1"/>
          </p:nvPr>
        </p:nvSpPr>
        <p:spPr>
          <a:xfrm>
            <a:off x="581192" y="1890876"/>
            <a:ext cx="11029615" cy="4967124"/>
          </a:xfrm>
        </p:spPr>
        <p:txBody>
          <a:bodyPr>
            <a:normAutofit/>
          </a:bodyPr>
          <a:lstStyle/>
          <a:p>
            <a:pPr>
              <a:spcAft>
                <a:spcPts val="3000"/>
              </a:spcAft>
            </a:pPr>
            <a:r>
              <a:rPr lang="nl-BE" dirty="0"/>
              <a:t>Maak een webpagina met een paragraaf en een knop. Zorg ervoor dat als je op de knop klikt, de volgende tekst in de paragraaf komt: "Op de knop geklikt“.</a:t>
            </a:r>
          </a:p>
          <a:p>
            <a:pPr>
              <a:spcAft>
                <a:spcPts val="3000"/>
              </a:spcAft>
            </a:pPr>
            <a:r>
              <a:rPr lang="nl-BE" dirty="0"/>
              <a:t>Breid de vorige oefening uit, waarbij je nu toont hoeveel keer er op de knop werd geklikt. Bv. “1 keer geklikt”, “2 keer geklikt”, …</a:t>
            </a:r>
          </a:p>
          <a:p>
            <a:pPr>
              <a:spcAft>
                <a:spcPts val="3000"/>
              </a:spcAft>
            </a:pPr>
            <a:r>
              <a:rPr lang="nl-BE" dirty="0"/>
              <a:t>Maak een webpagina met een paragraaf, met een zelfgekozen zin (minstens 5 woorden). Zorg ervoor dat als je met de muis over de paragraaf beweegt, alle woorden worden getoond. Als je muis de paragraaf verlaat, toon je slechts de eerste 3 woorden.</a:t>
            </a:r>
          </a:p>
          <a:p>
            <a:pPr>
              <a:spcAft>
                <a:spcPts val="3000"/>
              </a:spcAft>
            </a:pPr>
            <a:r>
              <a:rPr lang="nl-BE" dirty="0"/>
              <a:t>Maak een webpagina met 2 div-elementen. Neem in elk div-element 3 paragraaf-elementen op, met tekst. Zorg ervoor dat als je op een paragraaf klikt, de andere verdwijnen binnen deze div.</a:t>
            </a:r>
          </a:p>
        </p:txBody>
      </p:sp>
    </p:spTree>
    <p:extLst>
      <p:ext uri="{BB962C8B-B14F-4D97-AF65-F5344CB8AC3E}">
        <p14:creationId xmlns:p14="http://schemas.microsoft.com/office/powerpoint/2010/main" val="25056589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0E617-9CF9-DF54-2329-367E6A42BB1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E4EC51B-9485-1B7C-80F3-C92ECA9342D0}"/>
              </a:ext>
            </a:extLst>
          </p:cNvPr>
          <p:cNvSpPr>
            <a:spLocks noGrp="1"/>
          </p:cNvSpPr>
          <p:nvPr>
            <p:ph type="title"/>
          </p:nvPr>
        </p:nvSpPr>
        <p:spPr/>
        <p:txBody>
          <a:bodyPr/>
          <a:lstStyle/>
          <a:p>
            <a:r>
              <a:rPr lang="nl-BE" dirty="0"/>
              <a:t>Opdrachten</a:t>
            </a:r>
          </a:p>
        </p:txBody>
      </p:sp>
      <p:sp>
        <p:nvSpPr>
          <p:cNvPr id="3" name="Tijdelijke aanduiding voor inhoud 2">
            <a:extLst>
              <a:ext uri="{FF2B5EF4-FFF2-40B4-BE49-F238E27FC236}">
                <a16:creationId xmlns:a16="http://schemas.microsoft.com/office/drawing/2014/main" id="{3990D63E-44AA-6C52-D944-9C824DAE8E09}"/>
              </a:ext>
            </a:extLst>
          </p:cNvPr>
          <p:cNvSpPr>
            <a:spLocks noGrp="1"/>
          </p:cNvSpPr>
          <p:nvPr>
            <p:ph idx="1"/>
          </p:nvPr>
        </p:nvSpPr>
        <p:spPr>
          <a:xfrm>
            <a:off x="581192" y="2340864"/>
            <a:ext cx="11029615" cy="4517136"/>
          </a:xfrm>
        </p:spPr>
        <p:txBody>
          <a:bodyPr>
            <a:normAutofit/>
          </a:bodyPr>
          <a:lstStyle/>
          <a:p>
            <a:pPr>
              <a:spcAft>
                <a:spcPts val="1800"/>
              </a:spcAft>
            </a:pPr>
            <a:r>
              <a:rPr lang="nl-BE" dirty="0"/>
              <a:t>Maak een website met een div, met hierin tekst. Zorg ervoor dat de achtergrondkleur van deze div groen is. Als je er met jouw muis over beweegt, moet het rood worden en terug groen worden als je dit verlaat.</a:t>
            </a:r>
          </a:p>
          <a:p>
            <a:pPr>
              <a:spcAft>
                <a:spcPts val="1800"/>
              </a:spcAft>
            </a:pPr>
            <a:r>
              <a:rPr lang="nl-BE" dirty="0"/>
              <a:t>Maak een website met een p-element, met daarin de tekst “Naam: “. Daaronder staat er een paragraaf met “Vul jouw naam in: “, gevolgd door een invoerveld (&lt;input type=“</a:t>
            </a:r>
            <a:r>
              <a:rPr lang="nl-BE" dirty="0" err="1"/>
              <a:t>text</a:t>
            </a:r>
            <a:r>
              <a:rPr lang="nl-BE" dirty="0"/>
              <a:t>”/&gt;). Als je hier jouw naam in typt, en dit veld verlaat, moet jouw naam bovenaan in de paragraaf worden ingevuld.</a:t>
            </a:r>
          </a:p>
          <a:p>
            <a:pPr>
              <a:spcAft>
                <a:spcPts val="1800"/>
              </a:spcAft>
            </a:pPr>
            <a:r>
              <a:rPr lang="nl-BE" dirty="0"/>
              <a:t>Maak een website met verschillende h1-elementen met elk verschillende achtergrondkleuren (o.b.v. class). Maak ook een knop “Markeer rood” die, als je erop klikt, alle h1-elementen een rode kleur geeft. Als je er nogmaals op klikt, verdwijnt de rode kleur weer.</a:t>
            </a:r>
          </a:p>
          <a:p>
            <a:pPr>
              <a:spcAft>
                <a:spcPts val="1800"/>
              </a:spcAft>
            </a:pPr>
            <a:r>
              <a:rPr lang="nl-BE" dirty="0"/>
              <a:t>Maak een website met 3 h1-element, elk gevolgd door een aantal p-elementen. Zorg ervoor dat standaard alle p-elementen onzichtbaar zijn (</a:t>
            </a:r>
            <a:r>
              <a:rPr lang="nl-BE" dirty="0" err="1"/>
              <a:t>css</a:t>
            </a:r>
            <a:r>
              <a:rPr lang="nl-BE" dirty="0"/>
              <a:t>: </a:t>
            </a:r>
            <a:r>
              <a:rPr lang="nl-BE" dirty="0" err="1"/>
              <a:t>visibility</a:t>
            </a:r>
            <a:r>
              <a:rPr lang="nl-BE" dirty="0"/>
              <a:t>). Als je over een h1-element beweegt met de muis, dan verschijnt de tekst die bij dat h1-element hoort. Als je muis over een ander h1-element beweegt, verschijnt diens tekst en verdwijnt terug alle tekst van de andere h1-elementen.</a:t>
            </a:r>
          </a:p>
        </p:txBody>
      </p:sp>
    </p:spTree>
    <p:extLst>
      <p:ext uri="{BB962C8B-B14F-4D97-AF65-F5344CB8AC3E}">
        <p14:creationId xmlns:p14="http://schemas.microsoft.com/office/powerpoint/2010/main" val="3905181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FDF3F2-6714-5D2E-6162-F5BF0AB96201}"/>
              </a:ext>
            </a:extLst>
          </p:cNvPr>
          <p:cNvSpPr>
            <a:spLocks noGrp="1"/>
          </p:cNvSpPr>
          <p:nvPr>
            <p:ph type="title"/>
          </p:nvPr>
        </p:nvSpPr>
        <p:spPr/>
        <p:txBody>
          <a:bodyPr/>
          <a:lstStyle/>
          <a:p>
            <a:r>
              <a:rPr lang="nl-BE" dirty="0" err="1"/>
              <a:t>head</a:t>
            </a:r>
            <a:endParaRPr lang="nl-BE" dirty="0"/>
          </a:p>
        </p:txBody>
      </p:sp>
      <p:sp>
        <p:nvSpPr>
          <p:cNvPr id="3" name="Tijdelijke aanduiding voor inhoud 2">
            <a:extLst>
              <a:ext uri="{FF2B5EF4-FFF2-40B4-BE49-F238E27FC236}">
                <a16:creationId xmlns:a16="http://schemas.microsoft.com/office/drawing/2014/main" id="{562F19FC-4743-91C2-2FAC-EF169D470454}"/>
              </a:ext>
            </a:extLst>
          </p:cNvPr>
          <p:cNvSpPr>
            <a:spLocks noGrp="1"/>
          </p:cNvSpPr>
          <p:nvPr>
            <p:ph idx="1"/>
          </p:nvPr>
        </p:nvSpPr>
        <p:spPr/>
        <p:txBody>
          <a:bodyPr/>
          <a:lstStyle/>
          <a:p>
            <a:pPr marL="0" indent="0">
              <a:buNone/>
            </a:pPr>
            <a:r>
              <a:rPr lang="nl-BE"/>
              <a:t>Bevat tags met metadata over de webpagina, maar niet zichtbaar zijn (</a:t>
            </a:r>
            <a:r>
              <a:rPr lang="nl-BE" dirty="0" err="1"/>
              <a:t>m.u.</a:t>
            </a:r>
            <a:r>
              <a:rPr lang="nl-BE" err="1"/>
              <a:t>v</a:t>
            </a:r>
            <a:r>
              <a:rPr lang="nl-BE"/>
              <a:t>. title). Bijvoorbeeld: scripts, css </a:t>
            </a:r>
            <a:endParaRPr lang="nl-BE" dirty="0"/>
          </a:p>
        </p:txBody>
      </p:sp>
    </p:spTree>
    <p:extLst>
      <p:ext uri="{BB962C8B-B14F-4D97-AF65-F5344CB8AC3E}">
        <p14:creationId xmlns:p14="http://schemas.microsoft.com/office/powerpoint/2010/main" val="2267461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29517A-FF61-5846-7877-09ED4A04A126}"/>
              </a:ext>
            </a:extLst>
          </p:cNvPr>
          <p:cNvSpPr>
            <a:spLocks noGrp="1"/>
          </p:cNvSpPr>
          <p:nvPr>
            <p:ph type="title"/>
          </p:nvPr>
        </p:nvSpPr>
        <p:spPr/>
        <p:txBody>
          <a:bodyPr/>
          <a:lstStyle/>
          <a:p>
            <a:r>
              <a:rPr lang="nl-BE" dirty="0"/>
              <a:t>Body</a:t>
            </a:r>
          </a:p>
        </p:txBody>
      </p:sp>
      <p:sp>
        <p:nvSpPr>
          <p:cNvPr id="3" name="Tijdelijke aanduiding voor inhoud 2">
            <a:extLst>
              <a:ext uri="{FF2B5EF4-FFF2-40B4-BE49-F238E27FC236}">
                <a16:creationId xmlns:a16="http://schemas.microsoft.com/office/drawing/2014/main" id="{97B92B6B-1398-4761-1242-7AFDE6D920F3}"/>
              </a:ext>
            </a:extLst>
          </p:cNvPr>
          <p:cNvSpPr>
            <a:spLocks noGrp="1"/>
          </p:cNvSpPr>
          <p:nvPr>
            <p:ph idx="1"/>
          </p:nvPr>
        </p:nvSpPr>
        <p:spPr/>
        <p:txBody>
          <a:bodyPr/>
          <a:lstStyle/>
          <a:p>
            <a:pPr marL="0" indent="0">
              <a:buNone/>
            </a:pPr>
            <a:r>
              <a:rPr lang="nl-BE" dirty="0"/>
              <a:t>Bevat alle tags die zichtbaar zijn op de webpagina</a:t>
            </a:r>
          </a:p>
        </p:txBody>
      </p:sp>
      <p:sp>
        <p:nvSpPr>
          <p:cNvPr id="4" name="Tijdelijke aanduiding voor datum 3">
            <a:extLst>
              <a:ext uri="{FF2B5EF4-FFF2-40B4-BE49-F238E27FC236}">
                <a16:creationId xmlns:a16="http://schemas.microsoft.com/office/drawing/2014/main" id="{C2C75195-8A9B-1A5D-9FE0-33019533D3FD}"/>
              </a:ext>
            </a:extLst>
          </p:cNvPr>
          <p:cNvSpPr>
            <a:spLocks noGrp="1"/>
          </p:cNvSpPr>
          <p:nvPr>
            <p:ph type="dt" sz="half" idx="4294967295"/>
          </p:nvPr>
        </p:nvSpPr>
        <p:spPr>
          <a:xfrm>
            <a:off x="7605951" y="6423914"/>
            <a:ext cx="2844799" cy="365125"/>
          </a:xfrm>
        </p:spPr>
        <p:txBody>
          <a:bodyPr/>
          <a:lstStyle/>
          <a:p>
            <a:pPr rtl="0"/>
            <a:endParaRPr lang="en-US" dirty="0"/>
          </a:p>
        </p:txBody>
      </p:sp>
    </p:spTree>
    <p:extLst>
      <p:ext uri="{BB962C8B-B14F-4D97-AF65-F5344CB8AC3E}">
        <p14:creationId xmlns:p14="http://schemas.microsoft.com/office/powerpoint/2010/main" val="1708897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66692F-3D95-CA3D-76E0-396A3C823B70}"/>
              </a:ext>
            </a:extLst>
          </p:cNvPr>
          <p:cNvSpPr>
            <a:spLocks noGrp="1"/>
          </p:cNvSpPr>
          <p:nvPr>
            <p:ph type="title"/>
          </p:nvPr>
        </p:nvSpPr>
        <p:spPr/>
        <p:txBody>
          <a:bodyPr/>
          <a:lstStyle/>
          <a:p>
            <a:r>
              <a:rPr lang="nl-BE" dirty="0"/>
              <a:t>Voorbeeld</a:t>
            </a:r>
          </a:p>
        </p:txBody>
      </p:sp>
      <p:sp>
        <p:nvSpPr>
          <p:cNvPr id="3" name="Tijdelijke aanduiding voor inhoud 2">
            <a:extLst>
              <a:ext uri="{FF2B5EF4-FFF2-40B4-BE49-F238E27FC236}">
                <a16:creationId xmlns:a16="http://schemas.microsoft.com/office/drawing/2014/main" id="{EAED8BE2-8A26-A570-0120-0B3DF716CECC}"/>
              </a:ext>
            </a:extLst>
          </p:cNvPr>
          <p:cNvSpPr>
            <a:spLocks noGrp="1"/>
          </p:cNvSpPr>
          <p:nvPr>
            <p:ph idx="1"/>
          </p:nvPr>
        </p:nvSpPr>
        <p:spPr/>
        <p:txBody>
          <a:bodyPr/>
          <a:lstStyle/>
          <a:p>
            <a:pPr marL="0" indent="0">
              <a:buNone/>
            </a:pPr>
            <a:r>
              <a:rPr lang="nl-BE" dirty="0"/>
              <a:t>&lt;html&gt;</a:t>
            </a:r>
          </a:p>
          <a:p>
            <a:pPr marL="0" indent="0">
              <a:buNone/>
            </a:pPr>
            <a:r>
              <a:rPr lang="nl-BE" dirty="0"/>
              <a:t>	&lt;</a:t>
            </a:r>
            <a:r>
              <a:rPr lang="nl-BE" dirty="0" err="1"/>
              <a:t>head</a:t>
            </a:r>
            <a:r>
              <a:rPr lang="nl-BE" dirty="0"/>
              <a:t>&gt;</a:t>
            </a:r>
          </a:p>
          <a:p>
            <a:pPr marL="0" indent="0">
              <a:buNone/>
            </a:pPr>
            <a:r>
              <a:rPr lang="nl-BE" dirty="0"/>
              <a:t>	&lt;/</a:t>
            </a:r>
            <a:r>
              <a:rPr lang="nl-BE" dirty="0" err="1"/>
              <a:t>head</a:t>
            </a:r>
            <a:r>
              <a:rPr lang="nl-BE" dirty="0"/>
              <a:t>&gt;</a:t>
            </a:r>
          </a:p>
          <a:p>
            <a:pPr marL="0" indent="0">
              <a:buNone/>
            </a:pPr>
            <a:r>
              <a:rPr lang="nl-BE" dirty="0"/>
              <a:t>	&lt;body&gt;</a:t>
            </a:r>
          </a:p>
          <a:p>
            <a:pPr marL="0" indent="0">
              <a:buNone/>
            </a:pPr>
            <a:r>
              <a:rPr lang="nl-BE" dirty="0"/>
              <a:t>	&lt;/body&gt;</a:t>
            </a:r>
          </a:p>
          <a:p>
            <a:pPr marL="0" indent="0">
              <a:buNone/>
            </a:pPr>
            <a:r>
              <a:rPr lang="nl-BE" dirty="0"/>
              <a:t>&lt;/html&gt;</a:t>
            </a:r>
          </a:p>
        </p:txBody>
      </p:sp>
    </p:spTree>
    <p:extLst>
      <p:ext uri="{BB962C8B-B14F-4D97-AF65-F5344CB8AC3E}">
        <p14:creationId xmlns:p14="http://schemas.microsoft.com/office/powerpoint/2010/main" val="93128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AAEF45-940B-EAEA-2C84-8F0C79AA59DF}"/>
              </a:ext>
            </a:extLst>
          </p:cNvPr>
          <p:cNvSpPr>
            <a:spLocks noGrp="1"/>
          </p:cNvSpPr>
          <p:nvPr>
            <p:ph type="title"/>
          </p:nvPr>
        </p:nvSpPr>
        <p:spPr/>
        <p:txBody>
          <a:bodyPr/>
          <a:lstStyle/>
          <a:p>
            <a:r>
              <a:rPr lang="nl-BE" dirty="0"/>
              <a:t>paragraaf</a:t>
            </a:r>
          </a:p>
        </p:txBody>
      </p:sp>
      <p:sp>
        <p:nvSpPr>
          <p:cNvPr id="3" name="Tijdelijke aanduiding voor inhoud 2">
            <a:extLst>
              <a:ext uri="{FF2B5EF4-FFF2-40B4-BE49-F238E27FC236}">
                <a16:creationId xmlns:a16="http://schemas.microsoft.com/office/drawing/2014/main" id="{3F2804D4-458F-A15A-43EB-B38453185C5A}"/>
              </a:ext>
            </a:extLst>
          </p:cNvPr>
          <p:cNvSpPr>
            <a:spLocks noGrp="1"/>
          </p:cNvSpPr>
          <p:nvPr>
            <p:ph idx="1"/>
          </p:nvPr>
        </p:nvSpPr>
        <p:spPr/>
        <p:txBody>
          <a:bodyPr/>
          <a:lstStyle/>
          <a:p>
            <a:r>
              <a:rPr lang="nl-BE" dirty="0"/>
              <a:t>&lt;p&gt;&lt;/p&gt;</a:t>
            </a:r>
          </a:p>
          <a:p>
            <a:r>
              <a:rPr lang="nl-BE"/>
              <a:t>Stelt een paragraaf tekst voor</a:t>
            </a:r>
            <a:r>
              <a:rPr lang="nl-BE" dirty="0"/>
              <a:t>.</a:t>
            </a:r>
          </a:p>
          <a:p>
            <a:r>
              <a:rPr lang="nl-BE"/>
              <a:t>Let op: nieuwe lijnen worden niet herkend. Gebruik hiervoor &lt;</a:t>
            </a:r>
            <a:r>
              <a:rPr lang="nl-BE" dirty="0" err="1"/>
              <a:t>br</a:t>
            </a:r>
            <a:r>
              <a:rPr lang="nl-BE" dirty="0"/>
              <a:t>/&gt;</a:t>
            </a:r>
          </a:p>
        </p:txBody>
      </p:sp>
    </p:spTree>
    <p:extLst>
      <p:ext uri="{BB962C8B-B14F-4D97-AF65-F5344CB8AC3E}">
        <p14:creationId xmlns:p14="http://schemas.microsoft.com/office/powerpoint/2010/main" val="232171339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728_TF33552983" id="{B307C1E5-D0FD-4DAE-B592-13A4DBB3A647}" vid="{B53C4DDB-7E7C-452A-92B1-12FD818A8AC4}"/>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{EE73D3C2-750E-49C9-81EF-5ABFE5299998}tf33552983_win32</Template>
  <TotalTime>0</TotalTime>
  <Words>4039</Words>
  <Application>Microsoft Office PowerPoint</Application>
  <PresentationFormat>Widescreen</PresentationFormat>
  <Paragraphs>543</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Calibri</vt:lpstr>
      <vt:lpstr>Consolas</vt:lpstr>
      <vt:lpstr>Franklin Gothic Book</vt:lpstr>
      <vt:lpstr>Franklin Gothic Demi</vt:lpstr>
      <vt:lpstr>Wingdings 2</vt:lpstr>
      <vt:lpstr>DividendVTI</vt:lpstr>
      <vt:lpstr>Webdesign</vt:lpstr>
      <vt:lpstr>HTML-structuur</vt:lpstr>
      <vt:lpstr>tags</vt:lpstr>
      <vt:lpstr>Voorbeeld tags</vt:lpstr>
      <vt:lpstr>HTML</vt:lpstr>
      <vt:lpstr>head</vt:lpstr>
      <vt:lpstr>Body</vt:lpstr>
      <vt:lpstr>Voorbeeld</vt:lpstr>
      <vt:lpstr>paragraaf</vt:lpstr>
      <vt:lpstr>Voorbeeld</vt:lpstr>
      <vt:lpstr>Vet (b) / schuin (i) / Onderlijnd (u)</vt:lpstr>
      <vt:lpstr>strong</vt:lpstr>
      <vt:lpstr>Link (a)</vt:lpstr>
      <vt:lpstr>Afbeelding (img)</vt:lpstr>
      <vt:lpstr>(On)geordende lijst (UL/OL)</vt:lpstr>
      <vt:lpstr>tabel</vt:lpstr>
      <vt:lpstr>Container</vt:lpstr>
      <vt:lpstr>opdracht</vt:lpstr>
      <vt:lpstr>attributen</vt:lpstr>
      <vt:lpstr>Attributen</vt:lpstr>
      <vt:lpstr>ID / CLass</vt:lpstr>
      <vt:lpstr>Style</vt:lpstr>
      <vt:lpstr>title</vt:lpstr>
      <vt:lpstr>hidden</vt:lpstr>
      <vt:lpstr>Specifieke attributen</vt:lpstr>
      <vt:lpstr>Rowspan / Colspan</vt:lpstr>
      <vt:lpstr>Opdracht</vt:lpstr>
      <vt:lpstr>Geordende lijst (ol): type</vt:lpstr>
      <vt:lpstr>Ongeordende lijst: style: list-style-type</vt:lpstr>
      <vt:lpstr>CSS</vt:lpstr>
      <vt:lpstr>css</vt:lpstr>
      <vt:lpstr>Selectors</vt:lpstr>
      <vt:lpstr>Selectors</vt:lpstr>
      <vt:lpstr>Selectors</vt:lpstr>
      <vt:lpstr>eigenschappen</vt:lpstr>
      <vt:lpstr>eigenschappen: Display</vt:lpstr>
      <vt:lpstr>eigenschappen: Kleuren</vt:lpstr>
      <vt:lpstr>eigenschappen: afstanden</vt:lpstr>
      <vt:lpstr>eigenschappen: afstanden</vt:lpstr>
      <vt:lpstr>Opdrachten</vt:lpstr>
      <vt:lpstr>Opdrachten</vt:lpstr>
      <vt:lpstr>Opdrachten</vt:lpstr>
      <vt:lpstr>javascript</vt:lpstr>
      <vt:lpstr>javascript</vt:lpstr>
      <vt:lpstr>Variabelen declareren</vt:lpstr>
      <vt:lpstr>Variabelen declareren</vt:lpstr>
      <vt:lpstr>events</vt:lpstr>
      <vt:lpstr>this</vt:lpstr>
      <vt:lpstr>document</vt:lpstr>
      <vt:lpstr>elementen</vt:lpstr>
      <vt:lpstr>Uitlezen attributen</vt:lpstr>
      <vt:lpstr>Uitlezen attributen: class</vt:lpstr>
      <vt:lpstr>Eigenschappen van elementen</vt:lpstr>
      <vt:lpstr>Elementen overlopen (m.b.v. for-lus)</vt:lpstr>
      <vt:lpstr>Elementen overlopen (m.b.v. for-lus)</vt:lpstr>
      <vt:lpstr>Elementen evalueren (M.b.v. if-else)</vt:lpstr>
      <vt:lpstr>Opdrachten</vt:lpstr>
      <vt:lpstr>Opdrachten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Webdesign</dc:title>
  <dc:creator>Renaud Leroy</dc:creator>
  <cp:lastModifiedBy>Renaud Leroy</cp:lastModifiedBy>
  <cp:revision>5</cp:revision>
  <dcterms:created xsi:type="dcterms:W3CDTF">2025-09-12T03:16:36Z</dcterms:created>
  <dcterms:modified xsi:type="dcterms:W3CDTF">2025-10-17T07:21:27Z</dcterms:modified>
</cp:coreProperties>
</file>