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6" r:id="rId6"/>
    <p:sldId id="298" r:id="rId7"/>
    <p:sldId id="297" r:id="rId8"/>
    <p:sldId id="300" r:id="rId9"/>
    <p:sldId id="299" r:id="rId10"/>
    <p:sldId id="301" r:id="rId11"/>
    <p:sldId id="302" r:id="rId12"/>
    <p:sldId id="303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46842-4142-4590-A290-9DB2B8099405}" v="4" dt="2022-04-29T04:28:50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ishya Menon" userId="de1e72c37a064610" providerId="LiveId" clId="{1D646842-4142-4590-A290-9DB2B8099405}"/>
    <pc:docChg chg="undo redo custSel addSld delSld modSld sldOrd">
      <pc:chgData name="Dhrishya Menon" userId="de1e72c37a064610" providerId="LiveId" clId="{1D646842-4142-4590-A290-9DB2B8099405}" dt="2022-04-29T14:22:58.119" v="3120" actId="20577"/>
      <pc:docMkLst>
        <pc:docMk/>
      </pc:docMkLst>
      <pc:sldChg chg="modSp mod">
        <pc:chgData name="Dhrishya Menon" userId="de1e72c37a064610" providerId="LiveId" clId="{1D646842-4142-4590-A290-9DB2B8099405}" dt="2022-04-29T14:07:26.506" v="3025" actId="20577"/>
        <pc:sldMkLst>
          <pc:docMk/>
          <pc:sldMk cId="4269681522" sldId="293"/>
        </pc:sldMkLst>
        <pc:spChg chg="mod">
          <ac:chgData name="Dhrishya Menon" userId="de1e72c37a064610" providerId="LiveId" clId="{1D646842-4142-4590-A290-9DB2B8099405}" dt="2022-04-29T14:07:26.506" v="3025" actId="20577"/>
          <ac:spMkLst>
            <pc:docMk/>
            <pc:sldMk cId="4269681522" sldId="293"/>
            <ac:spMk id="2" creationId="{18C3B467-088C-4F3D-A9A7-105C4E1E20CD}"/>
          </ac:spMkLst>
        </pc:spChg>
      </pc:sldChg>
      <pc:sldChg chg="delSp modSp del mod">
        <pc:chgData name="Dhrishya Menon" userId="de1e72c37a064610" providerId="LiveId" clId="{1D646842-4142-4590-A290-9DB2B8099405}" dt="2022-04-29T03:46:20.957" v="97" actId="47"/>
        <pc:sldMkLst>
          <pc:docMk/>
          <pc:sldMk cId="2049548788" sldId="295"/>
        </pc:sldMkLst>
        <pc:graphicFrameChg chg="del mod">
          <ac:chgData name="Dhrishya Menon" userId="de1e72c37a064610" providerId="LiveId" clId="{1D646842-4142-4590-A290-9DB2B8099405}" dt="2022-04-28T00:40:56.358" v="1" actId="478"/>
          <ac:graphicFrameMkLst>
            <pc:docMk/>
            <pc:sldMk cId="2049548788" sldId="295"/>
            <ac:graphicFrameMk id="31" creationId="{613FC9B6-ED9E-4F51-A217-156DA01928CD}"/>
          </ac:graphicFrameMkLst>
        </pc:graphicFrameChg>
      </pc:sldChg>
      <pc:sldChg chg="new del">
        <pc:chgData name="Dhrishya Menon" userId="de1e72c37a064610" providerId="LiveId" clId="{1D646842-4142-4590-A290-9DB2B8099405}" dt="2022-04-29T03:40:02.809" v="3" actId="47"/>
        <pc:sldMkLst>
          <pc:docMk/>
          <pc:sldMk cId="420831511" sldId="296"/>
        </pc:sldMkLst>
      </pc:sldChg>
      <pc:sldChg chg="addSp modSp new mod ord">
        <pc:chgData name="Dhrishya Menon" userId="de1e72c37a064610" providerId="LiveId" clId="{1D646842-4142-4590-A290-9DB2B8099405}" dt="2022-04-29T03:53:47.614" v="116" actId="1076"/>
        <pc:sldMkLst>
          <pc:docMk/>
          <pc:sldMk cId="2738500768" sldId="296"/>
        </pc:sldMkLst>
        <pc:spChg chg="mod">
          <ac:chgData name="Dhrishya Menon" userId="de1e72c37a064610" providerId="LiveId" clId="{1D646842-4142-4590-A290-9DB2B8099405}" dt="2022-04-29T03:43:43.256" v="27" actId="1076"/>
          <ac:spMkLst>
            <pc:docMk/>
            <pc:sldMk cId="2738500768" sldId="296"/>
            <ac:spMk id="2" creationId="{65823B50-49D6-4DA4-97D7-226C09F07CF3}"/>
          </ac:spMkLst>
        </pc:spChg>
        <pc:spChg chg="add mod">
          <ac:chgData name="Dhrishya Menon" userId="de1e72c37a064610" providerId="LiveId" clId="{1D646842-4142-4590-A290-9DB2B8099405}" dt="2022-04-29T03:53:47.614" v="116" actId="1076"/>
          <ac:spMkLst>
            <pc:docMk/>
            <pc:sldMk cId="2738500768" sldId="296"/>
            <ac:spMk id="5" creationId="{FFCA0478-7977-4E00-B4C8-E15C427E3523}"/>
          </ac:spMkLst>
        </pc:spChg>
        <pc:picChg chg="add mod">
          <ac:chgData name="Dhrishya Menon" userId="de1e72c37a064610" providerId="LiveId" clId="{1D646842-4142-4590-A290-9DB2B8099405}" dt="2022-04-29T03:43:36.660" v="26" actId="1076"/>
          <ac:picMkLst>
            <pc:docMk/>
            <pc:sldMk cId="2738500768" sldId="296"/>
            <ac:picMk id="4" creationId="{FA3DA3C8-B563-4F9E-A133-2585AAE9C9A4}"/>
          </ac:picMkLst>
        </pc:picChg>
      </pc:sldChg>
      <pc:sldChg chg="addSp delSp modSp new mod">
        <pc:chgData name="Dhrishya Menon" userId="de1e72c37a064610" providerId="LiveId" clId="{1D646842-4142-4590-A290-9DB2B8099405}" dt="2022-04-29T14:22:04.306" v="3102" actId="20577"/>
        <pc:sldMkLst>
          <pc:docMk/>
          <pc:sldMk cId="1219167651" sldId="297"/>
        </pc:sldMkLst>
        <pc:spChg chg="mod">
          <ac:chgData name="Dhrishya Menon" userId="de1e72c37a064610" providerId="LiveId" clId="{1D646842-4142-4590-A290-9DB2B8099405}" dt="2022-04-29T04:03:01.391" v="535" actId="27636"/>
          <ac:spMkLst>
            <pc:docMk/>
            <pc:sldMk cId="1219167651" sldId="297"/>
            <ac:spMk id="2" creationId="{8A30F8D8-CE9D-4160-B569-56609548A852}"/>
          </ac:spMkLst>
        </pc:spChg>
        <pc:spChg chg="del">
          <ac:chgData name="Dhrishya Menon" userId="de1e72c37a064610" providerId="LiveId" clId="{1D646842-4142-4590-A290-9DB2B8099405}" dt="2022-04-29T03:47:18.344" v="99" actId="22"/>
          <ac:spMkLst>
            <pc:docMk/>
            <pc:sldMk cId="1219167651" sldId="297"/>
            <ac:spMk id="3" creationId="{AB62F218-4470-43D4-98CC-A8032D193E20}"/>
          </ac:spMkLst>
        </pc:spChg>
        <pc:spChg chg="mod">
          <ac:chgData name="Dhrishya Menon" userId="de1e72c37a064610" providerId="LiveId" clId="{1D646842-4142-4590-A290-9DB2B8099405}" dt="2022-04-29T14:22:04.306" v="3102" actId="20577"/>
          <ac:spMkLst>
            <pc:docMk/>
            <pc:sldMk cId="1219167651" sldId="297"/>
            <ac:spMk id="4" creationId="{3F26DF66-FFE4-4F45-8AA2-9EA3B430F557}"/>
          </ac:spMkLst>
        </pc:spChg>
        <pc:spChg chg="add del mod">
          <ac:chgData name="Dhrishya Menon" userId="de1e72c37a064610" providerId="LiveId" clId="{1D646842-4142-4590-A290-9DB2B8099405}" dt="2022-04-29T04:13:06.216" v="773" actId="22"/>
          <ac:spMkLst>
            <pc:docMk/>
            <pc:sldMk cId="1219167651" sldId="297"/>
            <ac:spMk id="8" creationId="{ED941DD1-E599-4341-9422-6F30B4CD1A6D}"/>
          </ac:spMkLst>
        </pc:spChg>
        <pc:spChg chg="add del mod">
          <ac:chgData name="Dhrishya Menon" userId="de1e72c37a064610" providerId="LiveId" clId="{1D646842-4142-4590-A290-9DB2B8099405}" dt="2022-04-29T04:14:20.982" v="783" actId="22"/>
          <ac:spMkLst>
            <pc:docMk/>
            <pc:sldMk cId="1219167651" sldId="297"/>
            <ac:spMk id="14" creationId="{0CCE39D5-E207-4B2E-B0C3-867C5927EA83}"/>
          </ac:spMkLst>
        </pc:spChg>
        <pc:spChg chg="add del mod">
          <ac:chgData name="Dhrishya Menon" userId="de1e72c37a064610" providerId="LiveId" clId="{1D646842-4142-4590-A290-9DB2B8099405}" dt="2022-04-29T04:14:47.327" v="788" actId="22"/>
          <ac:spMkLst>
            <pc:docMk/>
            <pc:sldMk cId="1219167651" sldId="297"/>
            <ac:spMk id="18" creationId="{43ECD045-2FB4-4372-A889-AB2A0BC431A6}"/>
          </ac:spMkLst>
        </pc:spChg>
        <pc:picChg chg="add del mod ord">
          <ac:chgData name="Dhrishya Menon" userId="de1e72c37a064610" providerId="LiveId" clId="{1D646842-4142-4590-A290-9DB2B8099405}" dt="2022-04-29T04:02:30.190" v="483" actId="478"/>
          <ac:picMkLst>
            <pc:docMk/>
            <pc:sldMk cId="1219167651" sldId="297"/>
            <ac:picMk id="6" creationId="{7A205CC1-C9F2-4842-AC85-1E9D10A29195}"/>
          </ac:picMkLst>
        </pc:picChg>
        <pc:picChg chg="add del mod ord">
          <ac:chgData name="Dhrishya Menon" userId="de1e72c37a064610" providerId="LiveId" clId="{1D646842-4142-4590-A290-9DB2B8099405}" dt="2022-04-29T04:14:03.149" v="782" actId="478"/>
          <ac:picMkLst>
            <pc:docMk/>
            <pc:sldMk cId="1219167651" sldId="297"/>
            <ac:picMk id="10" creationId="{AFEDB252-E79D-4F67-9CAF-21D2345ACA29}"/>
          </ac:picMkLst>
        </pc:picChg>
        <pc:picChg chg="add mod">
          <ac:chgData name="Dhrishya Menon" userId="de1e72c37a064610" providerId="LiveId" clId="{1D646842-4142-4590-A290-9DB2B8099405}" dt="2022-04-29T04:14:55.324" v="793" actId="14100"/>
          <ac:picMkLst>
            <pc:docMk/>
            <pc:sldMk cId="1219167651" sldId="297"/>
            <ac:picMk id="12" creationId="{B3F784D3-1AF8-4BC7-B055-73EC3D35DA9B}"/>
          </ac:picMkLst>
        </pc:picChg>
        <pc:picChg chg="add del mod ord">
          <ac:chgData name="Dhrishya Menon" userId="de1e72c37a064610" providerId="LiveId" clId="{1D646842-4142-4590-A290-9DB2B8099405}" dt="2022-04-29T04:14:45.618" v="787" actId="478"/>
          <ac:picMkLst>
            <pc:docMk/>
            <pc:sldMk cId="1219167651" sldId="297"/>
            <ac:picMk id="16" creationId="{E4E64AC4-54FC-43C4-8091-BA582EB25CD8}"/>
          </ac:picMkLst>
        </pc:picChg>
        <pc:picChg chg="add mod ord">
          <ac:chgData name="Dhrishya Menon" userId="de1e72c37a064610" providerId="LiveId" clId="{1D646842-4142-4590-A290-9DB2B8099405}" dt="2022-04-29T04:14:51.867" v="791" actId="1076"/>
          <ac:picMkLst>
            <pc:docMk/>
            <pc:sldMk cId="1219167651" sldId="297"/>
            <ac:picMk id="20" creationId="{41689390-B580-430F-A892-D11987B1FC05}"/>
          </ac:picMkLst>
        </pc:picChg>
      </pc:sldChg>
      <pc:sldChg chg="addSp delSp modSp new mod ord">
        <pc:chgData name="Dhrishya Menon" userId="de1e72c37a064610" providerId="LiveId" clId="{1D646842-4142-4590-A290-9DB2B8099405}" dt="2022-04-29T14:22:24.560" v="3107" actId="20577"/>
        <pc:sldMkLst>
          <pc:docMk/>
          <pc:sldMk cId="883767855" sldId="298"/>
        </pc:sldMkLst>
        <pc:spChg chg="mod">
          <ac:chgData name="Dhrishya Menon" userId="de1e72c37a064610" providerId="LiveId" clId="{1D646842-4142-4590-A290-9DB2B8099405}" dt="2022-04-29T04:02:43.456" v="507" actId="20577"/>
          <ac:spMkLst>
            <pc:docMk/>
            <pc:sldMk cId="883767855" sldId="298"/>
            <ac:spMk id="2" creationId="{750451A0-E0A9-4B60-9CC2-75D4605CF924}"/>
          </ac:spMkLst>
        </pc:spChg>
        <pc:spChg chg="del">
          <ac:chgData name="Dhrishya Menon" userId="de1e72c37a064610" providerId="LiveId" clId="{1D646842-4142-4590-A290-9DB2B8099405}" dt="2022-04-29T03:59:59.882" v="263" actId="22"/>
          <ac:spMkLst>
            <pc:docMk/>
            <pc:sldMk cId="883767855" sldId="298"/>
            <ac:spMk id="3" creationId="{2BE939C1-CF04-4DFB-9F30-2C1CC90B62C8}"/>
          </ac:spMkLst>
        </pc:spChg>
        <pc:spChg chg="mod">
          <ac:chgData name="Dhrishya Menon" userId="de1e72c37a064610" providerId="LiveId" clId="{1D646842-4142-4590-A290-9DB2B8099405}" dt="2022-04-29T14:22:24.560" v="3107" actId="20577"/>
          <ac:spMkLst>
            <pc:docMk/>
            <pc:sldMk cId="883767855" sldId="298"/>
            <ac:spMk id="4" creationId="{08061EA9-E1E7-4A6C-831B-68F023F3D7FB}"/>
          </ac:spMkLst>
        </pc:spChg>
        <pc:picChg chg="add mod ord">
          <ac:chgData name="Dhrishya Menon" userId="de1e72c37a064610" providerId="LiveId" clId="{1D646842-4142-4590-A290-9DB2B8099405}" dt="2022-04-29T04:00:52.844" v="269" actId="1076"/>
          <ac:picMkLst>
            <pc:docMk/>
            <pc:sldMk cId="883767855" sldId="298"/>
            <ac:picMk id="6" creationId="{49F3CD7E-2BF6-4B4D-82A6-0EA469BC8C88}"/>
          </ac:picMkLst>
        </pc:picChg>
        <pc:picChg chg="add mod">
          <ac:chgData name="Dhrishya Menon" userId="de1e72c37a064610" providerId="LiveId" clId="{1D646842-4142-4590-A290-9DB2B8099405}" dt="2022-04-29T04:00:56.076" v="270" actId="14100"/>
          <ac:picMkLst>
            <pc:docMk/>
            <pc:sldMk cId="883767855" sldId="298"/>
            <ac:picMk id="8" creationId="{FD80DB77-11DD-4B46-AF61-F707BDA46424}"/>
          </ac:picMkLst>
        </pc:picChg>
      </pc:sldChg>
      <pc:sldChg chg="addSp delSp modSp new mod">
        <pc:chgData name="Dhrishya Menon" userId="de1e72c37a064610" providerId="LiveId" clId="{1D646842-4142-4590-A290-9DB2B8099405}" dt="2022-04-29T14:08:20.612" v="3031" actId="20577"/>
        <pc:sldMkLst>
          <pc:docMk/>
          <pc:sldMk cId="3140131172" sldId="299"/>
        </pc:sldMkLst>
        <pc:spChg chg="mod">
          <ac:chgData name="Dhrishya Menon" userId="de1e72c37a064610" providerId="LiveId" clId="{1D646842-4142-4590-A290-9DB2B8099405}" dt="2022-04-29T14:08:20.612" v="3031" actId="20577"/>
          <ac:spMkLst>
            <pc:docMk/>
            <pc:sldMk cId="3140131172" sldId="299"/>
            <ac:spMk id="2" creationId="{B963DCDB-6163-4931-875D-306305EC2677}"/>
          </ac:spMkLst>
        </pc:spChg>
        <pc:spChg chg="del">
          <ac:chgData name="Dhrishya Menon" userId="de1e72c37a064610" providerId="LiveId" clId="{1D646842-4142-4590-A290-9DB2B8099405}" dt="2022-04-29T04:25:29.193" v="1387" actId="22"/>
          <ac:spMkLst>
            <pc:docMk/>
            <pc:sldMk cId="3140131172" sldId="299"/>
            <ac:spMk id="3" creationId="{4558C5F9-4E86-4384-B186-9D4DAEE7E64E}"/>
          </ac:spMkLst>
        </pc:spChg>
        <pc:spChg chg="mod">
          <ac:chgData name="Dhrishya Menon" userId="de1e72c37a064610" providerId="LiveId" clId="{1D646842-4142-4590-A290-9DB2B8099405}" dt="2022-04-29T04:28:47" v="1737" actId="313"/>
          <ac:spMkLst>
            <pc:docMk/>
            <pc:sldMk cId="3140131172" sldId="299"/>
            <ac:spMk id="4" creationId="{8603AD10-84A3-4C9E-84B3-845C6A1686A6}"/>
          </ac:spMkLst>
        </pc:spChg>
        <pc:picChg chg="add mod ord">
          <ac:chgData name="Dhrishya Menon" userId="de1e72c37a064610" providerId="LiveId" clId="{1D646842-4142-4590-A290-9DB2B8099405}" dt="2022-04-29T04:25:38.675" v="1390" actId="1076"/>
          <ac:picMkLst>
            <pc:docMk/>
            <pc:sldMk cId="3140131172" sldId="299"/>
            <ac:picMk id="6" creationId="{E260E2BA-7288-43F3-811D-48982503CE85}"/>
          </ac:picMkLst>
        </pc:picChg>
      </pc:sldChg>
      <pc:sldChg chg="modSp new mod ord">
        <pc:chgData name="Dhrishya Menon" userId="de1e72c37a064610" providerId="LiveId" clId="{1D646842-4142-4590-A290-9DB2B8099405}" dt="2022-04-29T14:22:58.119" v="3120" actId="20577"/>
        <pc:sldMkLst>
          <pc:docMk/>
          <pc:sldMk cId="2669451761" sldId="300"/>
        </pc:sldMkLst>
        <pc:spChg chg="mod">
          <ac:chgData name="Dhrishya Menon" userId="de1e72c37a064610" providerId="LiveId" clId="{1D646842-4142-4590-A290-9DB2B8099405}" dt="2022-04-29T14:08:14.064" v="3029" actId="20577"/>
          <ac:spMkLst>
            <pc:docMk/>
            <pc:sldMk cId="2669451761" sldId="300"/>
            <ac:spMk id="2" creationId="{62C1045F-3745-4E0F-8188-B5E60A3E95F8}"/>
          </ac:spMkLst>
        </pc:spChg>
        <pc:spChg chg="mod">
          <ac:chgData name="Dhrishya Menon" userId="de1e72c37a064610" providerId="LiveId" clId="{1D646842-4142-4590-A290-9DB2B8099405}" dt="2022-04-29T14:22:58.119" v="3120" actId="20577"/>
          <ac:spMkLst>
            <pc:docMk/>
            <pc:sldMk cId="2669451761" sldId="300"/>
            <ac:spMk id="3" creationId="{7924192E-3496-4D4E-811D-ED37B966A8BE}"/>
          </ac:spMkLst>
        </pc:spChg>
      </pc:sldChg>
      <pc:sldChg chg="modSp new mod">
        <pc:chgData name="Dhrishya Menon" userId="de1e72c37a064610" providerId="LiveId" clId="{1D646842-4142-4590-A290-9DB2B8099405}" dt="2022-04-29T14:08:39.282" v="3053" actId="20577"/>
        <pc:sldMkLst>
          <pc:docMk/>
          <pc:sldMk cId="553935630" sldId="301"/>
        </pc:sldMkLst>
        <pc:spChg chg="mod">
          <ac:chgData name="Dhrishya Menon" userId="de1e72c37a064610" providerId="LiveId" clId="{1D646842-4142-4590-A290-9DB2B8099405}" dt="2022-04-29T14:08:27.169" v="3033" actId="20577"/>
          <ac:spMkLst>
            <pc:docMk/>
            <pc:sldMk cId="553935630" sldId="301"/>
            <ac:spMk id="2" creationId="{479133E3-A485-4E00-8E1B-310995BB5622}"/>
          </ac:spMkLst>
        </pc:spChg>
        <pc:spChg chg="mod">
          <ac:chgData name="Dhrishya Menon" userId="de1e72c37a064610" providerId="LiveId" clId="{1D646842-4142-4590-A290-9DB2B8099405}" dt="2022-04-29T14:08:39.282" v="3053" actId="20577"/>
          <ac:spMkLst>
            <pc:docMk/>
            <pc:sldMk cId="553935630" sldId="301"/>
            <ac:spMk id="3" creationId="{1B49AE7E-13C6-46EF-9779-FA3DCDCC581C}"/>
          </ac:spMkLst>
        </pc:spChg>
      </pc:sldChg>
      <pc:sldChg chg="addSp delSp modSp new mod">
        <pc:chgData name="Dhrishya Menon" userId="de1e72c37a064610" providerId="LiveId" clId="{1D646842-4142-4590-A290-9DB2B8099405}" dt="2022-04-29T04:46:47.658" v="2336" actId="1076"/>
        <pc:sldMkLst>
          <pc:docMk/>
          <pc:sldMk cId="3164927381" sldId="302"/>
        </pc:sldMkLst>
        <pc:spChg chg="add del mod">
          <ac:chgData name="Dhrishya Menon" userId="de1e72c37a064610" providerId="LiveId" clId="{1D646842-4142-4590-A290-9DB2B8099405}" dt="2022-04-29T04:38:40.602" v="1984" actId="14100"/>
          <ac:spMkLst>
            <pc:docMk/>
            <pc:sldMk cId="3164927381" sldId="302"/>
            <ac:spMk id="2" creationId="{717D89E4-E134-4F24-90CA-BA212E0B2DD3}"/>
          </ac:spMkLst>
        </pc:spChg>
        <pc:spChg chg="mod">
          <ac:chgData name="Dhrishya Menon" userId="de1e72c37a064610" providerId="LiveId" clId="{1D646842-4142-4590-A290-9DB2B8099405}" dt="2022-04-29T04:46:43.387" v="2335" actId="404"/>
          <ac:spMkLst>
            <pc:docMk/>
            <pc:sldMk cId="3164927381" sldId="302"/>
            <ac:spMk id="3" creationId="{E9DF5878-5B98-4173-B914-D8B1567B90A8}"/>
          </ac:spMkLst>
        </pc:spChg>
        <pc:picChg chg="add mod">
          <ac:chgData name="Dhrishya Menon" userId="de1e72c37a064610" providerId="LiveId" clId="{1D646842-4142-4590-A290-9DB2B8099405}" dt="2022-04-29T04:46:47.658" v="2336" actId="1076"/>
          <ac:picMkLst>
            <pc:docMk/>
            <pc:sldMk cId="3164927381" sldId="302"/>
            <ac:picMk id="5" creationId="{252C444E-A48A-4D51-81F7-B0601E728088}"/>
          </ac:picMkLst>
        </pc:picChg>
      </pc:sldChg>
      <pc:sldChg chg="addSp delSp modSp new mod">
        <pc:chgData name="Dhrishya Menon" userId="de1e72c37a064610" providerId="LiveId" clId="{1D646842-4142-4590-A290-9DB2B8099405}" dt="2022-04-29T14:16:48.880" v="3094" actId="20577"/>
        <pc:sldMkLst>
          <pc:docMk/>
          <pc:sldMk cId="2520311255" sldId="303"/>
        </pc:sldMkLst>
        <pc:spChg chg="mod">
          <ac:chgData name="Dhrishya Menon" userId="de1e72c37a064610" providerId="LiveId" clId="{1D646842-4142-4590-A290-9DB2B8099405}" dt="2022-04-29T14:16:48.880" v="3094" actId="20577"/>
          <ac:spMkLst>
            <pc:docMk/>
            <pc:sldMk cId="2520311255" sldId="303"/>
            <ac:spMk id="2" creationId="{55DFA5F5-EFF5-4C21-922F-E83702B1249F}"/>
          </ac:spMkLst>
        </pc:spChg>
        <pc:spChg chg="del">
          <ac:chgData name="Dhrishya Menon" userId="de1e72c37a064610" providerId="LiveId" clId="{1D646842-4142-4590-A290-9DB2B8099405}" dt="2022-04-29T04:49:02.147" v="2338" actId="22"/>
          <ac:spMkLst>
            <pc:docMk/>
            <pc:sldMk cId="2520311255" sldId="303"/>
            <ac:spMk id="3" creationId="{268786F0-4659-4E8E-B7A9-4BB0B9F1118A}"/>
          </ac:spMkLst>
        </pc:spChg>
        <pc:spChg chg="mod">
          <ac:chgData name="Dhrishya Menon" userId="de1e72c37a064610" providerId="LiveId" clId="{1D646842-4142-4590-A290-9DB2B8099405}" dt="2022-04-29T04:55:22.379" v="2647" actId="14100"/>
          <ac:spMkLst>
            <pc:docMk/>
            <pc:sldMk cId="2520311255" sldId="303"/>
            <ac:spMk id="4" creationId="{FA16A9BE-E4CD-47E1-B20D-FB1BF8E6989A}"/>
          </ac:spMkLst>
        </pc:spChg>
        <pc:picChg chg="add mod ord">
          <ac:chgData name="Dhrishya Menon" userId="de1e72c37a064610" providerId="LiveId" clId="{1D646842-4142-4590-A290-9DB2B8099405}" dt="2022-04-29T04:49:09.491" v="2340" actId="14100"/>
          <ac:picMkLst>
            <pc:docMk/>
            <pc:sldMk cId="2520311255" sldId="303"/>
            <ac:picMk id="6" creationId="{67F44237-E3EA-4167-B07B-396DBB2F12AE}"/>
          </ac:picMkLst>
        </pc:picChg>
        <pc:picChg chg="add mod">
          <ac:chgData name="Dhrishya Menon" userId="de1e72c37a064610" providerId="LiveId" clId="{1D646842-4142-4590-A290-9DB2B8099405}" dt="2022-04-29T04:53:34.430" v="2391" actId="14100"/>
          <ac:picMkLst>
            <pc:docMk/>
            <pc:sldMk cId="2520311255" sldId="303"/>
            <ac:picMk id="8" creationId="{B9DFB88B-0545-485B-B4D3-C1CB2940AB02}"/>
          </ac:picMkLst>
        </pc:picChg>
      </pc:sldChg>
      <pc:sldChg chg="modSp new mod">
        <pc:chgData name="Dhrishya Menon" userId="de1e72c37a064610" providerId="LiveId" clId="{1D646842-4142-4590-A290-9DB2B8099405}" dt="2022-04-29T14:16:29.662" v="3085" actId="20577"/>
        <pc:sldMkLst>
          <pc:docMk/>
          <pc:sldMk cId="342278873" sldId="304"/>
        </pc:sldMkLst>
        <pc:spChg chg="mod">
          <ac:chgData name="Dhrishya Menon" userId="de1e72c37a064610" providerId="LiveId" clId="{1D646842-4142-4590-A290-9DB2B8099405}" dt="2022-04-29T04:55:33.251" v="2660" actId="20577"/>
          <ac:spMkLst>
            <pc:docMk/>
            <pc:sldMk cId="342278873" sldId="304"/>
            <ac:spMk id="2" creationId="{51DA0579-475A-4F4A-AF75-99A885C131BF}"/>
          </ac:spMkLst>
        </pc:spChg>
        <pc:spChg chg="mod">
          <ac:chgData name="Dhrishya Menon" userId="de1e72c37a064610" providerId="LiveId" clId="{1D646842-4142-4590-A290-9DB2B8099405}" dt="2022-04-29T14:16:29.662" v="3085" actId="20577"/>
          <ac:spMkLst>
            <pc:docMk/>
            <pc:sldMk cId="342278873" sldId="304"/>
            <ac:spMk id="3" creationId="{54A0C047-7777-4665-AFB2-25A522BB25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DATA WRANGLING AND EXPLORATORY DATA ANALYSIS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ANIME DATASET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4324423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Dhrishya Sureshbabu Menon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0579-475A-4F4A-AF75-99A885C1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0C047-7777-4665-AFB2-25A522BB2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5304"/>
            <a:ext cx="10058400" cy="409744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Three main steps are performed on the chosen dataset of Anime: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Preparing and Cleaning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Exploratory Analysis and Data Visualization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Asking and Answering Questions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Different plots are made use of such as Histograms, bar plots, box plots along with line graph and pie plots that help in visualizing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 the data in the dataset to obtain answers to specific questions and to obtain information regarding the dataset in general</a:t>
            </a:r>
          </a:p>
        </p:txBody>
      </p:sp>
    </p:spTree>
    <p:extLst>
      <p:ext uri="{BB962C8B-B14F-4D97-AF65-F5344CB8AC3E}">
        <p14:creationId xmlns:p14="http://schemas.microsoft.com/office/powerpoint/2010/main" val="34227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3B50-49D6-4DA4-97D7-226C09F0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6820"/>
            <a:ext cx="10058400" cy="1371600"/>
          </a:xfrm>
        </p:spPr>
        <p:txBody>
          <a:bodyPr/>
          <a:lstStyle/>
          <a:p>
            <a:r>
              <a:rPr lang="en-US" dirty="0"/>
              <a:t>ANIME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DA3C8-B563-4F9E-A133-2585AAE9C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42002"/>
            <a:ext cx="9667461" cy="34734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FCA0478-7977-4E00-B4C8-E15C427E3523}"/>
              </a:ext>
            </a:extLst>
          </p:cNvPr>
          <p:cNvSpPr txBox="1">
            <a:spLocks/>
          </p:cNvSpPr>
          <p:nvPr/>
        </p:nvSpPr>
        <p:spPr>
          <a:xfrm>
            <a:off x="914401" y="1695747"/>
            <a:ext cx="7712765" cy="609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3200" dirty="0">
                <a:solidFill>
                  <a:schemeClr val="tx1"/>
                </a:solidFill>
              </a:rPr>
              <a:t>The Dataset has mainly 12294 rows and 7 columns </a:t>
            </a:r>
          </a:p>
        </p:txBody>
      </p:sp>
    </p:spTree>
    <p:extLst>
      <p:ext uri="{BB962C8B-B14F-4D97-AF65-F5344CB8AC3E}">
        <p14:creationId xmlns:p14="http://schemas.microsoft.com/office/powerpoint/2010/main" val="273850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51A0-E0A9-4B60-9CC2-75D4605CF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488123"/>
            <a:ext cx="3161963" cy="916608"/>
          </a:xfrm>
        </p:spPr>
        <p:txBody>
          <a:bodyPr>
            <a:normAutofit fontScale="90000"/>
          </a:bodyPr>
          <a:lstStyle/>
          <a:p>
            <a:r>
              <a:rPr lang="en-US" dirty="0"/>
              <a:t>Preparation of the 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F3CD7E-2BF6-4B4D-82A6-0EA469BC8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608" y="179940"/>
            <a:ext cx="3228975" cy="2714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61EA9-E1E7-4A6C-831B-68F023F3D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537253"/>
            <a:ext cx="3161963" cy="4406348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Dataset is initially prepared by viewing the info which showcases the column names and the column types.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shape of the dataset is found out along with the type of the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column names present within the dataset are displayed.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types of each column are also displayed.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80DB77-11DD-4B46-AF61-F707BDA46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38" y="3095859"/>
            <a:ext cx="6730110" cy="342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6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F8D8-CE9D-4160-B569-56609548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956365"/>
          </a:xfrm>
        </p:spPr>
        <p:txBody>
          <a:bodyPr>
            <a:normAutofit fontScale="90000"/>
          </a:bodyPr>
          <a:lstStyle/>
          <a:p>
            <a:r>
              <a:rPr lang="en-US" dirty="0"/>
              <a:t>Cleaning of the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6DF66-FFE4-4F45-8AA2-9EA3B430F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656522"/>
            <a:ext cx="3161963" cy="4287078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Dataset is first checked to see if the columns have any Null Values present within them.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values are checked and then dropped from the columns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shape of the Dataset changes after dropping the null values.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F784D3-1AF8-4BC7-B055-73EC3D35D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32" y="2842933"/>
            <a:ext cx="6854890" cy="3701846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41689390-B580-430F-A892-D11987B1F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0210" y="470110"/>
            <a:ext cx="2423309" cy="2372823"/>
          </a:xfrm>
        </p:spPr>
      </p:pic>
    </p:spTree>
    <p:extLst>
      <p:ext uri="{BB962C8B-B14F-4D97-AF65-F5344CB8AC3E}">
        <p14:creationId xmlns:p14="http://schemas.microsoft.com/office/powerpoint/2010/main" val="121916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045F-3745-4E0F-8188-B5E60A3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4674"/>
            <a:ext cx="10058400" cy="921163"/>
          </a:xfrm>
        </p:spPr>
        <p:txBody>
          <a:bodyPr/>
          <a:lstStyle/>
          <a:p>
            <a:r>
              <a:rPr lang="en-US" dirty="0"/>
              <a:t>Exploratory Analysis &amp;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192E-3496-4D4E-811D-ED37B966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3513"/>
            <a:ext cx="10058400" cy="434923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 Data analysis is performed on the Dataset along with data visualization where depending on the data different graphs are plotted.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Mainly Six different types </a:t>
            </a:r>
            <a:r>
              <a:rPr lang="en-US" sz="2000"/>
              <a:t>of exploratory analysis </a:t>
            </a:r>
            <a:r>
              <a:rPr lang="en-US" sz="2000" dirty="0"/>
              <a:t>are performed on the dataset.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Functions such as groupby, selecting columns, sorting the column for obtaining specific data, filtering the columns based on values, detecting and extracting outliers,.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Histograms, Pie plot, Bar Chart, Boxplot, Line Graph are all utilized to showcase the visualization of data.</a:t>
            </a:r>
          </a:p>
        </p:txBody>
      </p:sp>
    </p:spTree>
    <p:extLst>
      <p:ext uri="{BB962C8B-B14F-4D97-AF65-F5344CB8AC3E}">
        <p14:creationId xmlns:p14="http://schemas.microsoft.com/office/powerpoint/2010/main" val="266945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DCDB-6163-4931-875D-306305EC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914400"/>
            <a:ext cx="3161963" cy="83488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Analysis performed in the 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60E2BA-7288-43F3-811D-48982503C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245" y="607392"/>
            <a:ext cx="6571243" cy="54833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3AD10-84A3-4C9E-84B3-845C6A168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027583"/>
            <a:ext cx="3161963" cy="391601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Different types of Anime are first categorized with the help of </a:t>
            </a:r>
            <a:r>
              <a:rPr lang="en-US" dirty="0" err="1"/>
              <a:t>values_count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new data frame is created from the chosen dataset to help with analysis and visualization.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Pie plot is plotted which showcases the percentages of different types of Anime’s present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314013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33E3-A485-4E00-8E1B-310995BB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292223"/>
          </a:xfrm>
        </p:spPr>
        <p:txBody>
          <a:bodyPr>
            <a:normAutofit fontScale="90000"/>
          </a:bodyPr>
          <a:lstStyle/>
          <a:p>
            <a:r>
              <a:rPr lang="en-US" dirty="0"/>
              <a:t>Asking &amp; Answering Questions about the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9AE7E-13C6-46EF-9779-FA3DCDCC5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34817"/>
            <a:ext cx="10058400" cy="4017927"/>
          </a:xfrm>
        </p:spPr>
        <p:txBody>
          <a:bodyPr/>
          <a:lstStyle/>
          <a:p>
            <a:pPr algn="just" rtl="0"/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In this section, ma</a:t>
            </a:r>
            <a:r>
              <a:rPr lang="en-US" sz="2000" dirty="0">
                <a:solidFill>
                  <a:srgbClr val="000000"/>
                </a:solidFill>
                <a:latin typeface="Helvetica Neue"/>
              </a:rPr>
              <a:t>inly four questions have been asked about the dataset, the answers are obtained by analyzing the dataset in depth.</a:t>
            </a:r>
          </a:p>
          <a:p>
            <a:pPr algn="just" rtl="0"/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The questions are as follows: </a:t>
            </a:r>
          </a:p>
          <a:p>
            <a:pPr algn="just" rtl="0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Which are the top 10 highest rated anime’s which have been watched by atleast 20,000 members?</a:t>
            </a:r>
          </a:p>
          <a:p>
            <a:pPr algn="just" rtl="0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The most high</a:t>
            </a:r>
            <a:r>
              <a:rPr lang="en-US" sz="2000" dirty="0">
                <a:solidFill>
                  <a:srgbClr val="000000"/>
                </a:solidFill>
                <a:latin typeface="Helvetica Neue"/>
              </a:rPr>
              <a:t>-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rated anime’s belong to which type and their percentages?</a:t>
            </a:r>
          </a:p>
          <a:p>
            <a:pPr algn="just" rtl="0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Which Studio produces most number of the anime from Manga source?</a:t>
            </a:r>
          </a:p>
          <a:p>
            <a:pPr algn="just" rtl="0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Comparison of Total number of people who watch, Total number of people scored and total number of people who favorited the anime’s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3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89E4-E134-4F24-90CA-BA212E0B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21163"/>
          </a:xfrm>
        </p:spPr>
        <p:txBody>
          <a:bodyPr/>
          <a:lstStyle/>
          <a:p>
            <a:r>
              <a:rPr lang="en-US" dirty="0"/>
              <a:t>Merging a New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5878-5B98-4173-B914-D8B1567B9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63757"/>
            <a:ext cx="10058400" cy="4388987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A new dataset is merged with the existing dataset and the common columns are dropped from the newly merged dataset.</a:t>
            </a:r>
          </a:p>
          <a:p>
            <a:pPr algn="just"/>
            <a:r>
              <a:rPr lang="en-US" sz="1800" dirty="0"/>
              <a:t>The new dataset contains additional information which is beneficial to the existing dataset. It consists columns such as studio, producers, duration, status of the anime etc.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C444E-A48A-4D51-81F7-B0601E728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02" y="2922345"/>
            <a:ext cx="6727579" cy="34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2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A5F5-EFF5-4C21-922F-E83702B1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1240438"/>
            <a:ext cx="3161963" cy="503956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asked about the Merged 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F44237-E3EA-4167-B07B-396DBB2F1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51" y="141482"/>
            <a:ext cx="5399877" cy="29252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6A9BE-E4CD-47E1-B20D-FB1BF8E69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744394"/>
            <a:ext cx="3161963" cy="4684540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different types of genre of Anime are found out here.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They are displayed by sorting and counting in the ascending order.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percentages of the various genres are then displayed using pie plot.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DFB88B-0545-485B-B4D3-C1CB2940A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71" y="3028071"/>
            <a:ext cx="7029516" cy="368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11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{4E388E1A-E131-48D9-B96D-A9C0E78FCC53}tf56219246_win32</Template>
  <TotalTime>97</TotalTime>
  <Words>545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Avenir Next LT Pro Light</vt:lpstr>
      <vt:lpstr>Garamond</vt:lpstr>
      <vt:lpstr>Helvetica Neue</vt:lpstr>
      <vt:lpstr>Wingdings</vt:lpstr>
      <vt:lpstr>SavonVTI</vt:lpstr>
      <vt:lpstr>DATA WRANGLING AND EXPLORATORY DATA ANALYSIS  ANIME DATASET </vt:lpstr>
      <vt:lpstr>ANIME DATASET</vt:lpstr>
      <vt:lpstr>Preparation of the Dataset</vt:lpstr>
      <vt:lpstr>Cleaning of the Dataset</vt:lpstr>
      <vt:lpstr>Exploratory Analysis &amp; Visualization</vt:lpstr>
      <vt:lpstr>Example Analysis performed in the Dataset</vt:lpstr>
      <vt:lpstr>Asking &amp; Answering Questions about the Dataset </vt:lpstr>
      <vt:lpstr>Merging a New Dataset</vt:lpstr>
      <vt:lpstr>Question asked about the Merged Dataset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AND EXPLORATORY ANALYSIS  ANIME DATASET </dc:title>
  <dc:creator>Dhrishya Menon</dc:creator>
  <cp:lastModifiedBy>Dhrishya Menon</cp:lastModifiedBy>
  <cp:revision>1</cp:revision>
  <dcterms:created xsi:type="dcterms:W3CDTF">2022-04-28T00:38:06Z</dcterms:created>
  <dcterms:modified xsi:type="dcterms:W3CDTF">2022-04-29T14:23:01Z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