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8" r:id="rId7"/>
    <p:sldId id="297" r:id="rId8"/>
    <p:sldId id="300" r:id="rId9"/>
    <p:sldId id="299" r:id="rId10"/>
    <p:sldId id="301" r:id="rId11"/>
    <p:sldId id="302" r:id="rId12"/>
    <p:sldId id="303"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46842-4142-4590-A290-9DB2B8099405}" v="4" dt="2022-04-29T04:28:50.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ishya Menon" userId="de1e72c37a064610" providerId="LiveId" clId="{1D646842-4142-4590-A290-9DB2B8099405}"/>
    <pc:docChg chg="undo redo custSel addSld delSld modSld sldOrd">
      <pc:chgData name="Dhrishya Menon" userId="de1e72c37a064610" providerId="LiveId" clId="{1D646842-4142-4590-A290-9DB2B8099405}" dt="2022-04-29T05:04:38.825" v="3020" actId="123"/>
      <pc:docMkLst>
        <pc:docMk/>
      </pc:docMkLst>
      <pc:sldChg chg="delSp modSp del mod">
        <pc:chgData name="Dhrishya Menon" userId="de1e72c37a064610" providerId="LiveId" clId="{1D646842-4142-4590-A290-9DB2B8099405}" dt="2022-04-29T03:46:20.957" v="97" actId="47"/>
        <pc:sldMkLst>
          <pc:docMk/>
          <pc:sldMk cId="2049548788" sldId="295"/>
        </pc:sldMkLst>
        <pc:graphicFrameChg chg="del mod">
          <ac:chgData name="Dhrishya Menon" userId="de1e72c37a064610" providerId="LiveId" clId="{1D646842-4142-4590-A290-9DB2B8099405}" dt="2022-04-28T00:40:56.358" v="1" actId="478"/>
          <ac:graphicFrameMkLst>
            <pc:docMk/>
            <pc:sldMk cId="2049548788" sldId="295"/>
            <ac:graphicFrameMk id="31" creationId="{613FC9B6-ED9E-4F51-A217-156DA01928CD}"/>
          </ac:graphicFrameMkLst>
        </pc:graphicFrameChg>
      </pc:sldChg>
      <pc:sldChg chg="new del">
        <pc:chgData name="Dhrishya Menon" userId="de1e72c37a064610" providerId="LiveId" clId="{1D646842-4142-4590-A290-9DB2B8099405}" dt="2022-04-29T03:40:02.809" v="3" actId="47"/>
        <pc:sldMkLst>
          <pc:docMk/>
          <pc:sldMk cId="420831511" sldId="296"/>
        </pc:sldMkLst>
      </pc:sldChg>
      <pc:sldChg chg="addSp modSp new mod ord">
        <pc:chgData name="Dhrishya Menon" userId="de1e72c37a064610" providerId="LiveId" clId="{1D646842-4142-4590-A290-9DB2B8099405}" dt="2022-04-29T03:53:47.614" v="116" actId="1076"/>
        <pc:sldMkLst>
          <pc:docMk/>
          <pc:sldMk cId="2738500768" sldId="296"/>
        </pc:sldMkLst>
        <pc:spChg chg="mod">
          <ac:chgData name="Dhrishya Menon" userId="de1e72c37a064610" providerId="LiveId" clId="{1D646842-4142-4590-A290-9DB2B8099405}" dt="2022-04-29T03:43:43.256" v="27" actId="1076"/>
          <ac:spMkLst>
            <pc:docMk/>
            <pc:sldMk cId="2738500768" sldId="296"/>
            <ac:spMk id="2" creationId="{65823B50-49D6-4DA4-97D7-226C09F07CF3}"/>
          </ac:spMkLst>
        </pc:spChg>
        <pc:spChg chg="add mod">
          <ac:chgData name="Dhrishya Menon" userId="de1e72c37a064610" providerId="LiveId" clId="{1D646842-4142-4590-A290-9DB2B8099405}" dt="2022-04-29T03:53:47.614" v="116" actId="1076"/>
          <ac:spMkLst>
            <pc:docMk/>
            <pc:sldMk cId="2738500768" sldId="296"/>
            <ac:spMk id="5" creationId="{FFCA0478-7977-4E00-B4C8-E15C427E3523}"/>
          </ac:spMkLst>
        </pc:spChg>
        <pc:picChg chg="add mod">
          <ac:chgData name="Dhrishya Menon" userId="de1e72c37a064610" providerId="LiveId" clId="{1D646842-4142-4590-A290-9DB2B8099405}" dt="2022-04-29T03:43:36.660" v="26" actId="1076"/>
          <ac:picMkLst>
            <pc:docMk/>
            <pc:sldMk cId="2738500768" sldId="296"/>
            <ac:picMk id="4" creationId="{FA3DA3C8-B563-4F9E-A133-2585AAE9C9A4}"/>
          </ac:picMkLst>
        </pc:picChg>
      </pc:sldChg>
      <pc:sldChg chg="addSp delSp modSp new mod">
        <pc:chgData name="Dhrishya Menon" userId="de1e72c37a064610" providerId="LiveId" clId="{1D646842-4142-4590-A290-9DB2B8099405}" dt="2022-04-29T04:14:55.324" v="793" actId="14100"/>
        <pc:sldMkLst>
          <pc:docMk/>
          <pc:sldMk cId="1219167651" sldId="297"/>
        </pc:sldMkLst>
        <pc:spChg chg="mod">
          <ac:chgData name="Dhrishya Menon" userId="de1e72c37a064610" providerId="LiveId" clId="{1D646842-4142-4590-A290-9DB2B8099405}" dt="2022-04-29T04:03:01.391" v="535" actId="27636"/>
          <ac:spMkLst>
            <pc:docMk/>
            <pc:sldMk cId="1219167651" sldId="297"/>
            <ac:spMk id="2" creationId="{8A30F8D8-CE9D-4160-B569-56609548A852}"/>
          </ac:spMkLst>
        </pc:spChg>
        <pc:spChg chg="del">
          <ac:chgData name="Dhrishya Menon" userId="de1e72c37a064610" providerId="LiveId" clId="{1D646842-4142-4590-A290-9DB2B8099405}" dt="2022-04-29T03:47:18.344" v="99" actId="22"/>
          <ac:spMkLst>
            <pc:docMk/>
            <pc:sldMk cId="1219167651" sldId="297"/>
            <ac:spMk id="3" creationId="{AB62F218-4470-43D4-98CC-A8032D193E20}"/>
          </ac:spMkLst>
        </pc:spChg>
        <pc:spChg chg="mod">
          <ac:chgData name="Dhrishya Menon" userId="de1e72c37a064610" providerId="LiveId" clId="{1D646842-4142-4590-A290-9DB2B8099405}" dt="2022-04-29T04:12:28.892" v="772" actId="123"/>
          <ac:spMkLst>
            <pc:docMk/>
            <pc:sldMk cId="1219167651" sldId="297"/>
            <ac:spMk id="4" creationId="{3F26DF66-FFE4-4F45-8AA2-9EA3B430F557}"/>
          </ac:spMkLst>
        </pc:spChg>
        <pc:spChg chg="add del mod">
          <ac:chgData name="Dhrishya Menon" userId="de1e72c37a064610" providerId="LiveId" clId="{1D646842-4142-4590-A290-9DB2B8099405}" dt="2022-04-29T04:13:06.216" v="773" actId="22"/>
          <ac:spMkLst>
            <pc:docMk/>
            <pc:sldMk cId="1219167651" sldId="297"/>
            <ac:spMk id="8" creationId="{ED941DD1-E599-4341-9422-6F30B4CD1A6D}"/>
          </ac:spMkLst>
        </pc:spChg>
        <pc:spChg chg="add del mod">
          <ac:chgData name="Dhrishya Menon" userId="de1e72c37a064610" providerId="LiveId" clId="{1D646842-4142-4590-A290-9DB2B8099405}" dt="2022-04-29T04:14:20.982" v="783" actId="22"/>
          <ac:spMkLst>
            <pc:docMk/>
            <pc:sldMk cId="1219167651" sldId="297"/>
            <ac:spMk id="14" creationId="{0CCE39D5-E207-4B2E-B0C3-867C5927EA83}"/>
          </ac:spMkLst>
        </pc:spChg>
        <pc:spChg chg="add del mod">
          <ac:chgData name="Dhrishya Menon" userId="de1e72c37a064610" providerId="LiveId" clId="{1D646842-4142-4590-A290-9DB2B8099405}" dt="2022-04-29T04:14:47.327" v="788" actId="22"/>
          <ac:spMkLst>
            <pc:docMk/>
            <pc:sldMk cId="1219167651" sldId="297"/>
            <ac:spMk id="18" creationId="{43ECD045-2FB4-4372-A889-AB2A0BC431A6}"/>
          </ac:spMkLst>
        </pc:spChg>
        <pc:picChg chg="add del mod ord">
          <ac:chgData name="Dhrishya Menon" userId="de1e72c37a064610" providerId="LiveId" clId="{1D646842-4142-4590-A290-9DB2B8099405}" dt="2022-04-29T04:02:30.190" v="483" actId="478"/>
          <ac:picMkLst>
            <pc:docMk/>
            <pc:sldMk cId="1219167651" sldId="297"/>
            <ac:picMk id="6" creationId="{7A205CC1-C9F2-4842-AC85-1E9D10A29195}"/>
          </ac:picMkLst>
        </pc:picChg>
        <pc:picChg chg="add del mod ord">
          <ac:chgData name="Dhrishya Menon" userId="de1e72c37a064610" providerId="LiveId" clId="{1D646842-4142-4590-A290-9DB2B8099405}" dt="2022-04-29T04:14:03.149" v="782" actId="478"/>
          <ac:picMkLst>
            <pc:docMk/>
            <pc:sldMk cId="1219167651" sldId="297"/>
            <ac:picMk id="10" creationId="{AFEDB252-E79D-4F67-9CAF-21D2345ACA29}"/>
          </ac:picMkLst>
        </pc:picChg>
        <pc:picChg chg="add mod">
          <ac:chgData name="Dhrishya Menon" userId="de1e72c37a064610" providerId="LiveId" clId="{1D646842-4142-4590-A290-9DB2B8099405}" dt="2022-04-29T04:14:55.324" v="793" actId="14100"/>
          <ac:picMkLst>
            <pc:docMk/>
            <pc:sldMk cId="1219167651" sldId="297"/>
            <ac:picMk id="12" creationId="{B3F784D3-1AF8-4BC7-B055-73EC3D35DA9B}"/>
          </ac:picMkLst>
        </pc:picChg>
        <pc:picChg chg="add del mod ord">
          <ac:chgData name="Dhrishya Menon" userId="de1e72c37a064610" providerId="LiveId" clId="{1D646842-4142-4590-A290-9DB2B8099405}" dt="2022-04-29T04:14:45.618" v="787" actId="478"/>
          <ac:picMkLst>
            <pc:docMk/>
            <pc:sldMk cId="1219167651" sldId="297"/>
            <ac:picMk id="16" creationId="{E4E64AC4-54FC-43C4-8091-BA582EB25CD8}"/>
          </ac:picMkLst>
        </pc:picChg>
        <pc:picChg chg="add mod ord">
          <ac:chgData name="Dhrishya Menon" userId="de1e72c37a064610" providerId="LiveId" clId="{1D646842-4142-4590-A290-9DB2B8099405}" dt="2022-04-29T04:14:51.867" v="791" actId="1076"/>
          <ac:picMkLst>
            <pc:docMk/>
            <pc:sldMk cId="1219167651" sldId="297"/>
            <ac:picMk id="20" creationId="{41689390-B580-430F-A892-D11987B1FC05}"/>
          </ac:picMkLst>
        </pc:picChg>
      </pc:sldChg>
      <pc:sldChg chg="addSp delSp modSp new mod ord">
        <pc:chgData name="Dhrishya Menon" userId="de1e72c37a064610" providerId="LiveId" clId="{1D646842-4142-4590-A290-9DB2B8099405}" dt="2022-04-29T04:02:43.456" v="507" actId="20577"/>
        <pc:sldMkLst>
          <pc:docMk/>
          <pc:sldMk cId="883767855" sldId="298"/>
        </pc:sldMkLst>
        <pc:spChg chg="mod">
          <ac:chgData name="Dhrishya Menon" userId="de1e72c37a064610" providerId="LiveId" clId="{1D646842-4142-4590-A290-9DB2B8099405}" dt="2022-04-29T04:02:43.456" v="507" actId="20577"/>
          <ac:spMkLst>
            <pc:docMk/>
            <pc:sldMk cId="883767855" sldId="298"/>
            <ac:spMk id="2" creationId="{750451A0-E0A9-4B60-9CC2-75D4605CF924}"/>
          </ac:spMkLst>
        </pc:spChg>
        <pc:spChg chg="del">
          <ac:chgData name="Dhrishya Menon" userId="de1e72c37a064610" providerId="LiveId" clId="{1D646842-4142-4590-A290-9DB2B8099405}" dt="2022-04-29T03:59:59.882" v="263" actId="22"/>
          <ac:spMkLst>
            <pc:docMk/>
            <pc:sldMk cId="883767855" sldId="298"/>
            <ac:spMk id="3" creationId="{2BE939C1-CF04-4DFB-9F30-2C1CC90B62C8}"/>
          </ac:spMkLst>
        </pc:spChg>
        <pc:spChg chg="mod">
          <ac:chgData name="Dhrishya Menon" userId="de1e72c37a064610" providerId="LiveId" clId="{1D646842-4142-4590-A290-9DB2B8099405}" dt="2022-04-29T04:02:25.585" v="482" actId="20577"/>
          <ac:spMkLst>
            <pc:docMk/>
            <pc:sldMk cId="883767855" sldId="298"/>
            <ac:spMk id="4" creationId="{08061EA9-E1E7-4A6C-831B-68F023F3D7FB}"/>
          </ac:spMkLst>
        </pc:spChg>
        <pc:picChg chg="add mod ord">
          <ac:chgData name="Dhrishya Menon" userId="de1e72c37a064610" providerId="LiveId" clId="{1D646842-4142-4590-A290-9DB2B8099405}" dt="2022-04-29T04:00:52.844" v="269" actId="1076"/>
          <ac:picMkLst>
            <pc:docMk/>
            <pc:sldMk cId="883767855" sldId="298"/>
            <ac:picMk id="6" creationId="{49F3CD7E-2BF6-4B4D-82A6-0EA469BC8C88}"/>
          </ac:picMkLst>
        </pc:picChg>
        <pc:picChg chg="add mod">
          <ac:chgData name="Dhrishya Menon" userId="de1e72c37a064610" providerId="LiveId" clId="{1D646842-4142-4590-A290-9DB2B8099405}" dt="2022-04-29T04:00:56.076" v="270" actId="14100"/>
          <ac:picMkLst>
            <pc:docMk/>
            <pc:sldMk cId="883767855" sldId="298"/>
            <ac:picMk id="8" creationId="{FD80DB77-11DD-4B46-AF61-F707BDA46424}"/>
          </ac:picMkLst>
        </pc:picChg>
      </pc:sldChg>
      <pc:sldChg chg="addSp delSp modSp new mod">
        <pc:chgData name="Dhrishya Menon" userId="de1e72c37a064610" providerId="LiveId" clId="{1D646842-4142-4590-A290-9DB2B8099405}" dt="2022-04-29T04:28:47" v="1737" actId="313"/>
        <pc:sldMkLst>
          <pc:docMk/>
          <pc:sldMk cId="3140131172" sldId="299"/>
        </pc:sldMkLst>
        <pc:spChg chg="mod">
          <ac:chgData name="Dhrishya Menon" userId="de1e72c37a064610" providerId="LiveId" clId="{1D646842-4142-4590-A290-9DB2B8099405}" dt="2022-04-29T04:26:19.628" v="1443" actId="1076"/>
          <ac:spMkLst>
            <pc:docMk/>
            <pc:sldMk cId="3140131172" sldId="299"/>
            <ac:spMk id="2" creationId="{B963DCDB-6163-4931-875D-306305EC2677}"/>
          </ac:spMkLst>
        </pc:spChg>
        <pc:spChg chg="del">
          <ac:chgData name="Dhrishya Menon" userId="de1e72c37a064610" providerId="LiveId" clId="{1D646842-4142-4590-A290-9DB2B8099405}" dt="2022-04-29T04:25:29.193" v="1387" actId="22"/>
          <ac:spMkLst>
            <pc:docMk/>
            <pc:sldMk cId="3140131172" sldId="299"/>
            <ac:spMk id="3" creationId="{4558C5F9-4E86-4384-B186-9D4DAEE7E64E}"/>
          </ac:spMkLst>
        </pc:spChg>
        <pc:spChg chg="mod">
          <ac:chgData name="Dhrishya Menon" userId="de1e72c37a064610" providerId="LiveId" clId="{1D646842-4142-4590-A290-9DB2B8099405}" dt="2022-04-29T04:28:47" v="1737" actId="313"/>
          <ac:spMkLst>
            <pc:docMk/>
            <pc:sldMk cId="3140131172" sldId="299"/>
            <ac:spMk id="4" creationId="{8603AD10-84A3-4C9E-84B3-845C6A1686A6}"/>
          </ac:spMkLst>
        </pc:spChg>
        <pc:picChg chg="add mod ord">
          <ac:chgData name="Dhrishya Menon" userId="de1e72c37a064610" providerId="LiveId" clId="{1D646842-4142-4590-A290-9DB2B8099405}" dt="2022-04-29T04:25:38.675" v="1390" actId="1076"/>
          <ac:picMkLst>
            <pc:docMk/>
            <pc:sldMk cId="3140131172" sldId="299"/>
            <ac:picMk id="6" creationId="{E260E2BA-7288-43F3-811D-48982503CE85}"/>
          </ac:picMkLst>
        </pc:picChg>
      </pc:sldChg>
      <pc:sldChg chg="modSp new mod ord">
        <pc:chgData name="Dhrishya Menon" userId="de1e72c37a064610" providerId="LiveId" clId="{1D646842-4142-4590-A290-9DB2B8099405}" dt="2022-04-29T04:23:57.185" v="1386" actId="123"/>
        <pc:sldMkLst>
          <pc:docMk/>
          <pc:sldMk cId="2669451761" sldId="300"/>
        </pc:sldMkLst>
        <pc:spChg chg="mod">
          <ac:chgData name="Dhrishya Menon" userId="de1e72c37a064610" providerId="LiveId" clId="{1D646842-4142-4590-A290-9DB2B8099405}" dt="2022-04-29T04:16:26.927" v="810" actId="1076"/>
          <ac:spMkLst>
            <pc:docMk/>
            <pc:sldMk cId="2669451761" sldId="300"/>
            <ac:spMk id="2" creationId="{62C1045F-3745-4E0F-8188-B5E60A3E95F8}"/>
          </ac:spMkLst>
        </pc:spChg>
        <pc:spChg chg="mod">
          <ac:chgData name="Dhrishya Menon" userId="de1e72c37a064610" providerId="LiveId" clId="{1D646842-4142-4590-A290-9DB2B8099405}" dt="2022-04-29T04:23:57.185" v="1386" actId="123"/>
          <ac:spMkLst>
            <pc:docMk/>
            <pc:sldMk cId="2669451761" sldId="300"/>
            <ac:spMk id="3" creationId="{7924192E-3496-4D4E-811D-ED37B966A8BE}"/>
          </ac:spMkLst>
        </pc:spChg>
      </pc:sldChg>
      <pc:sldChg chg="modSp new mod">
        <pc:chgData name="Dhrishya Menon" userId="de1e72c37a064610" providerId="LiveId" clId="{1D646842-4142-4590-A290-9DB2B8099405}" dt="2022-04-29T04:42:05.945" v="2118" actId="403"/>
        <pc:sldMkLst>
          <pc:docMk/>
          <pc:sldMk cId="553935630" sldId="301"/>
        </pc:sldMkLst>
        <pc:spChg chg="mod">
          <ac:chgData name="Dhrishya Menon" userId="de1e72c37a064610" providerId="LiveId" clId="{1D646842-4142-4590-A290-9DB2B8099405}" dt="2022-04-29T04:29:39.503" v="1752" actId="14100"/>
          <ac:spMkLst>
            <pc:docMk/>
            <pc:sldMk cId="553935630" sldId="301"/>
            <ac:spMk id="2" creationId="{479133E3-A485-4E00-8E1B-310995BB5622}"/>
          </ac:spMkLst>
        </pc:spChg>
        <pc:spChg chg="mod">
          <ac:chgData name="Dhrishya Menon" userId="de1e72c37a064610" providerId="LiveId" clId="{1D646842-4142-4590-A290-9DB2B8099405}" dt="2022-04-29T04:42:05.945" v="2118" actId="403"/>
          <ac:spMkLst>
            <pc:docMk/>
            <pc:sldMk cId="553935630" sldId="301"/>
            <ac:spMk id="3" creationId="{1B49AE7E-13C6-46EF-9779-FA3DCDCC581C}"/>
          </ac:spMkLst>
        </pc:spChg>
      </pc:sldChg>
      <pc:sldChg chg="addSp delSp modSp new mod">
        <pc:chgData name="Dhrishya Menon" userId="de1e72c37a064610" providerId="LiveId" clId="{1D646842-4142-4590-A290-9DB2B8099405}" dt="2022-04-29T04:46:47.658" v="2336" actId="1076"/>
        <pc:sldMkLst>
          <pc:docMk/>
          <pc:sldMk cId="3164927381" sldId="302"/>
        </pc:sldMkLst>
        <pc:spChg chg="add del mod">
          <ac:chgData name="Dhrishya Menon" userId="de1e72c37a064610" providerId="LiveId" clId="{1D646842-4142-4590-A290-9DB2B8099405}" dt="2022-04-29T04:38:40.602" v="1984" actId="14100"/>
          <ac:spMkLst>
            <pc:docMk/>
            <pc:sldMk cId="3164927381" sldId="302"/>
            <ac:spMk id="2" creationId="{717D89E4-E134-4F24-90CA-BA212E0B2DD3}"/>
          </ac:spMkLst>
        </pc:spChg>
        <pc:spChg chg="mod">
          <ac:chgData name="Dhrishya Menon" userId="de1e72c37a064610" providerId="LiveId" clId="{1D646842-4142-4590-A290-9DB2B8099405}" dt="2022-04-29T04:46:43.387" v="2335" actId="404"/>
          <ac:spMkLst>
            <pc:docMk/>
            <pc:sldMk cId="3164927381" sldId="302"/>
            <ac:spMk id="3" creationId="{E9DF5878-5B98-4173-B914-D8B1567B90A8}"/>
          </ac:spMkLst>
        </pc:spChg>
        <pc:picChg chg="add mod">
          <ac:chgData name="Dhrishya Menon" userId="de1e72c37a064610" providerId="LiveId" clId="{1D646842-4142-4590-A290-9DB2B8099405}" dt="2022-04-29T04:46:47.658" v="2336" actId="1076"/>
          <ac:picMkLst>
            <pc:docMk/>
            <pc:sldMk cId="3164927381" sldId="302"/>
            <ac:picMk id="5" creationId="{252C444E-A48A-4D51-81F7-B0601E728088}"/>
          </ac:picMkLst>
        </pc:picChg>
      </pc:sldChg>
      <pc:sldChg chg="addSp delSp modSp new mod">
        <pc:chgData name="Dhrishya Menon" userId="de1e72c37a064610" providerId="LiveId" clId="{1D646842-4142-4590-A290-9DB2B8099405}" dt="2022-04-29T04:55:22.379" v="2647" actId="14100"/>
        <pc:sldMkLst>
          <pc:docMk/>
          <pc:sldMk cId="2520311255" sldId="303"/>
        </pc:sldMkLst>
        <pc:spChg chg="mod">
          <ac:chgData name="Dhrishya Menon" userId="de1e72c37a064610" providerId="LiveId" clId="{1D646842-4142-4590-A290-9DB2B8099405}" dt="2022-04-29T04:51:55.820" v="2388" actId="1076"/>
          <ac:spMkLst>
            <pc:docMk/>
            <pc:sldMk cId="2520311255" sldId="303"/>
            <ac:spMk id="2" creationId="{55DFA5F5-EFF5-4C21-922F-E83702B1249F}"/>
          </ac:spMkLst>
        </pc:spChg>
        <pc:spChg chg="del">
          <ac:chgData name="Dhrishya Menon" userId="de1e72c37a064610" providerId="LiveId" clId="{1D646842-4142-4590-A290-9DB2B8099405}" dt="2022-04-29T04:49:02.147" v="2338" actId="22"/>
          <ac:spMkLst>
            <pc:docMk/>
            <pc:sldMk cId="2520311255" sldId="303"/>
            <ac:spMk id="3" creationId="{268786F0-4659-4E8E-B7A9-4BB0B9F1118A}"/>
          </ac:spMkLst>
        </pc:spChg>
        <pc:spChg chg="mod">
          <ac:chgData name="Dhrishya Menon" userId="de1e72c37a064610" providerId="LiveId" clId="{1D646842-4142-4590-A290-9DB2B8099405}" dt="2022-04-29T04:55:22.379" v="2647" actId="14100"/>
          <ac:spMkLst>
            <pc:docMk/>
            <pc:sldMk cId="2520311255" sldId="303"/>
            <ac:spMk id="4" creationId="{FA16A9BE-E4CD-47E1-B20D-FB1BF8E6989A}"/>
          </ac:spMkLst>
        </pc:spChg>
        <pc:picChg chg="add mod ord">
          <ac:chgData name="Dhrishya Menon" userId="de1e72c37a064610" providerId="LiveId" clId="{1D646842-4142-4590-A290-9DB2B8099405}" dt="2022-04-29T04:49:09.491" v="2340" actId="14100"/>
          <ac:picMkLst>
            <pc:docMk/>
            <pc:sldMk cId="2520311255" sldId="303"/>
            <ac:picMk id="6" creationId="{67F44237-E3EA-4167-B07B-396DBB2F12AE}"/>
          </ac:picMkLst>
        </pc:picChg>
        <pc:picChg chg="add mod">
          <ac:chgData name="Dhrishya Menon" userId="de1e72c37a064610" providerId="LiveId" clId="{1D646842-4142-4590-A290-9DB2B8099405}" dt="2022-04-29T04:53:34.430" v="2391" actId="14100"/>
          <ac:picMkLst>
            <pc:docMk/>
            <pc:sldMk cId="2520311255" sldId="303"/>
            <ac:picMk id="8" creationId="{B9DFB88B-0545-485B-B4D3-C1CB2940AB02}"/>
          </ac:picMkLst>
        </pc:picChg>
      </pc:sldChg>
      <pc:sldChg chg="modSp new mod">
        <pc:chgData name="Dhrishya Menon" userId="de1e72c37a064610" providerId="LiveId" clId="{1D646842-4142-4590-A290-9DB2B8099405}" dt="2022-04-29T05:04:38.825" v="3020" actId="123"/>
        <pc:sldMkLst>
          <pc:docMk/>
          <pc:sldMk cId="342278873" sldId="304"/>
        </pc:sldMkLst>
        <pc:spChg chg="mod">
          <ac:chgData name="Dhrishya Menon" userId="de1e72c37a064610" providerId="LiveId" clId="{1D646842-4142-4590-A290-9DB2B8099405}" dt="2022-04-29T04:55:33.251" v="2660" actId="20577"/>
          <ac:spMkLst>
            <pc:docMk/>
            <pc:sldMk cId="342278873" sldId="304"/>
            <ac:spMk id="2" creationId="{51DA0579-475A-4F4A-AF75-99A885C131BF}"/>
          </ac:spMkLst>
        </pc:spChg>
        <pc:spChg chg="mod">
          <ac:chgData name="Dhrishya Menon" userId="de1e72c37a064610" providerId="LiveId" clId="{1D646842-4142-4590-A290-9DB2B8099405}" dt="2022-04-29T05:04:38.825" v="3020" actId="123"/>
          <ac:spMkLst>
            <pc:docMk/>
            <pc:sldMk cId="342278873" sldId="304"/>
            <ac:spMk id="3" creationId="{54A0C047-7777-4665-AFB2-25A522BB25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3200" dirty="0">
                <a:solidFill>
                  <a:schemeClr val="tx1"/>
                </a:solidFill>
              </a:rPr>
              <a:t>DATA WRANGLING AND EXPLORATORY ANALYSIS</a:t>
            </a:r>
            <a:br>
              <a:rPr lang="en-US" sz="3200" dirty="0">
                <a:solidFill>
                  <a:schemeClr val="tx1"/>
                </a:solidFill>
              </a:rPr>
            </a:br>
            <a:br>
              <a:rPr lang="en-US" sz="3200" dirty="0">
                <a:solidFill>
                  <a:schemeClr val="tx1"/>
                </a:solidFill>
              </a:rPr>
            </a:br>
            <a:r>
              <a:rPr lang="en-US" sz="3200" dirty="0">
                <a:solidFill>
                  <a:schemeClr val="tx1"/>
                </a:solidFill>
              </a:rPr>
              <a:t>ANIME DATASET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324423"/>
            <a:ext cx="4775075" cy="559656"/>
          </a:xfrm>
        </p:spPr>
        <p:txBody>
          <a:bodyPr>
            <a:normAutofit/>
          </a:bodyPr>
          <a:lstStyle/>
          <a:p>
            <a:pPr>
              <a:spcAft>
                <a:spcPts val="600"/>
              </a:spcAft>
            </a:pPr>
            <a:r>
              <a:rPr lang="en-US" dirty="0">
                <a:solidFill>
                  <a:schemeClr val="tx1"/>
                </a:solidFill>
              </a:rPr>
              <a:t>Dhrishya Sureshbabu Menon</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0579-475A-4F4A-AF75-99A885C131B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4A0C047-7777-4665-AFB2-25A522BB253A}"/>
              </a:ext>
            </a:extLst>
          </p:cNvPr>
          <p:cNvSpPr>
            <a:spLocks noGrp="1"/>
          </p:cNvSpPr>
          <p:nvPr>
            <p:ph idx="1"/>
          </p:nvPr>
        </p:nvSpPr>
        <p:spPr>
          <a:xfrm>
            <a:off x="1066800" y="1855304"/>
            <a:ext cx="10058400" cy="4097440"/>
          </a:xfrm>
        </p:spPr>
        <p:txBody>
          <a:bodyPr>
            <a:normAutofit/>
          </a:bodyPr>
          <a:lstStyle/>
          <a:p>
            <a:pPr algn="just">
              <a:buFont typeface="Wingdings" panose="05000000000000000000" pitchFamily="2" charset="2"/>
              <a:buChar char="§"/>
            </a:pPr>
            <a:r>
              <a:rPr lang="en-US" sz="2000" dirty="0"/>
              <a:t>Three main steps are performed on the chosen dataset of Anime:</a:t>
            </a:r>
          </a:p>
          <a:p>
            <a:pPr marL="342900" indent="-342900" algn="just">
              <a:buFont typeface="+mj-lt"/>
              <a:buAutoNum type="arabicPeriod"/>
            </a:pPr>
            <a:r>
              <a:rPr lang="en-US" sz="2000" dirty="0"/>
              <a:t>Preparing and Cleaning</a:t>
            </a:r>
          </a:p>
          <a:p>
            <a:pPr marL="342900" indent="-342900" algn="just">
              <a:buFont typeface="+mj-lt"/>
              <a:buAutoNum type="arabicPeriod"/>
            </a:pPr>
            <a:r>
              <a:rPr lang="en-US" sz="2000" dirty="0"/>
              <a:t>Exploratory Analysis and Data Visualization </a:t>
            </a:r>
          </a:p>
          <a:p>
            <a:pPr marL="342900" indent="-342900" algn="just">
              <a:buFont typeface="+mj-lt"/>
              <a:buAutoNum type="arabicPeriod"/>
            </a:pPr>
            <a:r>
              <a:rPr lang="en-US" sz="2000" dirty="0"/>
              <a:t>Asking and Answering Questions </a:t>
            </a:r>
          </a:p>
          <a:p>
            <a:pPr algn="just">
              <a:buFont typeface="Wingdings" panose="05000000000000000000" pitchFamily="2" charset="2"/>
              <a:buChar char="§"/>
            </a:pPr>
            <a:r>
              <a:rPr lang="en-US" sz="2000" dirty="0"/>
              <a:t>Different plots are made use of such as Histograms, bar plots, box plots along with line graph and pie plots are used to visualize the data in the dataset to obtain answers to specific questions and to obtain information regarding the dataset in general</a:t>
            </a:r>
          </a:p>
        </p:txBody>
      </p:sp>
    </p:spTree>
    <p:extLst>
      <p:ext uri="{BB962C8B-B14F-4D97-AF65-F5344CB8AC3E}">
        <p14:creationId xmlns:p14="http://schemas.microsoft.com/office/powerpoint/2010/main" val="34227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3B50-49D6-4DA4-97D7-226C09F07CF3}"/>
              </a:ext>
            </a:extLst>
          </p:cNvPr>
          <p:cNvSpPr>
            <a:spLocks noGrp="1"/>
          </p:cNvSpPr>
          <p:nvPr>
            <p:ph type="title"/>
          </p:nvPr>
        </p:nvSpPr>
        <p:spPr>
          <a:xfrm>
            <a:off x="1066800" y="496820"/>
            <a:ext cx="10058400" cy="1371600"/>
          </a:xfrm>
        </p:spPr>
        <p:txBody>
          <a:bodyPr/>
          <a:lstStyle/>
          <a:p>
            <a:r>
              <a:rPr lang="en-US" dirty="0"/>
              <a:t>ANIME DATASET</a:t>
            </a:r>
          </a:p>
        </p:txBody>
      </p:sp>
      <p:pic>
        <p:nvPicPr>
          <p:cNvPr id="4" name="Picture 3">
            <a:extLst>
              <a:ext uri="{FF2B5EF4-FFF2-40B4-BE49-F238E27FC236}">
                <a16:creationId xmlns:a16="http://schemas.microsoft.com/office/drawing/2014/main" id="{FA3DA3C8-B563-4F9E-A133-2585AAE9C9A4}"/>
              </a:ext>
            </a:extLst>
          </p:cNvPr>
          <p:cNvPicPr>
            <a:picLocks noChangeAspect="1"/>
          </p:cNvPicPr>
          <p:nvPr/>
        </p:nvPicPr>
        <p:blipFill>
          <a:blip r:embed="rId2"/>
          <a:stretch>
            <a:fillRect/>
          </a:stretch>
        </p:blipFill>
        <p:spPr>
          <a:xfrm>
            <a:off x="1066800" y="2742002"/>
            <a:ext cx="9667461" cy="3473404"/>
          </a:xfrm>
          <a:prstGeom prst="rect">
            <a:avLst/>
          </a:prstGeom>
        </p:spPr>
      </p:pic>
      <p:sp>
        <p:nvSpPr>
          <p:cNvPr id="5" name="Title 1">
            <a:extLst>
              <a:ext uri="{FF2B5EF4-FFF2-40B4-BE49-F238E27FC236}">
                <a16:creationId xmlns:a16="http://schemas.microsoft.com/office/drawing/2014/main" id="{FFCA0478-7977-4E00-B4C8-E15C427E3523}"/>
              </a:ext>
            </a:extLst>
          </p:cNvPr>
          <p:cNvSpPr txBox="1">
            <a:spLocks/>
          </p:cNvSpPr>
          <p:nvPr/>
        </p:nvSpPr>
        <p:spPr>
          <a:xfrm>
            <a:off x="914401" y="1695747"/>
            <a:ext cx="7712765" cy="609464"/>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3200" dirty="0">
                <a:solidFill>
                  <a:schemeClr val="tx1"/>
                </a:solidFill>
              </a:rPr>
              <a:t>The Dataset has mainly 12294 rows and 7 columns </a:t>
            </a:r>
          </a:p>
        </p:txBody>
      </p:sp>
    </p:spTree>
    <p:extLst>
      <p:ext uri="{BB962C8B-B14F-4D97-AF65-F5344CB8AC3E}">
        <p14:creationId xmlns:p14="http://schemas.microsoft.com/office/powerpoint/2010/main" val="273850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51A0-E0A9-4B60-9CC2-75D4605CF924}"/>
              </a:ext>
            </a:extLst>
          </p:cNvPr>
          <p:cNvSpPr>
            <a:spLocks noGrp="1"/>
          </p:cNvSpPr>
          <p:nvPr>
            <p:ph type="title"/>
          </p:nvPr>
        </p:nvSpPr>
        <p:spPr>
          <a:xfrm>
            <a:off x="8458200" y="488123"/>
            <a:ext cx="3161963" cy="916608"/>
          </a:xfrm>
        </p:spPr>
        <p:txBody>
          <a:bodyPr>
            <a:normAutofit fontScale="90000"/>
          </a:bodyPr>
          <a:lstStyle/>
          <a:p>
            <a:r>
              <a:rPr lang="en-US" dirty="0"/>
              <a:t>Preparation of the Dataset</a:t>
            </a:r>
          </a:p>
        </p:txBody>
      </p:sp>
      <p:pic>
        <p:nvPicPr>
          <p:cNvPr id="6" name="Content Placeholder 5">
            <a:extLst>
              <a:ext uri="{FF2B5EF4-FFF2-40B4-BE49-F238E27FC236}">
                <a16:creationId xmlns:a16="http://schemas.microsoft.com/office/drawing/2014/main" id="{49F3CD7E-2BF6-4B4D-82A6-0EA469BC8C88}"/>
              </a:ext>
            </a:extLst>
          </p:cNvPr>
          <p:cNvPicPr>
            <a:picLocks noGrp="1" noChangeAspect="1"/>
          </p:cNvPicPr>
          <p:nvPr>
            <p:ph idx="1"/>
          </p:nvPr>
        </p:nvPicPr>
        <p:blipFill>
          <a:blip r:embed="rId2"/>
          <a:stretch>
            <a:fillRect/>
          </a:stretch>
        </p:blipFill>
        <p:spPr>
          <a:xfrm>
            <a:off x="2227608" y="179940"/>
            <a:ext cx="3228975" cy="2714625"/>
          </a:xfrm>
        </p:spPr>
      </p:pic>
      <p:sp>
        <p:nvSpPr>
          <p:cNvPr id="4" name="Text Placeholder 3">
            <a:extLst>
              <a:ext uri="{FF2B5EF4-FFF2-40B4-BE49-F238E27FC236}">
                <a16:creationId xmlns:a16="http://schemas.microsoft.com/office/drawing/2014/main" id="{08061EA9-E1E7-4A6C-831B-68F023F3D7FB}"/>
              </a:ext>
            </a:extLst>
          </p:cNvPr>
          <p:cNvSpPr>
            <a:spLocks noGrp="1"/>
          </p:cNvSpPr>
          <p:nvPr>
            <p:ph type="body" sz="half" idx="2"/>
          </p:nvPr>
        </p:nvSpPr>
        <p:spPr>
          <a:xfrm>
            <a:off x="8458200" y="1537253"/>
            <a:ext cx="3161963" cy="4406348"/>
          </a:xfrm>
        </p:spPr>
        <p:txBody>
          <a:bodyPr/>
          <a:lstStyle/>
          <a:p>
            <a:pPr marL="285750" indent="-285750" algn="just">
              <a:buFont typeface="Arial" panose="020B0604020202020204" pitchFamily="34" charset="0"/>
              <a:buChar char="•"/>
            </a:pPr>
            <a:r>
              <a:rPr lang="en-US" sz="1600" dirty="0"/>
              <a:t>The Dataset is initially prepared by viewing the info which showcases the column names and the column types.</a:t>
            </a:r>
          </a:p>
          <a:p>
            <a:pPr marL="285750" indent="-285750" algn="just">
              <a:buFont typeface="Arial" panose="020B0604020202020204" pitchFamily="34" charset="0"/>
              <a:buChar char="•"/>
            </a:pPr>
            <a:r>
              <a:rPr lang="en-US" sz="1600" dirty="0"/>
              <a:t>The shape of the dataset is found out along with the type of the dataset.</a:t>
            </a:r>
          </a:p>
          <a:p>
            <a:pPr marL="285750" indent="-285750" algn="just">
              <a:buFont typeface="Arial" panose="020B0604020202020204" pitchFamily="34" charset="0"/>
              <a:buChar char="•"/>
            </a:pPr>
            <a:r>
              <a:rPr lang="en-US" sz="1600" dirty="0"/>
              <a:t>The column names present within the dataset are displayed.</a:t>
            </a:r>
          </a:p>
          <a:p>
            <a:pPr marL="285750" indent="-285750" algn="just">
              <a:buFont typeface="Arial" panose="020B0604020202020204" pitchFamily="34" charset="0"/>
              <a:buChar char="•"/>
            </a:pPr>
            <a:r>
              <a:rPr lang="en-US" sz="1600" dirty="0"/>
              <a:t>The types of each column is also displayed.</a:t>
            </a:r>
          </a:p>
          <a:p>
            <a:endParaRPr lang="en-US" dirty="0"/>
          </a:p>
        </p:txBody>
      </p:sp>
      <p:pic>
        <p:nvPicPr>
          <p:cNvPr id="8" name="Picture 7">
            <a:extLst>
              <a:ext uri="{FF2B5EF4-FFF2-40B4-BE49-F238E27FC236}">
                <a16:creationId xmlns:a16="http://schemas.microsoft.com/office/drawing/2014/main" id="{FD80DB77-11DD-4B46-AF61-F707BDA46424}"/>
              </a:ext>
            </a:extLst>
          </p:cNvPr>
          <p:cNvPicPr>
            <a:picLocks noChangeAspect="1"/>
          </p:cNvPicPr>
          <p:nvPr/>
        </p:nvPicPr>
        <p:blipFill>
          <a:blip r:embed="rId3"/>
          <a:stretch>
            <a:fillRect/>
          </a:stretch>
        </p:blipFill>
        <p:spPr>
          <a:xfrm>
            <a:off x="571838" y="3095859"/>
            <a:ext cx="6730110" cy="3429803"/>
          </a:xfrm>
          <a:prstGeom prst="rect">
            <a:avLst/>
          </a:prstGeom>
        </p:spPr>
      </p:pic>
    </p:spTree>
    <p:extLst>
      <p:ext uri="{BB962C8B-B14F-4D97-AF65-F5344CB8AC3E}">
        <p14:creationId xmlns:p14="http://schemas.microsoft.com/office/powerpoint/2010/main" val="88376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F8D8-CE9D-4160-B569-56609548A852}"/>
              </a:ext>
            </a:extLst>
          </p:cNvPr>
          <p:cNvSpPr>
            <a:spLocks noGrp="1"/>
          </p:cNvSpPr>
          <p:nvPr>
            <p:ph type="title"/>
          </p:nvPr>
        </p:nvSpPr>
        <p:spPr>
          <a:xfrm>
            <a:off x="8458200" y="607392"/>
            <a:ext cx="3161963" cy="956365"/>
          </a:xfrm>
        </p:spPr>
        <p:txBody>
          <a:bodyPr>
            <a:normAutofit fontScale="90000"/>
          </a:bodyPr>
          <a:lstStyle/>
          <a:p>
            <a:r>
              <a:rPr lang="en-US" dirty="0"/>
              <a:t>Cleaning of the Dataset</a:t>
            </a:r>
          </a:p>
        </p:txBody>
      </p:sp>
      <p:sp>
        <p:nvSpPr>
          <p:cNvPr id="4" name="Text Placeholder 3">
            <a:extLst>
              <a:ext uri="{FF2B5EF4-FFF2-40B4-BE49-F238E27FC236}">
                <a16:creationId xmlns:a16="http://schemas.microsoft.com/office/drawing/2014/main" id="{3F26DF66-FFE4-4F45-8AA2-9EA3B430F557}"/>
              </a:ext>
            </a:extLst>
          </p:cNvPr>
          <p:cNvSpPr>
            <a:spLocks noGrp="1"/>
          </p:cNvSpPr>
          <p:nvPr>
            <p:ph type="body" sz="half" idx="2"/>
          </p:nvPr>
        </p:nvSpPr>
        <p:spPr>
          <a:xfrm>
            <a:off x="8458200" y="1656522"/>
            <a:ext cx="3161963" cy="4287078"/>
          </a:xfrm>
        </p:spPr>
        <p:txBody>
          <a:bodyPr/>
          <a:lstStyle/>
          <a:p>
            <a:pPr marL="285750" indent="-285750" algn="just">
              <a:buFont typeface="Arial" panose="020B0604020202020204" pitchFamily="34" charset="0"/>
              <a:buChar char="•"/>
            </a:pPr>
            <a:r>
              <a:rPr lang="en-US" dirty="0"/>
              <a:t>The Dataset is first checked to see if the columns have any Null Values within them.</a:t>
            </a:r>
          </a:p>
          <a:p>
            <a:pPr marL="285750" indent="-285750" algn="just">
              <a:buFont typeface="Arial" panose="020B0604020202020204" pitchFamily="34" charset="0"/>
              <a:buChar char="•"/>
            </a:pPr>
            <a:r>
              <a:rPr lang="en-US" dirty="0"/>
              <a:t>The values are checked and then dropped from the columns</a:t>
            </a:r>
          </a:p>
          <a:p>
            <a:pPr marL="285750" indent="-285750" algn="just">
              <a:buFont typeface="Arial" panose="020B0604020202020204" pitchFamily="34" charset="0"/>
              <a:buChar char="•"/>
            </a:pPr>
            <a:r>
              <a:rPr lang="en-US" dirty="0"/>
              <a:t>The shape of the Dataset changes after dropping the null values.</a:t>
            </a:r>
          </a:p>
        </p:txBody>
      </p:sp>
      <p:pic>
        <p:nvPicPr>
          <p:cNvPr id="12" name="Picture 11">
            <a:extLst>
              <a:ext uri="{FF2B5EF4-FFF2-40B4-BE49-F238E27FC236}">
                <a16:creationId xmlns:a16="http://schemas.microsoft.com/office/drawing/2014/main" id="{B3F784D3-1AF8-4BC7-B055-73EC3D35DA9B}"/>
              </a:ext>
            </a:extLst>
          </p:cNvPr>
          <p:cNvPicPr>
            <a:picLocks noChangeAspect="1"/>
          </p:cNvPicPr>
          <p:nvPr/>
        </p:nvPicPr>
        <p:blipFill>
          <a:blip r:embed="rId2"/>
          <a:stretch>
            <a:fillRect/>
          </a:stretch>
        </p:blipFill>
        <p:spPr>
          <a:xfrm>
            <a:off x="755732" y="2842933"/>
            <a:ext cx="6854890" cy="3701846"/>
          </a:xfrm>
          <a:prstGeom prst="rect">
            <a:avLst/>
          </a:prstGeom>
        </p:spPr>
      </p:pic>
      <p:pic>
        <p:nvPicPr>
          <p:cNvPr id="20" name="Content Placeholder 19">
            <a:extLst>
              <a:ext uri="{FF2B5EF4-FFF2-40B4-BE49-F238E27FC236}">
                <a16:creationId xmlns:a16="http://schemas.microsoft.com/office/drawing/2014/main" id="{41689390-B580-430F-A892-D11987B1FC05}"/>
              </a:ext>
            </a:extLst>
          </p:cNvPr>
          <p:cNvPicPr>
            <a:picLocks noGrp="1" noChangeAspect="1"/>
          </p:cNvPicPr>
          <p:nvPr>
            <p:ph idx="1"/>
          </p:nvPr>
        </p:nvPicPr>
        <p:blipFill>
          <a:blip r:embed="rId3"/>
          <a:stretch>
            <a:fillRect/>
          </a:stretch>
        </p:blipFill>
        <p:spPr>
          <a:xfrm>
            <a:off x="2880210" y="470110"/>
            <a:ext cx="2423309" cy="2372823"/>
          </a:xfrm>
        </p:spPr>
      </p:pic>
    </p:spTree>
    <p:extLst>
      <p:ext uri="{BB962C8B-B14F-4D97-AF65-F5344CB8AC3E}">
        <p14:creationId xmlns:p14="http://schemas.microsoft.com/office/powerpoint/2010/main" val="121916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045F-3745-4E0F-8188-B5E60A3E95F8}"/>
              </a:ext>
            </a:extLst>
          </p:cNvPr>
          <p:cNvSpPr>
            <a:spLocks noGrp="1"/>
          </p:cNvSpPr>
          <p:nvPr>
            <p:ph type="title"/>
          </p:nvPr>
        </p:nvSpPr>
        <p:spPr>
          <a:xfrm>
            <a:off x="1066800" y="444674"/>
            <a:ext cx="10058400" cy="921163"/>
          </a:xfrm>
        </p:spPr>
        <p:txBody>
          <a:bodyPr/>
          <a:lstStyle/>
          <a:p>
            <a:r>
              <a:rPr lang="en-US" dirty="0"/>
              <a:t>Exploratory analysis &amp; visualization</a:t>
            </a:r>
          </a:p>
        </p:txBody>
      </p:sp>
      <p:sp>
        <p:nvSpPr>
          <p:cNvPr id="3" name="Content Placeholder 2">
            <a:extLst>
              <a:ext uri="{FF2B5EF4-FFF2-40B4-BE49-F238E27FC236}">
                <a16:creationId xmlns:a16="http://schemas.microsoft.com/office/drawing/2014/main" id="{7924192E-3496-4D4E-811D-ED37B966A8BE}"/>
              </a:ext>
            </a:extLst>
          </p:cNvPr>
          <p:cNvSpPr>
            <a:spLocks noGrp="1"/>
          </p:cNvSpPr>
          <p:nvPr>
            <p:ph idx="1"/>
          </p:nvPr>
        </p:nvSpPr>
        <p:spPr>
          <a:xfrm>
            <a:off x="1066800" y="1603513"/>
            <a:ext cx="10058400" cy="4349231"/>
          </a:xfrm>
        </p:spPr>
        <p:txBody>
          <a:bodyPr>
            <a:normAutofit/>
          </a:bodyPr>
          <a:lstStyle/>
          <a:p>
            <a:pPr algn="just">
              <a:buFont typeface="Wingdings" panose="05000000000000000000" pitchFamily="2" charset="2"/>
              <a:buChar char="§"/>
            </a:pPr>
            <a:r>
              <a:rPr lang="en-US" sz="2000" dirty="0"/>
              <a:t> Data analysis is performed on the Dataset along with data visualization where depending on the data different graphs are plotted.</a:t>
            </a:r>
          </a:p>
          <a:p>
            <a:pPr algn="just">
              <a:buFont typeface="Wingdings" panose="05000000000000000000" pitchFamily="2" charset="2"/>
              <a:buChar char="§"/>
            </a:pPr>
            <a:r>
              <a:rPr lang="en-US" sz="2000" dirty="0"/>
              <a:t>Mainly Six different types of analysis are performed on the dataset.</a:t>
            </a:r>
          </a:p>
          <a:p>
            <a:pPr algn="just">
              <a:buFont typeface="Wingdings" panose="05000000000000000000" pitchFamily="2" charset="2"/>
              <a:buChar char="§"/>
            </a:pPr>
            <a:r>
              <a:rPr lang="en-US" sz="2000" dirty="0"/>
              <a:t>Functions such as groupby, selecting columns, sorting the column for obtaining specific data, filtering the columns based on values, detecting and extracting outliers,.</a:t>
            </a:r>
          </a:p>
          <a:p>
            <a:pPr algn="just">
              <a:buFont typeface="Wingdings" panose="05000000000000000000" pitchFamily="2" charset="2"/>
              <a:buChar char="§"/>
            </a:pPr>
            <a:r>
              <a:rPr lang="en-US" sz="2000" dirty="0"/>
              <a:t>Histograms, Pie plot, Bar Chart, Boxplot, Line Graph are all utilized to showcase the visualization of data.</a:t>
            </a:r>
          </a:p>
        </p:txBody>
      </p:sp>
    </p:spTree>
    <p:extLst>
      <p:ext uri="{BB962C8B-B14F-4D97-AF65-F5344CB8AC3E}">
        <p14:creationId xmlns:p14="http://schemas.microsoft.com/office/powerpoint/2010/main" val="266945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DCDB-6163-4931-875D-306305EC2677}"/>
              </a:ext>
            </a:extLst>
          </p:cNvPr>
          <p:cNvSpPr>
            <a:spLocks noGrp="1"/>
          </p:cNvSpPr>
          <p:nvPr>
            <p:ph type="title"/>
          </p:nvPr>
        </p:nvSpPr>
        <p:spPr>
          <a:xfrm>
            <a:off x="8458200" y="914400"/>
            <a:ext cx="3161963" cy="834887"/>
          </a:xfrm>
        </p:spPr>
        <p:txBody>
          <a:bodyPr>
            <a:normAutofit fontScale="90000"/>
          </a:bodyPr>
          <a:lstStyle/>
          <a:p>
            <a:r>
              <a:rPr lang="en-US" dirty="0"/>
              <a:t>Example analysis performed in the Dataset</a:t>
            </a:r>
          </a:p>
        </p:txBody>
      </p:sp>
      <p:pic>
        <p:nvPicPr>
          <p:cNvPr id="6" name="Content Placeholder 5">
            <a:extLst>
              <a:ext uri="{FF2B5EF4-FFF2-40B4-BE49-F238E27FC236}">
                <a16:creationId xmlns:a16="http://schemas.microsoft.com/office/drawing/2014/main" id="{E260E2BA-7288-43F3-811D-48982503CE85}"/>
              </a:ext>
            </a:extLst>
          </p:cNvPr>
          <p:cNvPicPr>
            <a:picLocks noGrp="1" noChangeAspect="1"/>
          </p:cNvPicPr>
          <p:nvPr>
            <p:ph idx="1"/>
          </p:nvPr>
        </p:nvPicPr>
        <p:blipFill>
          <a:blip r:embed="rId2"/>
          <a:stretch>
            <a:fillRect/>
          </a:stretch>
        </p:blipFill>
        <p:spPr>
          <a:xfrm>
            <a:off x="817245" y="607392"/>
            <a:ext cx="6571243" cy="5483361"/>
          </a:xfrm>
        </p:spPr>
      </p:pic>
      <p:sp>
        <p:nvSpPr>
          <p:cNvPr id="4" name="Text Placeholder 3">
            <a:extLst>
              <a:ext uri="{FF2B5EF4-FFF2-40B4-BE49-F238E27FC236}">
                <a16:creationId xmlns:a16="http://schemas.microsoft.com/office/drawing/2014/main" id="{8603AD10-84A3-4C9E-84B3-845C6A1686A6}"/>
              </a:ext>
            </a:extLst>
          </p:cNvPr>
          <p:cNvSpPr>
            <a:spLocks noGrp="1"/>
          </p:cNvSpPr>
          <p:nvPr>
            <p:ph type="body" sz="half" idx="2"/>
          </p:nvPr>
        </p:nvSpPr>
        <p:spPr>
          <a:xfrm>
            <a:off x="8458200" y="2027583"/>
            <a:ext cx="3161963" cy="3916017"/>
          </a:xfrm>
        </p:spPr>
        <p:txBody>
          <a:bodyPr/>
          <a:lstStyle/>
          <a:p>
            <a:pPr marL="285750" indent="-285750" algn="just">
              <a:buFont typeface="Arial" panose="020B0604020202020204" pitchFamily="34" charset="0"/>
              <a:buChar char="•"/>
            </a:pPr>
            <a:r>
              <a:rPr lang="en-US" dirty="0"/>
              <a:t>Different types of Anime are first categorized with the help of </a:t>
            </a:r>
            <a:r>
              <a:rPr lang="en-US" dirty="0" err="1"/>
              <a:t>values_count</a:t>
            </a:r>
            <a:endParaRPr lang="en-US" dirty="0"/>
          </a:p>
          <a:p>
            <a:pPr marL="285750" indent="-285750" algn="just">
              <a:buFont typeface="Arial" panose="020B0604020202020204" pitchFamily="34" charset="0"/>
              <a:buChar char="•"/>
            </a:pPr>
            <a:r>
              <a:rPr lang="en-US" dirty="0"/>
              <a:t>A new data frame is created from the chosen dataset to help with analysis and visualization.</a:t>
            </a:r>
          </a:p>
          <a:p>
            <a:pPr marL="285750" indent="-285750" algn="just">
              <a:buFont typeface="Arial" panose="020B0604020202020204" pitchFamily="34" charset="0"/>
              <a:buChar char="•"/>
            </a:pPr>
            <a:r>
              <a:rPr lang="en-US" dirty="0"/>
              <a:t>A Pie plot is plotted which showcases the percentages of different types of Anime’s present in the dataset.</a:t>
            </a:r>
          </a:p>
        </p:txBody>
      </p:sp>
    </p:spTree>
    <p:extLst>
      <p:ext uri="{BB962C8B-B14F-4D97-AF65-F5344CB8AC3E}">
        <p14:creationId xmlns:p14="http://schemas.microsoft.com/office/powerpoint/2010/main" val="314013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33E3-A485-4E00-8E1B-310995BB5622}"/>
              </a:ext>
            </a:extLst>
          </p:cNvPr>
          <p:cNvSpPr>
            <a:spLocks noGrp="1"/>
          </p:cNvSpPr>
          <p:nvPr>
            <p:ph type="title"/>
          </p:nvPr>
        </p:nvSpPr>
        <p:spPr>
          <a:xfrm>
            <a:off x="1066800" y="642594"/>
            <a:ext cx="10058400" cy="1292223"/>
          </a:xfrm>
        </p:spPr>
        <p:txBody>
          <a:bodyPr>
            <a:normAutofit fontScale="90000"/>
          </a:bodyPr>
          <a:lstStyle/>
          <a:p>
            <a:r>
              <a:rPr lang="en-US" dirty="0"/>
              <a:t>Asking &amp; Answering questions about the Dataset</a:t>
            </a:r>
            <a:br>
              <a:rPr lang="en-US" dirty="0"/>
            </a:br>
            <a:endParaRPr lang="en-US" dirty="0"/>
          </a:p>
        </p:txBody>
      </p:sp>
      <p:sp>
        <p:nvSpPr>
          <p:cNvPr id="3" name="Content Placeholder 2">
            <a:extLst>
              <a:ext uri="{FF2B5EF4-FFF2-40B4-BE49-F238E27FC236}">
                <a16:creationId xmlns:a16="http://schemas.microsoft.com/office/drawing/2014/main" id="{1B49AE7E-13C6-46EF-9779-FA3DCDCC581C}"/>
              </a:ext>
            </a:extLst>
          </p:cNvPr>
          <p:cNvSpPr>
            <a:spLocks noGrp="1"/>
          </p:cNvSpPr>
          <p:nvPr>
            <p:ph idx="1"/>
          </p:nvPr>
        </p:nvSpPr>
        <p:spPr>
          <a:xfrm>
            <a:off x="1066800" y="1934817"/>
            <a:ext cx="10058400" cy="4017927"/>
          </a:xfrm>
        </p:spPr>
        <p:txBody>
          <a:bodyPr/>
          <a:lstStyle/>
          <a:p>
            <a:pPr algn="just" rtl="0"/>
            <a:r>
              <a:rPr lang="en-US" sz="2000" b="0" i="0" dirty="0">
                <a:solidFill>
                  <a:srgbClr val="000000"/>
                </a:solidFill>
                <a:effectLst/>
                <a:latin typeface="Helvetica Neue"/>
              </a:rPr>
              <a:t>In this section, ma</a:t>
            </a:r>
            <a:r>
              <a:rPr lang="en-US" sz="2000" dirty="0">
                <a:solidFill>
                  <a:srgbClr val="000000"/>
                </a:solidFill>
                <a:latin typeface="Helvetica Neue"/>
              </a:rPr>
              <a:t>inly four questions are asked about the dataset, the answers are obtained by analyzing the dataset in depth.</a:t>
            </a:r>
          </a:p>
          <a:p>
            <a:pPr algn="just" rtl="0"/>
            <a:r>
              <a:rPr lang="en-US" sz="2000" b="0" i="0" dirty="0">
                <a:solidFill>
                  <a:srgbClr val="000000"/>
                </a:solidFill>
                <a:effectLst/>
                <a:latin typeface="Helvetica Neue"/>
              </a:rPr>
              <a:t>The questions are as follows: </a:t>
            </a:r>
          </a:p>
          <a:p>
            <a:pPr algn="just" rtl="0">
              <a:buFont typeface="+mj-lt"/>
              <a:buAutoNum type="arabicPeriod"/>
            </a:pPr>
            <a:r>
              <a:rPr lang="en-US" sz="2000" b="0" i="0" dirty="0">
                <a:solidFill>
                  <a:srgbClr val="000000"/>
                </a:solidFill>
                <a:effectLst/>
                <a:latin typeface="Helvetica Neue"/>
              </a:rPr>
              <a:t>Which are the top 10 highest rated anime’s which have been watched by atleast 20,000 members?</a:t>
            </a:r>
          </a:p>
          <a:p>
            <a:pPr algn="just" rtl="0">
              <a:buFont typeface="+mj-lt"/>
              <a:buAutoNum type="arabicPeriod"/>
            </a:pPr>
            <a:r>
              <a:rPr lang="en-US" sz="2000" b="0" i="0" dirty="0">
                <a:solidFill>
                  <a:srgbClr val="000000"/>
                </a:solidFill>
                <a:effectLst/>
                <a:latin typeface="Helvetica Neue"/>
              </a:rPr>
              <a:t>The most high</a:t>
            </a:r>
            <a:r>
              <a:rPr lang="en-US" sz="2000" dirty="0">
                <a:solidFill>
                  <a:srgbClr val="000000"/>
                </a:solidFill>
                <a:latin typeface="Helvetica Neue"/>
              </a:rPr>
              <a:t>-</a:t>
            </a:r>
            <a:r>
              <a:rPr lang="en-US" sz="2000" b="0" i="0" dirty="0">
                <a:solidFill>
                  <a:srgbClr val="000000"/>
                </a:solidFill>
                <a:effectLst/>
                <a:latin typeface="Helvetica Neue"/>
              </a:rPr>
              <a:t>rated anime’s belong to which type and their percentages?</a:t>
            </a:r>
          </a:p>
          <a:p>
            <a:pPr algn="just" rtl="0">
              <a:buFont typeface="+mj-lt"/>
              <a:buAutoNum type="arabicPeriod"/>
            </a:pPr>
            <a:r>
              <a:rPr lang="en-US" sz="2000" b="0" i="0" dirty="0">
                <a:solidFill>
                  <a:srgbClr val="000000"/>
                </a:solidFill>
                <a:effectLst/>
                <a:latin typeface="Helvetica Neue"/>
              </a:rPr>
              <a:t>Which Studio produces most number of the anime from Manga source?</a:t>
            </a:r>
          </a:p>
          <a:p>
            <a:pPr algn="just" rtl="0">
              <a:buFont typeface="+mj-lt"/>
              <a:buAutoNum type="arabicPeriod"/>
            </a:pPr>
            <a:r>
              <a:rPr lang="en-US" sz="2000" b="0" i="0" dirty="0">
                <a:solidFill>
                  <a:srgbClr val="000000"/>
                </a:solidFill>
                <a:effectLst/>
                <a:latin typeface="Helvetica Neue"/>
              </a:rPr>
              <a:t>Comparison of Total number of people who watch, Total number of people scored and total number of people who favorited the anime’s</a:t>
            </a:r>
          </a:p>
          <a:p>
            <a:endParaRPr lang="en-US" dirty="0"/>
          </a:p>
        </p:txBody>
      </p:sp>
    </p:spTree>
    <p:extLst>
      <p:ext uri="{BB962C8B-B14F-4D97-AF65-F5344CB8AC3E}">
        <p14:creationId xmlns:p14="http://schemas.microsoft.com/office/powerpoint/2010/main" val="55393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89E4-E134-4F24-90CA-BA212E0B2DD3}"/>
              </a:ext>
            </a:extLst>
          </p:cNvPr>
          <p:cNvSpPr>
            <a:spLocks noGrp="1"/>
          </p:cNvSpPr>
          <p:nvPr>
            <p:ph type="title"/>
          </p:nvPr>
        </p:nvSpPr>
        <p:spPr>
          <a:xfrm>
            <a:off x="1066800" y="642594"/>
            <a:ext cx="10058400" cy="921163"/>
          </a:xfrm>
        </p:spPr>
        <p:txBody>
          <a:bodyPr/>
          <a:lstStyle/>
          <a:p>
            <a:r>
              <a:rPr lang="en-US" dirty="0"/>
              <a:t>Merging a New Dataset</a:t>
            </a:r>
          </a:p>
        </p:txBody>
      </p:sp>
      <p:sp>
        <p:nvSpPr>
          <p:cNvPr id="3" name="Content Placeholder 2">
            <a:extLst>
              <a:ext uri="{FF2B5EF4-FFF2-40B4-BE49-F238E27FC236}">
                <a16:creationId xmlns:a16="http://schemas.microsoft.com/office/drawing/2014/main" id="{E9DF5878-5B98-4173-B914-D8B1567B90A8}"/>
              </a:ext>
            </a:extLst>
          </p:cNvPr>
          <p:cNvSpPr>
            <a:spLocks noGrp="1"/>
          </p:cNvSpPr>
          <p:nvPr>
            <p:ph idx="1"/>
          </p:nvPr>
        </p:nvSpPr>
        <p:spPr>
          <a:xfrm>
            <a:off x="1066800" y="1563757"/>
            <a:ext cx="10058400" cy="4388987"/>
          </a:xfrm>
        </p:spPr>
        <p:txBody>
          <a:bodyPr>
            <a:normAutofit/>
          </a:bodyPr>
          <a:lstStyle/>
          <a:p>
            <a:pPr algn="just"/>
            <a:r>
              <a:rPr lang="en-US" sz="1800" dirty="0"/>
              <a:t>A new dataset is merged with the existing dataset and the common columns are dropped from the newly merged dataset.</a:t>
            </a:r>
          </a:p>
          <a:p>
            <a:pPr algn="just"/>
            <a:r>
              <a:rPr lang="en-US" sz="1800" dirty="0"/>
              <a:t>The new dataset contains additional information which is beneficial to the existing dataset. It consists columns such as studio, producers, duration, status of the anime etc.</a:t>
            </a:r>
          </a:p>
          <a:p>
            <a:pPr algn="just"/>
            <a:endParaRPr lang="en-US" sz="2000" dirty="0"/>
          </a:p>
          <a:p>
            <a:pPr algn="just"/>
            <a:endParaRPr lang="en-US" sz="2000" dirty="0"/>
          </a:p>
        </p:txBody>
      </p:sp>
      <p:pic>
        <p:nvPicPr>
          <p:cNvPr id="5" name="Picture 4">
            <a:extLst>
              <a:ext uri="{FF2B5EF4-FFF2-40B4-BE49-F238E27FC236}">
                <a16:creationId xmlns:a16="http://schemas.microsoft.com/office/drawing/2014/main" id="{252C444E-A48A-4D51-81F7-B0601E728088}"/>
              </a:ext>
            </a:extLst>
          </p:cNvPr>
          <p:cNvPicPr>
            <a:picLocks noChangeAspect="1"/>
          </p:cNvPicPr>
          <p:nvPr/>
        </p:nvPicPr>
        <p:blipFill>
          <a:blip r:embed="rId2"/>
          <a:stretch>
            <a:fillRect/>
          </a:stretch>
        </p:blipFill>
        <p:spPr>
          <a:xfrm>
            <a:off x="2459502" y="2922345"/>
            <a:ext cx="6727579" cy="3477703"/>
          </a:xfrm>
          <a:prstGeom prst="rect">
            <a:avLst/>
          </a:prstGeom>
        </p:spPr>
      </p:pic>
    </p:spTree>
    <p:extLst>
      <p:ext uri="{BB962C8B-B14F-4D97-AF65-F5344CB8AC3E}">
        <p14:creationId xmlns:p14="http://schemas.microsoft.com/office/powerpoint/2010/main" val="316492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A5F5-EFF5-4C21-922F-E83702B1249F}"/>
              </a:ext>
            </a:extLst>
          </p:cNvPr>
          <p:cNvSpPr>
            <a:spLocks noGrp="1"/>
          </p:cNvSpPr>
          <p:nvPr>
            <p:ph type="title"/>
          </p:nvPr>
        </p:nvSpPr>
        <p:spPr>
          <a:xfrm>
            <a:off x="8458200" y="1240438"/>
            <a:ext cx="3161963" cy="503956"/>
          </a:xfrm>
        </p:spPr>
        <p:txBody>
          <a:bodyPr>
            <a:normAutofit fontScale="90000"/>
          </a:bodyPr>
          <a:lstStyle/>
          <a:p>
            <a:r>
              <a:rPr lang="en-US" dirty="0"/>
              <a:t>Question asked to the Merged Dataset</a:t>
            </a:r>
          </a:p>
        </p:txBody>
      </p:sp>
      <p:pic>
        <p:nvPicPr>
          <p:cNvPr id="6" name="Content Placeholder 5">
            <a:extLst>
              <a:ext uri="{FF2B5EF4-FFF2-40B4-BE49-F238E27FC236}">
                <a16:creationId xmlns:a16="http://schemas.microsoft.com/office/drawing/2014/main" id="{67F44237-E3EA-4167-B07B-396DBB2F12AE}"/>
              </a:ext>
            </a:extLst>
          </p:cNvPr>
          <p:cNvPicPr>
            <a:picLocks noGrp="1" noChangeAspect="1"/>
          </p:cNvPicPr>
          <p:nvPr>
            <p:ph idx="1"/>
          </p:nvPr>
        </p:nvPicPr>
        <p:blipFill>
          <a:blip r:embed="rId2"/>
          <a:stretch>
            <a:fillRect/>
          </a:stretch>
        </p:blipFill>
        <p:spPr>
          <a:xfrm>
            <a:off x="132251" y="141482"/>
            <a:ext cx="5399877" cy="2925275"/>
          </a:xfrm>
        </p:spPr>
      </p:pic>
      <p:sp>
        <p:nvSpPr>
          <p:cNvPr id="4" name="Text Placeholder 3">
            <a:extLst>
              <a:ext uri="{FF2B5EF4-FFF2-40B4-BE49-F238E27FC236}">
                <a16:creationId xmlns:a16="http://schemas.microsoft.com/office/drawing/2014/main" id="{FA16A9BE-E4CD-47E1-B20D-FB1BF8E6989A}"/>
              </a:ext>
            </a:extLst>
          </p:cNvPr>
          <p:cNvSpPr>
            <a:spLocks noGrp="1"/>
          </p:cNvSpPr>
          <p:nvPr>
            <p:ph type="body" sz="half" idx="2"/>
          </p:nvPr>
        </p:nvSpPr>
        <p:spPr>
          <a:xfrm>
            <a:off x="8458200" y="1744394"/>
            <a:ext cx="3161963" cy="4684540"/>
          </a:xfrm>
        </p:spPr>
        <p:txBody>
          <a:bodyPr/>
          <a:lstStyle/>
          <a:p>
            <a:pPr marL="285750" indent="-285750" algn="just">
              <a:buFont typeface="Arial" panose="020B0604020202020204" pitchFamily="34" charset="0"/>
              <a:buChar char="•"/>
            </a:pPr>
            <a:r>
              <a:rPr lang="en-US" dirty="0"/>
              <a:t>The different types of genre of Anime are found out here.</a:t>
            </a:r>
          </a:p>
          <a:p>
            <a:pPr marL="285750" indent="-285750" algn="just">
              <a:buFont typeface="Arial" panose="020B0604020202020204" pitchFamily="34" charset="0"/>
              <a:buChar char="•"/>
            </a:pPr>
            <a:r>
              <a:rPr lang="en-US" dirty="0"/>
              <a:t>They are displayed by sorting and counting in the ascending order.</a:t>
            </a:r>
          </a:p>
          <a:p>
            <a:pPr marL="285750" indent="-285750" algn="just">
              <a:buFont typeface="Arial" panose="020B0604020202020204" pitchFamily="34" charset="0"/>
              <a:buChar char="•"/>
            </a:pPr>
            <a:r>
              <a:rPr lang="en-US" dirty="0"/>
              <a:t>The percentages of the various genres are then displayed using pie plot.</a:t>
            </a:r>
          </a:p>
        </p:txBody>
      </p:sp>
      <p:pic>
        <p:nvPicPr>
          <p:cNvPr id="8" name="Picture 7">
            <a:extLst>
              <a:ext uri="{FF2B5EF4-FFF2-40B4-BE49-F238E27FC236}">
                <a16:creationId xmlns:a16="http://schemas.microsoft.com/office/drawing/2014/main" id="{B9DFB88B-0545-485B-B4D3-C1CB2940AB02}"/>
              </a:ext>
            </a:extLst>
          </p:cNvPr>
          <p:cNvPicPr>
            <a:picLocks noChangeAspect="1"/>
          </p:cNvPicPr>
          <p:nvPr/>
        </p:nvPicPr>
        <p:blipFill>
          <a:blip r:embed="rId3"/>
          <a:stretch>
            <a:fillRect/>
          </a:stretch>
        </p:blipFill>
        <p:spPr>
          <a:xfrm>
            <a:off x="971771" y="3028071"/>
            <a:ext cx="7029516" cy="3688447"/>
          </a:xfrm>
          <a:prstGeom prst="rect">
            <a:avLst/>
          </a:prstGeom>
        </p:spPr>
      </p:pic>
    </p:spTree>
    <p:extLst>
      <p:ext uri="{BB962C8B-B14F-4D97-AF65-F5344CB8AC3E}">
        <p14:creationId xmlns:p14="http://schemas.microsoft.com/office/powerpoint/2010/main" val="2520311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{4E388E1A-E131-48D9-B96D-A9C0E78FCC53}tf56219246_win32</Template>
  <TotalTime>87</TotalTime>
  <Words>540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Avenir Next LT Pro Light</vt:lpstr>
      <vt:lpstr>Garamond</vt:lpstr>
      <vt:lpstr>Helvetica Neue</vt:lpstr>
      <vt:lpstr>Wingdings</vt:lpstr>
      <vt:lpstr>SavonVTI</vt:lpstr>
      <vt:lpstr>DATA WRANGLING AND EXPLORATORY ANALYSIS  ANIME DATASET </vt:lpstr>
      <vt:lpstr>ANIME DATASET</vt:lpstr>
      <vt:lpstr>Preparation of the Dataset</vt:lpstr>
      <vt:lpstr>Cleaning of the Dataset</vt:lpstr>
      <vt:lpstr>Exploratory analysis &amp; visualization</vt:lpstr>
      <vt:lpstr>Example analysis performed in the Dataset</vt:lpstr>
      <vt:lpstr>Asking &amp; Answering questions about the Dataset </vt:lpstr>
      <vt:lpstr>Merging a New Dataset</vt:lpstr>
      <vt:lpstr>Question asked to the Merged Dataset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AND EXPLORATORY ANALYSIS  ANIME DATASET </dc:title>
  <dc:creator>Dhrishya Menon</dc:creator>
  <cp:lastModifiedBy>Dhrishya Menon</cp:lastModifiedBy>
  <cp:revision>1</cp:revision>
  <dcterms:created xsi:type="dcterms:W3CDTF">2022-04-28T00:38:06Z</dcterms:created>
  <dcterms:modified xsi:type="dcterms:W3CDTF">2022-04-29T05:04:44Z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