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27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38A603-2893-4C3A-AD99-24164DD2C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10D3D76-949C-4BE6-B8C8-ECF091C1F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4608C2-3992-43B2-931E-DCF265A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4611-AB75-41A5-8EDD-242A0E816E64}" type="datetimeFigureOut">
              <a:rPr lang="en-US" smtClean="0"/>
              <a:pPr/>
              <a:t>27-Aug-19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AE2676-C246-4AE7-8D24-C248C4AB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F9B66E-553F-48B9-88EE-E59B5B05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2DC4-879E-4AE7-9F31-B2CEF4C63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129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E2553F-CB01-47FE-B1C4-7C0372C8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A39F162-ED61-4EB7-9036-389213BDF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1F74D9-2FED-48CD-88DB-8ABDCF18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4611-AB75-41A5-8EDD-242A0E816E64}" type="datetimeFigureOut">
              <a:rPr lang="en-US" smtClean="0"/>
              <a:pPr/>
              <a:t>27-Aug-19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F49B77-5F9E-4DAB-A3C9-60D210E7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88A458-37C3-449E-A4C4-D9DCAC3B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2DC4-879E-4AE7-9F31-B2CEF4C63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348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8E0DFE2-9762-4D2B-BA0C-091D6A12D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31193D-83D4-4F25-B84B-85D60EE3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530051-93F4-4B5D-94AB-9D713D7E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4611-AB75-41A5-8EDD-242A0E816E64}" type="datetimeFigureOut">
              <a:rPr lang="en-US" smtClean="0"/>
              <a:pPr/>
              <a:t>27-Aug-19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DAC4D5-C649-48AF-A760-82551A70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681E3C-9340-4468-9226-E7016B0C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2DC4-879E-4AE7-9F31-B2CEF4C63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32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C542C9-E837-4F84-A169-411E3E8A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4619EA-CF05-46B5-9ED9-1A79D4C3F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545BC7-FFF0-4385-AB91-927108B4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4611-AB75-41A5-8EDD-242A0E816E64}" type="datetimeFigureOut">
              <a:rPr lang="en-US" smtClean="0"/>
              <a:pPr/>
              <a:t>27-Aug-19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B653F2-DEE7-4EC3-A2C9-0F99020D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F7B087-DC0E-44BD-BD83-630274AF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2DC4-879E-4AE7-9F31-B2CEF4C63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039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9CC4F4-A788-4FAA-913B-A2C0B4A8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BAA98D-1B0A-48C1-96B6-0F18338C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0A3A4D-76B7-41D2-BA4E-8637E229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4611-AB75-41A5-8EDD-242A0E816E64}" type="datetimeFigureOut">
              <a:rPr lang="en-US" smtClean="0"/>
              <a:pPr/>
              <a:t>27-Aug-19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63C671-02DE-4005-B19B-DAB77A9A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1ACB94-D847-4864-A2BC-2B17F2A6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2DC4-879E-4AE7-9F31-B2CEF4C63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36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DA8D1C-9A2A-48F6-B83C-FB6F5BA4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2C2DF2-1604-41A0-8851-AD5B840CC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7B3BFA-4B0D-4300-AC2F-40C6AF774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4A3C68-0B52-41B2-AFD3-6107D35B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4611-AB75-41A5-8EDD-242A0E816E64}" type="datetimeFigureOut">
              <a:rPr lang="en-US" smtClean="0"/>
              <a:pPr/>
              <a:t>27-Aug-19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9757CE-423A-4341-B6FF-F99FF763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C8D96D-8E06-46B3-ACB1-856E6406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2DC4-879E-4AE7-9F31-B2CEF4C63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693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30E72-A36A-499A-9C11-678F0E67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221565-DAEB-481A-A170-63141EDF8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6CE0AF-D64B-430D-B09D-E470843E9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D9C7414-4171-477F-BA3D-383D61CD6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18D1167-C742-4C64-8A3F-8A25AA3A9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8562E58-471B-43DD-BF54-FA23F9D4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4611-AB75-41A5-8EDD-242A0E816E64}" type="datetimeFigureOut">
              <a:rPr lang="en-US" smtClean="0"/>
              <a:pPr/>
              <a:t>27-Aug-19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66E267F-DEE5-42DD-9E84-098D0536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2680150-8395-4745-879F-ADA3D517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2DC4-879E-4AE7-9F31-B2CEF4C63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896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6DBBB7-A03B-4650-8FC4-35A0DAC3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5E3F239-DDC9-483D-AA61-39E5CE25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4611-AB75-41A5-8EDD-242A0E816E64}" type="datetimeFigureOut">
              <a:rPr lang="en-US" smtClean="0"/>
              <a:pPr/>
              <a:t>27-Aug-19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0061B2-48A4-43C2-BE1F-C494A643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2B6DAD-4E60-4C30-BF06-E22D41AF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2DC4-879E-4AE7-9F31-B2CEF4C63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186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FEFB9DA-B487-4247-8C7A-1FC03C9F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4611-AB75-41A5-8EDD-242A0E816E64}" type="datetimeFigureOut">
              <a:rPr lang="en-US" smtClean="0"/>
              <a:pPr/>
              <a:t>27-Aug-19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A00169E-61DD-4185-9035-A936F1C1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359F32-53E3-4590-9CED-4E83FF0E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2DC4-879E-4AE7-9F31-B2CEF4C63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238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C68B17-5C18-400B-9878-AE235DFC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803529-5ECE-4367-8C78-F7588D3D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0E1B746-D467-4D5A-81D8-BD2639E18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EDEAA36-2FCD-431C-BB89-2A48E941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4611-AB75-41A5-8EDD-242A0E816E64}" type="datetimeFigureOut">
              <a:rPr lang="en-US" smtClean="0"/>
              <a:pPr/>
              <a:t>27-Aug-19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90BA73-52F7-493D-801C-514AE238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E413547-8554-451D-A76E-DCCE7E08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2DC4-879E-4AE7-9F31-B2CEF4C63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87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1ABC4-8C05-47A2-91D4-DB0BD7E7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10CF443-9BA2-4C94-84B5-50A42344F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20B8B1-B0A5-4ED9-BD27-CECC8D52D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85D7F2-84A7-4935-9879-6039DEE1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4611-AB75-41A5-8EDD-242A0E816E64}" type="datetimeFigureOut">
              <a:rPr lang="en-US" smtClean="0"/>
              <a:pPr/>
              <a:t>27-Aug-19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EFD4C3-805C-40F6-91B8-A739D413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F9B7C7B-796B-41BC-A033-F0CCEE28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2DC4-879E-4AE7-9F31-B2CEF4C63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854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27D180C-D381-4AD1-8C30-A556AA19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A91A85C-5B5A-4891-A7EB-D371FCBD1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352810-E205-49FB-AA47-64368536B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4611-AB75-41A5-8EDD-242A0E816E64}" type="datetimeFigureOut">
              <a:rPr lang="en-US" smtClean="0"/>
              <a:pPr/>
              <a:t>27-Aug-19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ACE571-73C7-40ED-B7F6-B839D2E95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81047F-CA61-47A6-B059-93D4647B1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A2DC4-879E-4AE7-9F31-B2CEF4C63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708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</a:t>
            </a:r>
            <a:r>
              <a:rPr lang="en-US" dirty="0" smtClean="0"/>
              <a:t> </a:t>
            </a:r>
            <a:r>
              <a:rPr lang="en-US" dirty="0" smtClean="0"/>
              <a:t>         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                  Minimum Mode Of 8086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minimum operation is </a:t>
            </a:r>
            <a:r>
              <a:rPr lang="en-US" dirty="0" err="1" smtClean="0"/>
              <a:t>selected,the</a:t>
            </a:r>
            <a:r>
              <a:rPr lang="en-US" dirty="0" smtClean="0"/>
              <a:t> 8086 provides all control signals needed to implement the memory and I/O interface.</a:t>
            </a:r>
          </a:p>
          <a:p>
            <a:r>
              <a:rPr lang="en-US" dirty="0" smtClean="0"/>
              <a:t>The minimum mode signal can be divided into the following basic </a:t>
            </a:r>
            <a:r>
              <a:rPr lang="en-US" dirty="0" err="1" smtClean="0"/>
              <a:t>groups:address</a:t>
            </a:r>
            <a:r>
              <a:rPr lang="en-US" dirty="0" smtClean="0"/>
              <a:t>/data </a:t>
            </a:r>
            <a:r>
              <a:rPr lang="en-US" dirty="0" err="1" smtClean="0"/>
              <a:t>bus,status,control,control,interrupt</a:t>
            </a:r>
            <a:r>
              <a:rPr lang="en-US" dirty="0" smtClean="0"/>
              <a:t> and DMA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086+Minimum-mode+block+diagram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38" y="445478"/>
            <a:ext cx="9683262" cy="57736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22031"/>
            <a:ext cx="9144000" cy="58732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ad-cycle-timing-diagram-for-minimum-mode-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37" y="621323"/>
            <a:ext cx="9777047" cy="55801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11931_7dbd1494-d56e-4c81-938a-3d7d8a6f2f27_l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385" y="668216"/>
            <a:ext cx="8088923" cy="518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36</Words>
  <Application>Microsoft Office PowerPoint</Application>
  <PresentationFormat>Custom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                                           Minimum Mode Of 8086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8086</dc:title>
  <dc:creator>Nazmul Hossain</dc:creator>
  <cp:lastModifiedBy>zahirul</cp:lastModifiedBy>
  <cp:revision>14</cp:revision>
  <dcterms:created xsi:type="dcterms:W3CDTF">2019-08-27T10:55:54Z</dcterms:created>
  <dcterms:modified xsi:type="dcterms:W3CDTF">2019-08-27T17:25:13Z</dcterms:modified>
</cp:coreProperties>
</file>