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D</a:t>
            </a:r>
            <a:r>
              <a:rPr sz="2400" lang="en-US"/>
              <a:t>h</a:t>
            </a:r>
            <a:r>
              <a:rPr sz="2400" lang="en-US"/>
              <a:t>a</a:t>
            </a:r>
            <a:r>
              <a:rPr sz="2400" lang="en-US"/>
              <a:t>a</a:t>
            </a:r>
            <a:r>
              <a:rPr sz="2400" lang="en-US"/>
              <a:t>ranidevi.R</a:t>
            </a:r>
            <a:r>
              <a:rPr sz="2400" lang="en-US"/>
              <a:t> </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0</a:t>
            </a:r>
            <a:r>
              <a:rPr dirty="0" sz="2400" lang="en-US"/>
              <a:t>9</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1206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2024-09-07T13:01:33Z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20a6c2fb926345249b35c54b093a6a41</vt:lpwstr>
  </property>
</Properties>
</file>