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Economic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0ac949b2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0ac949b2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ac949b2e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ac949b2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0ac949b2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0ac949b2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ac949b2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ac949b2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0ac949b2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0ac949b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0ac949b2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0ac949b2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ac949b2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ac949b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ac949b2e_4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0ac949b2e_4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Sales Analysis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term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Dhruvin and Abi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 11,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308375"/>
            <a:ext cx="75966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Try to predict the revenue generated over next year for an electronic store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Process Steps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76" name="Google Shape;76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Import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Import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.csv files into Python &amp; Tableau.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79" name="Google Shape;79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Pre-processing &amp; </a:t>
              </a: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Cleaning, Merging, Formatting and Statistics.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82" name="Google Shape;82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Visualization /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Create charts including best selling products, revenue by product,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demography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etc.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85" name="Google Shape;85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Recommendation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Used insights and trends to give recommendations for business planning.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88" name="Google Shape;88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Dashboard Design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Created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dashboard to aid stakeholders make decisions.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79" l="0" r="0" t="89"/>
          <a:stretch/>
        </p:blipFill>
        <p:spPr>
          <a:xfrm>
            <a:off x="28513" y="16038"/>
            <a:ext cx="9086971" cy="51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21475" y="430325"/>
            <a:ext cx="348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Product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91225" y="1278375"/>
            <a:ext cx="195900" cy="3262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025" y="1170125"/>
            <a:ext cx="3533575" cy="324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50" y="1121125"/>
            <a:ext cx="359712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 rot="-5400000">
            <a:off x="-36800" y="1952000"/>
            <a:ext cx="744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Revenue</a:t>
            </a:r>
            <a:endParaRPr b="1" sz="1000"/>
          </a:p>
        </p:txBody>
      </p:sp>
      <p:sp>
        <p:nvSpPr>
          <p:cNvPr id="104" name="Google Shape;104;p17"/>
          <p:cNvSpPr txBox="1"/>
          <p:nvPr/>
        </p:nvSpPr>
        <p:spPr>
          <a:xfrm rot="-5400000">
            <a:off x="4754550" y="2108775"/>
            <a:ext cx="1175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Quantity Ordered</a:t>
            </a:r>
            <a:endParaRPr b="1" sz="900"/>
          </a:p>
        </p:txBody>
      </p:sp>
      <p:sp>
        <p:nvSpPr>
          <p:cNvPr id="105" name="Google Shape;105;p17"/>
          <p:cNvSpPr/>
          <p:nvPr/>
        </p:nvSpPr>
        <p:spPr>
          <a:xfrm>
            <a:off x="7460525" y="1045900"/>
            <a:ext cx="195900" cy="329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0" y="430325"/>
            <a:ext cx="4534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 Ordered</a:t>
            </a:r>
            <a:r>
              <a:rPr lang="en"/>
              <a:t> by Product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824950" y="1097275"/>
            <a:ext cx="195900" cy="33945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91225" y="1121125"/>
            <a:ext cx="195900" cy="3743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420300" y="1121125"/>
            <a:ext cx="195900" cy="34356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4002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75925" y="1467600"/>
            <a:ext cx="8771100" cy="4434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6150" y="3454100"/>
            <a:ext cx="8771100" cy="223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1709" l="0" r="0" t="1718"/>
          <a:stretch/>
        </p:blipFill>
        <p:spPr>
          <a:xfrm>
            <a:off x="7925" y="0"/>
            <a:ext cx="912814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12"/>
            <a:ext cx="9144003" cy="5108876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7" name="Google Shape;127;p20"/>
          <p:cNvCxnSpPr/>
          <p:nvPr/>
        </p:nvCxnSpPr>
        <p:spPr>
          <a:xfrm flipH="1">
            <a:off x="7774225" y="2201375"/>
            <a:ext cx="408300" cy="256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 rot="10800000">
            <a:off x="7579975" y="1460975"/>
            <a:ext cx="561000" cy="643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8085600" y="2014475"/>
            <a:ext cx="8100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Trendlines</a:t>
            </a:r>
            <a:endParaRPr sz="9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loading and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results obtained from different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constraints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