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C687-D81A-1032-F2E3-7685404C4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0DEFA-AEAF-41B6-6397-CB046AE17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CA264-FD22-5237-82A4-3D3B2BAD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FE5C-AD3B-48F4-80FA-CAF22D437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73244-A887-AE8C-5EC5-37F5957C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55AD-71FA-EF22-7EB1-CDFBB8B5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B9F1-9C33-48D7-9A45-23853AD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2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C2B4-EFB7-2F1C-EF57-526C481E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8BEC4-C3E3-EBE7-79BB-DD3F90CBF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BA75C-D66D-FCFF-07A2-91DC2395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FE5C-AD3B-48F4-80FA-CAF22D437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1BFF2-559E-70A2-5B79-7032A87CE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386CF-FC09-D66F-90F7-2F0FFC2A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B9F1-9C33-48D7-9A45-23853AD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4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0FF244-D7D5-4D4F-F4B1-358DAB364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5FA1B-EE17-9387-EBA5-17EDB48D7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4FE8F-64DC-44F9-0230-31A22879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FE5C-AD3B-48F4-80FA-CAF22D437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4EE26-FEEC-B807-539C-4FF21CF7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13B6-14BA-4A1A-F2EC-90390E93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B9F1-9C33-48D7-9A45-23853AD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8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7EB88-AEEC-892A-C14F-CCCD2250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C4B6E-1E0D-AF6C-21D4-8643B0075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BF411-3AFC-0043-4022-883B5D246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FE5C-AD3B-48F4-80FA-CAF22D437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0E581-9161-E415-C27A-0D5FAF74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8EAD5-FA98-D04D-945F-20BACBED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B9F1-9C33-48D7-9A45-23853AD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7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7A10-EDB3-AB44-A6FC-37C8AF8D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C5485-A91E-3E07-B73D-C3C7815A7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FA024-C34A-0952-8620-9897A67B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FE5C-AD3B-48F4-80FA-CAF22D437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A0B7C-E172-8F3F-DD48-00611034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8F64A-8AB4-0CC5-4E13-9589B721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B9F1-9C33-48D7-9A45-23853AD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3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FD06-F822-41D7-08F6-3FE1B527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5D5D-A971-00DC-160C-398588067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0C8F3-E164-B7A9-B43B-6756CA47E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82CAD-9D21-6436-768A-70160C23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FE5C-AD3B-48F4-80FA-CAF22D437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A5325-9239-B484-E751-03150A98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57143-DFE6-2284-4DFC-75DF82D8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B9F1-9C33-48D7-9A45-23853AD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1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C57F-8DC1-0A7C-8122-E627C86C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3416C-A648-2207-A69F-B20F8D36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AF41F-21E3-1CC7-1369-5CC9CD306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45803-3A67-936F-CB0D-B3B1CE7BE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27A980-F7E6-9774-0059-EE3070775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768C4-BBA8-946C-BBEF-A9B3A803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FE5C-AD3B-48F4-80FA-CAF22D437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50A01-50E6-0F92-2128-6E88F938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54DE4-390C-0328-3A4E-A8532B976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B9F1-9C33-48D7-9A45-23853AD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89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D08B-DEEC-6D96-DB85-4549E58A5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0BBAA-7824-5843-E7B1-9C4AE8C0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FE5C-AD3B-48F4-80FA-CAF22D437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B3083-FAC9-3052-D036-10D8D60B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B14AF-7BD1-735A-5F84-1AD1023C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B9F1-9C33-48D7-9A45-23853AD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6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76C17-AE28-D6FC-A3C6-8CFE126A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FE5C-AD3B-48F4-80FA-CAF22D437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5E3F1-22AA-96F0-AF25-E035EC38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8EA98-4584-C315-CC39-5D1FC5B0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B9F1-9C33-48D7-9A45-23853AD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6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BBCC-5389-92AD-3039-EFDE7537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7F49-CEE6-3BB2-1EA1-F6808B101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3FD73-FD9E-4348-C43B-9681B3AA4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1D80E-9C86-47D0-E46B-2B00BB55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FE5C-AD3B-48F4-80FA-CAF22D437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35718-8851-8898-1A95-DC4010F4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7030D-2276-D5DE-10F0-82F1BA18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B9F1-9C33-48D7-9A45-23853AD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29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AF441-35B7-3BC8-3730-D94ED542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9AF7B2-AB30-8FB2-B347-76939AA4C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00EF0-7994-C464-615F-15D146A5A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27BF9-A326-AF78-2A50-0DF992C1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FE5C-AD3B-48F4-80FA-CAF22D437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EBE41-202F-D196-8314-84810D34E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B6454-6527-B36E-04A7-037556A1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B9F1-9C33-48D7-9A45-23853AD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0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E18352-51E9-F3FA-7822-C315DD60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C91EB-561D-024E-8834-45C052120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959E9-E0A9-8F4A-2890-F3E4298EC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1FE5C-AD3B-48F4-80FA-CAF22D437299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EEBE2-DC98-D159-CCBD-22B7ECEE5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4FEF-977C-73C9-69F9-4A69E5182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B9F1-9C33-48D7-9A45-23853AD2D3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1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FE3F8D1-5842-0769-3F1E-670E1BA21238}"/>
              </a:ext>
            </a:extLst>
          </p:cNvPr>
          <p:cNvSpPr txBox="1"/>
          <p:nvPr/>
        </p:nvSpPr>
        <p:spPr>
          <a:xfrm>
            <a:off x="2495725" y="478171"/>
            <a:ext cx="720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I can find the data about employees’ names, emails and job titles?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9C5298-3D69-6463-EBB8-EFFC76F7CD1E}"/>
              </a:ext>
            </a:extLst>
          </p:cNvPr>
          <p:cNvCxnSpPr>
            <a:cxnSpLocks/>
          </p:cNvCxnSpPr>
          <p:nvPr/>
        </p:nvCxnSpPr>
        <p:spPr>
          <a:xfrm>
            <a:off x="6096000" y="956345"/>
            <a:ext cx="0" cy="671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4C9FD9-2FCD-542B-92F4-7C2ABC32BFB7}"/>
              </a:ext>
            </a:extLst>
          </p:cNvPr>
          <p:cNvSpPr txBox="1"/>
          <p:nvPr/>
        </p:nvSpPr>
        <p:spPr>
          <a:xfrm>
            <a:off x="4565708" y="1736198"/>
            <a:ext cx="306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name email job title</a:t>
            </a: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319B88B4-0C43-6AB0-33D0-B942D8199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363819"/>
              </p:ext>
            </p:extLst>
          </p:nvPr>
        </p:nvGraphicFramePr>
        <p:xfrm>
          <a:off x="2031999" y="3095646"/>
          <a:ext cx="8128000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293216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8999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Stage.emp.tbl_Users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10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Stage.dbi.PRTL_Vendor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603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Stage.emp.tbl_TSTimesheet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3535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63F698-E659-3BB6-10BF-CCC9C86A1C9C}"/>
              </a:ext>
            </a:extLst>
          </p:cNvPr>
          <p:cNvCxnSpPr>
            <a:cxnSpLocks/>
          </p:cNvCxnSpPr>
          <p:nvPr/>
        </p:nvCxnSpPr>
        <p:spPr>
          <a:xfrm flipH="1">
            <a:off x="6095999" y="2281914"/>
            <a:ext cx="1" cy="63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E9B40C9-CF3E-E081-B0E7-80226482872E}"/>
              </a:ext>
            </a:extLst>
          </p:cNvPr>
          <p:cNvSpPr txBox="1"/>
          <p:nvPr/>
        </p:nvSpPr>
        <p:spPr>
          <a:xfrm>
            <a:off x="5991497" y="4771947"/>
            <a:ext cx="452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that this table matches a question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61AA6E-CE0C-AF1C-3F27-34DB3A847253}"/>
              </a:ext>
            </a:extLst>
          </p:cNvPr>
          <p:cNvCxnSpPr>
            <a:cxnSpLocks/>
          </p:cNvCxnSpPr>
          <p:nvPr/>
        </p:nvCxnSpPr>
        <p:spPr>
          <a:xfrm flipH="1" flipV="1">
            <a:off x="6496594" y="4275909"/>
            <a:ext cx="1129697" cy="496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52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FF9D-A7FB-B5E7-8AEC-99CA00939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1728"/>
            <a:ext cx="10515600" cy="440729"/>
          </a:xfrm>
        </p:spPr>
        <p:txBody>
          <a:bodyPr>
            <a:noAutofit/>
          </a:bodyPr>
          <a:lstStyle/>
          <a:p>
            <a:pPr algn="ctr"/>
            <a:r>
              <a:rPr lang="en-US" sz="3000" dirty="0"/>
              <a:t>Training data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2AA35B-587F-35C1-F422-889CDB3AE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3" y="1495000"/>
            <a:ext cx="5525825" cy="14663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3E4E11-0143-788D-627F-3CE91F5DB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95000"/>
            <a:ext cx="6000395" cy="305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43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Training data set</vt:lpstr>
    </vt:vector>
  </TitlesOfParts>
  <Company>RWS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Marcin Bułka</dc:creator>
  <cp:lastModifiedBy>Marcin Bułka</cp:lastModifiedBy>
  <cp:revision>2</cp:revision>
  <dcterms:created xsi:type="dcterms:W3CDTF">2023-04-03T07:00:05Z</dcterms:created>
  <dcterms:modified xsi:type="dcterms:W3CDTF">2023-04-18T06:13:34Z</dcterms:modified>
</cp:coreProperties>
</file>