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schemas.openxmlformats.org/officeDocument/2006/relationships/slide" Target="slides/slide42.xml"/><Relationship Id="rId23" Type="http://schemas.openxmlformats.org/officeDocument/2006/relationships/slide" Target="slides/slide19.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99" name="Shape 9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76" name="Shape 17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83" name="Shape 18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01" name="Shape 20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07" name="Shape 20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14" name="Shape 21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21" name="Shape 22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6" name="Shape 226"/>
        <p:cNvGrpSpPr/>
        <p:nvPr/>
      </p:nvGrpSpPr>
      <p:grpSpPr>
        <a:xfrm>
          <a:off x="0" y="0"/>
          <a:ext cx="0" cy="0"/>
          <a:chOff x="0" y="0"/>
          <a:chExt cx="0" cy="0"/>
        </a:xfrm>
      </p:grpSpPr>
      <p:sp>
        <p:nvSpPr>
          <p:cNvPr id="227" name="Shape 22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28" name="Shape 22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34" name="Shape 23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40" name="Shape 24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05" name="Shape 10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46" name="Shape 24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0" name="Shape 250"/>
        <p:cNvGrpSpPr/>
        <p:nvPr/>
      </p:nvGrpSpPr>
      <p:grpSpPr>
        <a:xfrm>
          <a:off x="0" y="0"/>
          <a:ext cx="0" cy="0"/>
          <a:chOff x="0" y="0"/>
          <a:chExt cx="0" cy="0"/>
        </a:xfrm>
      </p:grpSpPr>
      <p:sp>
        <p:nvSpPr>
          <p:cNvPr id="251" name="Shape 25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52" name="Shape 25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7" name="Shape 257"/>
        <p:cNvGrpSpPr/>
        <p:nvPr/>
      </p:nvGrpSpPr>
      <p:grpSpPr>
        <a:xfrm>
          <a:off x="0" y="0"/>
          <a:ext cx="0" cy="0"/>
          <a:chOff x="0" y="0"/>
          <a:chExt cx="0" cy="0"/>
        </a:xfrm>
      </p:grpSpPr>
      <p:sp>
        <p:nvSpPr>
          <p:cNvPr id="258" name="Shape 25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59" name="Shape 25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4" name="Shape 264"/>
        <p:cNvGrpSpPr/>
        <p:nvPr/>
      </p:nvGrpSpPr>
      <p:grpSpPr>
        <a:xfrm>
          <a:off x="0" y="0"/>
          <a:ext cx="0" cy="0"/>
          <a:chOff x="0" y="0"/>
          <a:chExt cx="0" cy="0"/>
        </a:xfrm>
      </p:grpSpPr>
      <p:sp>
        <p:nvSpPr>
          <p:cNvPr id="265" name="Shape 26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66" name="Shape 26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1" name="Shape 271"/>
        <p:cNvGrpSpPr/>
        <p:nvPr/>
      </p:nvGrpSpPr>
      <p:grpSpPr>
        <a:xfrm>
          <a:off x="0" y="0"/>
          <a:ext cx="0" cy="0"/>
          <a:chOff x="0" y="0"/>
          <a:chExt cx="0" cy="0"/>
        </a:xfrm>
      </p:grpSpPr>
      <p:sp>
        <p:nvSpPr>
          <p:cNvPr id="272" name="Shape 27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73" name="Shape 27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8" name="Shape 278"/>
        <p:cNvGrpSpPr/>
        <p:nvPr/>
      </p:nvGrpSpPr>
      <p:grpSpPr>
        <a:xfrm>
          <a:off x="0" y="0"/>
          <a:ext cx="0" cy="0"/>
          <a:chOff x="0" y="0"/>
          <a:chExt cx="0" cy="0"/>
        </a:xfrm>
      </p:grpSpPr>
      <p:sp>
        <p:nvSpPr>
          <p:cNvPr id="279" name="Shape 27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80" name="Shape 28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4" name="Shape 284"/>
        <p:cNvGrpSpPr/>
        <p:nvPr/>
      </p:nvGrpSpPr>
      <p:grpSpPr>
        <a:xfrm>
          <a:off x="0" y="0"/>
          <a:ext cx="0" cy="0"/>
          <a:chOff x="0" y="0"/>
          <a:chExt cx="0" cy="0"/>
        </a:xfrm>
      </p:grpSpPr>
      <p:sp>
        <p:nvSpPr>
          <p:cNvPr id="285" name="Shape 28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86" name="Shape 28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1" name="Shape 11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7" name="Shape 317"/>
        <p:cNvGrpSpPr/>
        <p:nvPr/>
      </p:nvGrpSpPr>
      <p:grpSpPr>
        <a:xfrm>
          <a:off x="0" y="0"/>
          <a:ext cx="0" cy="0"/>
          <a:chOff x="0" y="0"/>
          <a:chExt cx="0" cy="0"/>
        </a:xfrm>
      </p:grpSpPr>
      <p:sp>
        <p:nvSpPr>
          <p:cNvPr id="318" name="Shape 31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19" name="Shape 3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4" name="Shape 324"/>
        <p:cNvGrpSpPr/>
        <p:nvPr/>
      </p:nvGrpSpPr>
      <p:grpSpPr>
        <a:xfrm>
          <a:off x="0" y="0"/>
          <a:ext cx="0" cy="0"/>
          <a:chOff x="0" y="0"/>
          <a:chExt cx="0" cy="0"/>
        </a:xfrm>
      </p:grpSpPr>
      <p:sp>
        <p:nvSpPr>
          <p:cNvPr id="325" name="Shape 32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6" name="Shape 3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0" name="Shape 330"/>
        <p:cNvGrpSpPr/>
        <p:nvPr/>
      </p:nvGrpSpPr>
      <p:grpSpPr>
        <a:xfrm>
          <a:off x="0" y="0"/>
          <a:ext cx="0" cy="0"/>
          <a:chOff x="0" y="0"/>
          <a:chExt cx="0" cy="0"/>
        </a:xfrm>
      </p:grpSpPr>
      <p:sp>
        <p:nvSpPr>
          <p:cNvPr id="331" name="Shape 33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32" name="Shape 3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7" name="Shape 337"/>
        <p:cNvGrpSpPr/>
        <p:nvPr/>
      </p:nvGrpSpPr>
      <p:grpSpPr>
        <a:xfrm>
          <a:off x="0" y="0"/>
          <a:ext cx="0" cy="0"/>
          <a:chOff x="0" y="0"/>
          <a:chExt cx="0" cy="0"/>
        </a:xfrm>
      </p:grpSpPr>
      <p:sp>
        <p:nvSpPr>
          <p:cNvPr id="338" name="Shape 33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39" name="Shape 3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4" name="Shape 344"/>
        <p:cNvGrpSpPr/>
        <p:nvPr/>
      </p:nvGrpSpPr>
      <p:grpSpPr>
        <a:xfrm>
          <a:off x="0" y="0"/>
          <a:ext cx="0" cy="0"/>
          <a:chOff x="0" y="0"/>
          <a:chExt cx="0" cy="0"/>
        </a:xfrm>
      </p:grpSpPr>
      <p:sp>
        <p:nvSpPr>
          <p:cNvPr id="345" name="Shape 34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46" name="Shape 3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1" name="Shape 351"/>
        <p:cNvGrpSpPr/>
        <p:nvPr/>
      </p:nvGrpSpPr>
      <p:grpSpPr>
        <a:xfrm>
          <a:off x="0" y="0"/>
          <a:ext cx="0" cy="0"/>
          <a:chOff x="0" y="0"/>
          <a:chExt cx="0" cy="0"/>
        </a:xfrm>
      </p:grpSpPr>
      <p:sp>
        <p:nvSpPr>
          <p:cNvPr id="352" name="Shape 35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53" name="Shape 3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7" name="Shape 357"/>
        <p:cNvGrpSpPr/>
        <p:nvPr/>
      </p:nvGrpSpPr>
      <p:grpSpPr>
        <a:xfrm>
          <a:off x="0" y="0"/>
          <a:ext cx="0" cy="0"/>
          <a:chOff x="0" y="0"/>
          <a:chExt cx="0" cy="0"/>
        </a:xfrm>
      </p:grpSpPr>
      <p:sp>
        <p:nvSpPr>
          <p:cNvPr id="358" name="Shape 35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59" name="Shape 3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4" name="Shape 364"/>
        <p:cNvGrpSpPr/>
        <p:nvPr/>
      </p:nvGrpSpPr>
      <p:grpSpPr>
        <a:xfrm>
          <a:off x="0" y="0"/>
          <a:ext cx="0" cy="0"/>
          <a:chOff x="0" y="0"/>
          <a:chExt cx="0" cy="0"/>
        </a:xfrm>
      </p:grpSpPr>
      <p:sp>
        <p:nvSpPr>
          <p:cNvPr id="365" name="Shape 36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66" name="Shape 3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1" name="Shape 371"/>
        <p:cNvGrpSpPr/>
        <p:nvPr/>
      </p:nvGrpSpPr>
      <p:grpSpPr>
        <a:xfrm>
          <a:off x="0" y="0"/>
          <a:ext cx="0" cy="0"/>
          <a:chOff x="0" y="0"/>
          <a:chExt cx="0" cy="0"/>
        </a:xfrm>
      </p:grpSpPr>
      <p:sp>
        <p:nvSpPr>
          <p:cNvPr id="372" name="Shape 37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73" name="Shape 3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7" name="Shape 11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8" name="Shape 378"/>
        <p:cNvGrpSpPr/>
        <p:nvPr/>
      </p:nvGrpSpPr>
      <p:grpSpPr>
        <a:xfrm>
          <a:off x="0" y="0"/>
          <a:ext cx="0" cy="0"/>
          <a:chOff x="0" y="0"/>
          <a:chExt cx="0" cy="0"/>
        </a:xfrm>
      </p:grpSpPr>
      <p:sp>
        <p:nvSpPr>
          <p:cNvPr id="379" name="Shape 37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80" name="Shape 3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4" name="Shape 384"/>
        <p:cNvGrpSpPr/>
        <p:nvPr/>
      </p:nvGrpSpPr>
      <p:grpSpPr>
        <a:xfrm>
          <a:off x="0" y="0"/>
          <a:ext cx="0" cy="0"/>
          <a:chOff x="0" y="0"/>
          <a:chExt cx="0" cy="0"/>
        </a:xfrm>
      </p:grpSpPr>
      <p:sp>
        <p:nvSpPr>
          <p:cNvPr id="385" name="Shape 38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86" name="Shape 3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0" name="Shape 390"/>
        <p:cNvGrpSpPr/>
        <p:nvPr/>
      </p:nvGrpSpPr>
      <p:grpSpPr>
        <a:xfrm>
          <a:off x="0" y="0"/>
          <a:ext cx="0" cy="0"/>
          <a:chOff x="0" y="0"/>
          <a:chExt cx="0" cy="0"/>
        </a:xfrm>
      </p:grpSpPr>
      <p:sp>
        <p:nvSpPr>
          <p:cNvPr id="391" name="Shape 39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92" name="Shape 3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4" name="Shape 14"/>
        <p:cNvGrpSpPr/>
        <p:nvPr/>
      </p:nvGrpSpPr>
      <p:grpSpPr>
        <a:xfrm>
          <a:off x="0" y="0"/>
          <a:ext cx="0" cy="0"/>
          <a:chOff x="0" y="0"/>
          <a:chExt cx="0" cy="0"/>
        </a:xfrm>
      </p:grpSpPr>
      <p:sp>
        <p:nvSpPr>
          <p:cNvPr id="15" name="Shape 15"/>
          <p:cNvSpPr/>
          <p:nvPr/>
        </p:nvSpPr>
        <p:spPr>
          <a:xfrm>
            <a:off x="3175" y="6400800"/>
            <a:ext cx="12188824" cy="4572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6" name="Shape 16"/>
          <p:cNvSpPr/>
          <p:nvPr/>
        </p:nvSpPr>
        <p:spPr>
          <a:xfrm>
            <a:off x="15" y="6334316"/>
            <a:ext cx="12188824" cy="64008"/>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7" name="Shape 17"/>
          <p:cNvSpPr txBox="1"/>
          <p:nvPr>
            <p:ph type="ctrTitle"/>
          </p:nvPr>
        </p:nvSpPr>
        <p:spPr>
          <a:xfrm>
            <a:off x="1097279" y="758952"/>
            <a:ext cx="10058399" cy="3566159"/>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262626"/>
              </a:buClr>
              <a:buFont typeface="Calibri"/>
              <a:buNone/>
              <a:defRPr b="0" i="0" sz="8000" u="none" cap="none" strike="noStrike">
                <a:solidFill>
                  <a:srgbClr val="262626"/>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8" name="Shape 18"/>
          <p:cNvSpPr txBox="1"/>
          <p:nvPr>
            <p:ph idx="1" type="subTitle"/>
          </p:nvPr>
        </p:nvSpPr>
        <p:spPr>
          <a:xfrm>
            <a:off x="1100050" y="4455619"/>
            <a:ext cx="10058399" cy="1143000"/>
          </a:xfrm>
          <a:prstGeom prst="rect">
            <a:avLst/>
          </a:prstGeom>
          <a:noFill/>
          <a:ln>
            <a:noFill/>
          </a:ln>
        </p:spPr>
        <p:txBody>
          <a:bodyPr anchorCtr="0" anchor="t" bIns="91425" lIns="91425" rIns="91425" tIns="91425"/>
          <a:lstStyle>
            <a:lvl1pPr indent="0" lvl="0" marL="0" marR="0" rtl="0" algn="l">
              <a:lnSpc>
                <a:spcPct val="90000"/>
              </a:lnSpc>
              <a:spcBef>
                <a:spcPts val="1200"/>
              </a:spcBef>
              <a:spcAft>
                <a:spcPts val="200"/>
              </a:spcAft>
              <a:buClr>
                <a:schemeClr val="accent1"/>
              </a:buClr>
              <a:buFont typeface="Calibri"/>
              <a:buNone/>
              <a:defRPr b="0" i="0" sz="2400" u="none" cap="none" strike="noStrike">
                <a:solidFill>
                  <a:schemeClr val="dk2"/>
                </a:solidFill>
                <a:latin typeface="Calibri"/>
                <a:ea typeface="Calibri"/>
                <a:cs typeface="Calibri"/>
                <a:sym typeface="Calibri"/>
              </a:defRPr>
            </a:lvl1pPr>
            <a:lvl2pPr indent="0" lvl="1" marL="457200" marR="0" rtl="0" algn="ctr">
              <a:lnSpc>
                <a:spcPct val="90000"/>
              </a:lnSpc>
              <a:spcBef>
                <a:spcPts val="200"/>
              </a:spcBef>
              <a:spcAft>
                <a:spcPts val="400"/>
              </a:spcAft>
              <a:buClr>
                <a:schemeClr val="accent1"/>
              </a:buClr>
              <a:buFont typeface="Calibri"/>
              <a:buNone/>
              <a:defRPr b="0" i="0" sz="2400" u="none" cap="none" strike="noStrike">
                <a:solidFill>
                  <a:srgbClr val="3F3F3F"/>
                </a:solidFill>
                <a:latin typeface="Calibri"/>
                <a:ea typeface="Calibri"/>
                <a:cs typeface="Calibri"/>
                <a:sym typeface="Calibri"/>
              </a:defRPr>
            </a:lvl2pPr>
            <a:lvl3pPr indent="0" lvl="2" marL="914400" marR="0" rtl="0" algn="ctr">
              <a:lnSpc>
                <a:spcPct val="90000"/>
              </a:lnSpc>
              <a:spcBef>
                <a:spcPts val="200"/>
              </a:spcBef>
              <a:spcAft>
                <a:spcPts val="400"/>
              </a:spcAft>
              <a:buClr>
                <a:schemeClr val="accent1"/>
              </a:buClr>
              <a:buFont typeface="Calibri"/>
              <a:buNone/>
              <a:defRPr b="0" i="0" sz="2400" u="none" cap="none" strike="noStrike">
                <a:solidFill>
                  <a:srgbClr val="3F3F3F"/>
                </a:solidFill>
                <a:latin typeface="Calibri"/>
                <a:ea typeface="Calibri"/>
                <a:cs typeface="Calibri"/>
                <a:sym typeface="Calibri"/>
              </a:defRPr>
            </a:lvl3pPr>
            <a:lvl4pPr indent="0" lvl="3" marL="1371600" marR="0" rtl="0" algn="ctr">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4pPr>
            <a:lvl5pPr indent="0" lvl="4" marL="1828800" marR="0" rtl="0" algn="ctr">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5pPr>
            <a:lvl6pPr indent="0" lvl="5" marL="2286000" marR="0" rtl="0" algn="ctr">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6pPr>
            <a:lvl7pPr indent="0" lvl="6" marL="2743200" marR="0" rtl="0" algn="ctr">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7pPr>
            <a:lvl8pPr indent="0" lvl="7" marL="3200400" marR="0" rtl="0" algn="ctr">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8pPr>
            <a:lvl9pPr indent="0" lvl="8" marL="3657600" marR="0" rtl="0" algn="ctr">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9pPr>
          </a:lstStyle>
          <a:p/>
        </p:txBody>
      </p:sp>
      <p:sp>
        <p:nvSpPr>
          <p:cNvPr id="19" name="Shape 19"/>
          <p:cNvSpPr txBox="1"/>
          <p:nvPr>
            <p:ph idx="10" type="dt"/>
          </p:nvPr>
        </p:nvSpPr>
        <p:spPr>
          <a:xfrm>
            <a:off x="1097279" y="6459785"/>
            <a:ext cx="2472271"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1" type="ftr"/>
          </p:nvPr>
        </p:nvSpPr>
        <p:spPr>
          <a:xfrm>
            <a:off x="3686185" y="6459785"/>
            <a:ext cx="4822803" cy="365125"/>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cxnSp>
        <p:nvCxnSpPr>
          <p:cNvPr id="22" name="Shape 22"/>
          <p:cNvCxnSpPr/>
          <p:nvPr/>
        </p:nvCxnSpPr>
        <p:spPr>
          <a:xfrm>
            <a:off x="1207658" y="4343400"/>
            <a:ext cx="9875520" cy="0"/>
          </a:xfrm>
          <a:prstGeom prst="straightConnector1">
            <a:avLst/>
          </a:prstGeom>
          <a:noFill/>
          <a:ln cap="flat" cmpd="sng" w="9525">
            <a:solidFill>
              <a:srgbClr val="7F7F7F"/>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83" name="Shape 83"/>
        <p:cNvGrpSpPr/>
        <p:nvPr/>
      </p:nvGrpSpPr>
      <p:grpSpPr>
        <a:xfrm>
          <a:off x="0" y="0"/>
          <a:ext cx="0" cy="0"/>
          <a:chOff x="0" y="0"/>
          <a:chExt cx="0" cy="0"/>
        </a:xfrm>
      </p:grpSpPr>
      <p:sp>
        <p:nvSpPr>
          <p:cNvPr id="84" name="Shape 84"/>
          <p:cNvSpPr txBox="1"/>
          <p:nvPr>
            <p:ph type="title"/>
          </p:nvPr>
        </p:nvSpPr>
        <p:spPr>
          <a:xfrm>
            <a:off x="1097279" y="286603"/>
            <a:ext cx="10058399" cy="1450756"/>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3F3F3F"/>
              </a:buClr>
              <a:buFont typeface="Calibri"/>
              <a:buNone/>
              <a:defRPr b="0" i="0" sz="4800" u="none" cap="none" strike="noStrike">
                <a:solidFill>
                  <a:srgbClr val="3F3F3F"/>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5" name="Shape 85"/>
          <p:cNvSpPr txBox="1"/>
          <p:nvPr>
            <p:ph idx="1" type="body"/>
          </p:nvPr>
        </p:nvSpPr>
        <p:spPr>
          <a:xfrm rot="5400000">
            <a:off x="4114799" y="-1171785"/>
            <a:ext cx="4023360" cy="10058399"/>
          </a:xfrm>
          <a:prstGeom prst="rect">
            <a:avLst/>
          </a:prstGeom>
          <a:noFill/>
          <a:ln>
            <a:noFill/>
          </a:ln>
        </p:spPr>
        <p:txBody>
          <a:bodyPr anchorCtr="0" anchor="t" bIns="91425" lIns="91425" rIns="91425"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Calibri"/>
                <a:ea typeface="Calibri"/>
                <a:cs typeface="Calibri"/>
                <a:sym typeface="Calibri"/>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Calibri"/>
                <a:ea typeface="Calibri"/>
                <a:cs typeface="Calibri"/>
                <a:sym typeface="Calibri"/>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86" name="Shape 86"/>
          <p:cNvSpPr txBox="1"/>
          <p:nvPr>
            <p:ph idx="10" type="dt"/>
          </p:nvPr>
        </p:nvSpPr>
        <p:spPr>
          <a:xfrm>
            <a:off x="1097279" y="6459785"/>
            <a:ext cx="2472271"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7" name="Shape 87"/>
          <p:cNvSpPr txBox="1"/>
          <p:nvPr>
            <p:ph idx="11" type="ftr"/>
          </p:nvPr>
        </p:nvSpPr>
        <p:spPr>
          <a:xfrm>
            <a:off x="3686185" y="6459785"/>
            <a:ext cx="4822803" cy="365125"/>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8" name="Shape 88"/>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9" name="Shape 89"/>
        <p:cNvGrpSpPr/>
        <p:nvPr/>
      </p:nvGrpSpPr>
      <p:grpSpPr>
        <a:xfrm>
          <a:off x="0" y="0"/>
          <a:ext cx="0" cy="0"/>
          <a:chOff x="0" y="0"/>
          <a:chExt cx="0" cy="0"/>
        </a:xfrm>
      </p:grpSpPr>
      <p:sp>
        <p:nvSpPr>
          <p:cNvPr id="90" name="Shape 90"/>
          <p:cNvSpPr/>
          <p:nvPr/>
        </p:nvSpPr>
        <p:spPr>
          <a:xfrm>
            <a:off x="3175" y="6400800"/>
            <a:ext cx="12188824" cy="4572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91" name="Shape 91"/>
          <p:cNvSpPr/>
          <p:nvPr/>
        </p:nvSpPr>
        <p:spPr>
          <a:xfrm>
            <a:off x="15" y="6334316"/>
            <a:ext cx="12188824" cy="64008"/>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92" name="Shape 92"/>
          <p:cNvSpPr txBox="1"/>
          <p:nvPr>
            <p:ph type="title"/>
          </p:nvPr>
        </p:nvSpPr>
        <p:spPr>
          <a:xfrm rot="5400000">
            <a:off x="7160639" y="1979038"/>
            <a:ext cx="5757421" cy="2628899"/>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3F3F3F"/>
              </a:buClr>
              <a:buFont typeface="Calibri"/>
              <a:buNone/>
              <a:defRPr b="0" i="0" sz="4800" u="none" cap="none" strike="noStrike">
                <a:solidFill>
                  <a:srgbClr val="3F3F3F"/>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3" name="Shape 93"/>
          <p:cNvSpPr txBox="1"/>
          <p:nvPr>
            <p:ph idx="1" type="body"/>
          </p:nvPr>
        </p:nvSpPr>
        <p:spPr>
          <a:xfrm rot="5400000">
            <a:off x="1826639" y="-573660"/>
            <a:ext cx="5757422" cy="7734299"/>
          </a:xfrm>
          <a:prstGeom prst="rect">
            <a:avLst/>
          </a:prstGeom>
          <a:noFill/>
          <a:ln>
            <a:noFill/>
          </a:ln>
        </p:spPr>
        <p:txBody>
          <a:bodyPr anchorCtr="0" anchor="t" bIns="91425" lIns="91425" rIns="91425"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Calibri"/>
                <a:ea typeface="Calibri"/>
                <a:cs typeface="Calibri"/>
                <a:sym typeface="Calibri"/>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Calibri"/>
                <a:ea typeface="Calibri"/>
                <a:cs typeface="Calibri"/>
                <a:sym typeface="Calibri"/>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94" name="Shape 94"/>
          <p:cNvSpPr txBox="1"/>
          <p:nvPr>
            <p:ph idx="10" type="dt"/>
          </p:nvPr>
        </p:nvSpPr>
        <p:spPr>
          <a:xfrm>
            <a:off x="1097279" y="6459785"/>
            <a:ext cx="2472271"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5" name="Shape 95"/>
          <p:cNvSpPr txBox="1"/>
          <p:nvPr>
            <p:ph idx="11" type="ftr"/>
          </p:nvPr>
        </p:nvSpPr>
        <p:spPr>
          <a:xfrm>
            <a:off x="3686185" y="6459785"/>
            <a:ext cx="4822803" cy="365125"/>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6" name="Shape 96"/>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3" name="Shape 23"/>
        <p:cNvGrpSpPr/>
        <p:nvPr/>
      </p:nvGrpSpPr>
      <p:grpSpPr>
        <a:xfrm>
          <a:off x="0" y="0"/>
          <a:ext cx="0" cy="0"/>
          <a:chOff x="0" y="0"/>
          <a:chExt cx="0" cy="0"/>
        </a:xfrm>
      </p:grpSpPr>
      <p:sp>
        <p:nvSpPr>
          <p:cNvPr id="24" name="Shape 24"/>
          <p:cNvSpPr txBox="1"/>
          <p:nvPr>
            <p:ph type="title"/>
          </p:nvPr>
        </p:nvSpPr>
        <p:spPr>
          <a:xfrm>
            <a:off x="1097279" y="286603"/>
            <a:ext cx="10058399" cy="1450756"/>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3F3F3F"/>
              </a:buClr>
              <a:buFont typeface="Calibri"/>
              <a:buNone/>
              <a:defRPr b="0" i="0" sz="4800" u="none" cap="none" strike="noStrike">
                <a:solidFill>
                  <a:srgbClr val="3F3F3F"/>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5" name="Shape 25"/>
          <p:cNvSpPr txBox="1"/>
          <p:nvPr>
            <p:ph idx="1" type="body"/>
          </p:nvPr>
        </p:nvSpPr>
        <p:spPr>
          <a:xfrm>
            <a:off x="1097279" y="1845733"/>
            <a:ext cx="10058399" cy="4023360"/>
          </a:xfrm>
          <a:prstGeom prst="rect">
            <a:avLst/>
          </a:prstGeom>
          <a:noFill/>
          <a:ln>
            <a:noFill/>
          </a:ln>
        </p:spPr>
        <p:txBody>
          <a:bodyPr anchorCtr="0" anchor="t" bIns="91425" lIns="91425" rIns="91425"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Calibri"/>
                <a:ea typeface="Calibri"/>
                <a:cs typeface="Calibri"/>
                <a:sym typeface="Calibri"/>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Calibri"/>
                <a:ea typeface="Calibri"/>
                <a:cs typeface="Calibri"/>
                <a:sym typeface="Calibri"/>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26" name="Shape 26"/>
          <p:cNvSpPr txBox="1"/>
          <p:nvPr>
            <p:ph idx="10" type="dt"/>
          </p:nvPr>
        </p:nvSpPr>
        <p:spPr>
          <a:xfrm>
            <a:off x="1097279" y="6459785"/>
            <a:ext cx="2472271"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3686185" y="6459785"/>
            <a:ext cx="4822803" cy="365125"/>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29" name="Shape 29"/>
        <p:cNvGrpSpPr/>
        <p:nvPr/>
      </p:nvGrpSpPr>
      <p:grpSpPr>
        <a:xfrm>
          <a:off x="0" y="0"/>
          <a:ext cx="0" cy="0"/>
          <a:chOff x="0" y="0"/>
          <a:chExt cx="0" cy="0"/>
        </a:xfrm>
      </p:grpSpPr>
      <p:sp>
        <p:nvSpPr>
          <p:cNvPr id="30" name="Shape 30"/>
          <p:cNvSpPr txBox="1"/>
          <p:nvPr>
            <p:ph type="title"/>
          </p:nvPr>
        </p:nvSpPr>
        <p:spPr>
          <a:xfrm>
            <a:off x="1097279" y="286603"/>
            <a:ext cx="10058399" cy="1450756"/>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3F3F3F"/>
              </a:buClr>
              <a:buFont typeface="Calibri"/>
              <a:buNone/>
              <a:defRPr b="0" i="0" sz="4800" u="none" cap="none" strike="noStrike">
                <a:solidFill>
                  <a:srgbClr val="3F3F3F"/>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1" name="Shape 31"/>
          <p:cNvSpPr txBox="1"/>
          <p:nvPr>
            <p:ph idx="1" type="body"/>
          </p:nvPr>
        </p:nvSpPr>
        <p:spPr>
          <a:xfrm>
            <a:off x="1097279" y="1845733"/>
            <a:ext cx="4937760" cy="4023360"/>
          </a:xfrm>
          <a:prstGeom prst="rect">
            <a:avLst/>
          </a:prstGeom>
          <a:noFill/>
          <a:ln>
            <a:noFill/>
          </a:ln>
        </p:spPr>
        <p:txBody>
          <a:bodyPr anchorCtr="0" anchor="t" bIns="91425" lIns="91425" rIns="91425"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Calibri"/>
                <a:ea typeface="Calibri"/>
                <a:cs typeface="Calibri"/>
                <a:sym typeface="Calibri"/>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Calibri"/>
                <a:ea typeface="Calibri"/>
                <a:cs typeface="Calibri"/>
                <a:sym typeface="Calibri"/>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32" name="Shape 32"/>
          <p:cNvSpPr txBox="1"/>
          <p:nvPr>
            <p:ph idx="2" type="body"/>
          </p:nvPr>
        </p:nvSpPr>
        <p:spPr>
          <a:xfrm>
            <a:off x="6217919" y="1845734"/>
            <a:ext cx="4937760" cy="4023360"/>
          </a:xfrm>
          <a:prstGeom prst="rect">
            <a:avLst/>
          </a:prstGeom>
          <a:noFill/>
          <a:ln>
            <a:noFill/>
          </a:ln>
        </p:spPr>
        <p:txBody>
          <a:bodyPr anchorCtr="0" anchor="t" bIns="91425" lIns="91425" rIns="91425"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Calibri"/>
                <a:ea typeface="Calibri"/>
                <a:cs typeface="Calibri"/>
                <a:sym typeface="Calibri"/>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Calibri"/>
                <a:ea typeface="Calibri"/>
                <a:cs typeface="Calibri"/>
                <a:sym typeface="Calibri"/>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33" name="Shape 33"/>
          <p:cNvSpPr txBox="1"/>
          <p:nvPr>
            <p:ph idx="10" type="dt"/>
          </p:nvPr>
        </p:nvSpPr>
        <p:spPr>
          <a:xfrm>
            <a:off x="1097279" y="6459785"/>
            <a:ext cx="2472271"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3686185" y="6459785"/>
            <a:ext cx="4822803" cy="365125"/>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lt1"/>
        </a:solidFill>
      </p:bgPr>
    </p:bg>
    <p:spTree>
      <p:nvGrpSpPr>
        <p:cNvPr id="36" name="Shape 36"/>
        <p:cNvGrpSpPr/>
        <p:nvPr/>
      </p:nvGrpSpPr>
      <p:grpSpPr>
        <a:xfrm>
          <a:off x="0" y="0"/>
          <a:ext cx="0" cy="0"/>
          <a:chOff x="0" y="0"/>
          <a:chExt cx="0" cy="0"/>
        </a:xfrm>
      </p:grpSpPr>
      <p:sp>
        <p:nvSpPr>
          <p:cNvPr id="37" name="Shape 37"/>
          <p:cNvSpPr/>
          <p:nvPr/>
        </p:nvSpPr>
        <p:spPr>
          <a:xfrm>
            <a:off x="3175" y="6400800"/>
            <a:ext cx="12188824" cy="4572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a:off x="15" y="6334316"/>
            <a:ext cx="12188824" cy="64008"/>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1097279" y="758952"/>
            <a:ext cx="10058399" cy="3566159"/>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262626"/>
              </a:buClr>
              <a:buFont typeface="Calibri"/>
              <a:buNone/>
              <a:defRPr b="0" i="0" sz="8000" u="none" cap="none" strike="noStrike">
                <a:solidFill>
                  <a:srgbClr val="262626"/>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0" name="Shape 40"/>
          <p:cNvSpPr txBox="1"/>
          <p:nvPr>
            <p:ph idx="1" type="body"/>
          </p:nvPr>
        </p:nvSpPr>
        <p:spPr>
          <a:xfrm>
            <a:off x="1097279" y="4453128"/>
            <a:ext cx="10058399" cy="1143000"/>
          </a:xfrm>
          <a:prstGeom prst="rect">
            <a:avLst/>
          </a:prstGeom>
          <a:noFill/>
          <a:ln>
            <a:noFill/>
          </a:ln>
        </p:spPr>
        <p:txBody>
          <a:bodyPr anchorCtr="0" anchor="t" bIns="91425" lIns="91425" rIns="91425" tIns="91425"/>
          <a:lstStyle>
            <a:lvl1pPr indent="0" lvl="0" marL="0" marR="0" rtl="0" algn="l">
              <a:lnSpc>
                <a:spcPct val="90000"/>
              </a:lnSpc>
              <a:spcBef>
                <a:spcPts val="1200"/>
              </a:spcBef>
              <a:spcAft>
                <a:spcPts val="200"/>
              </a:spcAft>
              <a:buClr>
                <a:schemeClr val="accent1"/>
              </a:buClr>
              <a:buFont typeface="Calibri"/>
              <a:buNone/>
              <a:defRPr b="0" i="0" sz="2400" u="none" cap="none" strike="noStrike">
                <a:solidFill>
                  <a:schemeClr val="dk2"/>
                </a:solidFill>
                <a:latin typeface="Calibri"/>
                <a:ea typeface="Calibri"/>
                <a:cs typeface="Calibri"/>
                <a:sym typeface="Calibri"/>
              </a:defRPr>
            </a:lvl1pPr>
            <a:lvl2pPr indent="0" lvl="1" marL="457200" marR="0" rtl="0" algn="l">
              <a:lnSpc>
                <a:spcPct val="90000"/>
              </a:lnSpc>
              <a:spcBef>
                <a:spcPts val="200"/>
              </a:spcBef>
              <a:spcAft>
                <a:spcPts val="400"/>
              </a:spcAft>
              <a:buClr>
                <a:schemeClr val="accent1"/>
              </a:buClr>
              <a:buFont typeface="Calibri"/>
              <a:buNone/>
              <a:defRPr b="0" i="0" sz="1800" u="none" cap="none" strike="noStrike">
                <a:solidFill>
                  <a:srgbClr val="888888"/>
                </a:solidFill>
                <a:latin typeface="Calibri"/>
                <a:ea typeface="Calibri"/>
                <a:cs typeface="Calibri"/>
                <a:sym typeface="Calibri"/>
              </a:defRPr>
            </a:lvl2pPr>
            <a:lvl3pPr indent="0" lvl="2" marL="914400" marR="0" rtl="0" algn="l">
              <a:lnSpc>
                <a:spcPct val="90000"/>
              </a:lnSpc>
              <a:spcBef>
                <a:spcPts val="200"/>
              </a:spcBef>
              <a:spcAft>
                <a:spcPts val="400"/>
              </a:spcAft>
              <a:buClr>
                <a:schemeClr val="accent1"/>
              </a:buClr>
              <a:buFont typeface="Calibri"/>
              <a:buNone/>
              <a:defRPr b="0" i="0" sz="1600" u="none" cap="none" strike="noStrike">
                <a:solidFill>
                  <a:srgbClr val="888888"/>
                </a:solidFill>
                <a:latin typeface="Calibri"/>
                <a:ea typeface="Calibri"/>
                <a:cs typeface="Calibri"/>
                <a:sym typeface="Calibri"/>
              </a:defRPr>
            </a:lvl3pPr>
            <a:lvl4pPr indent="0" lvl="3" marL="1371600" marR="0" rtl="0" algn="l">
              <a:lnSpc>
                <a:spcPct val="90000"/>
              </a:lnSpc>
              <a:spcBef>
                <a:spcPts val="200"/>
              </a:spcBef>
              <a:spcAft>
                <a:spcPts val="400"/>
              </a:spcAft>
              <a:buClr>
                <a:schemeClr val="accent1"/>
              </a:buClr>
              <a:buFont typeface="Calibri"/>
              <a:buNone/>
              <a:defRPr b="0" i="0" sz="1400" u="none" cap="none" strike="noStrike">
                <a:solidFill>
                  <a:srgbClr val="888888"/>
                </a:solidFill>
                <a:latin typeface="Calibri"/>
                <a:ea typeface="Calibri"/>
                <a:cs typeface="Calibri"/>
                <a:sym typeface="Calibri"/>
              </a:defRPr>
            </a:lvl4pPr>
            <a:lvl5pPr indent="0" lvl="4" marL="1828800" marR="0" rtl="0" algn="l">
              <a:lnSpc>
                <a:spcPct val="90000"/>
              </a:lnSpc>
              <a:spcBef>
                <a:spcPts val="200"/>
              </a:spcBef>
              <a:spcAft>
                <a:spcPts val="400"/>
              </a:spcAft>
              <a:buClr>
                <a:schemeClr val="accent1"/>
              </a:buClr>
              <a:buFont typeface="Calibri"/>
              <a:buNone/>
              <a:defRPr b="0" i="0" sz="1400" u="none" cap="none" strike="noStrike">
                <a:solidFill>
                  <a:srgbClr val="888888"/>
                </a:solidFill>
                <a:latin typeface="Calibri"/>
                <a:ea typeface="Calibri"/>
                <a:cs typeface="Calibri"/>
                <a:sym typeface="Calibri"/>
              </a:defRPr>
            </a:lvl5pPr>
            <a:lvl6pPr indent="0" lvl="5" marL="2286000" marR="0" rtl="0" algn="l">
              <a:lnSpc>
                <a:spcPct val="90000"/>
              </a:lnSpc>
              <a:spcBef>
                <a:spcPts val="200"/>
              </a:spcBef>
              <a:spcAft>
                <a:spcPts val="400"/>
              </a:spcAft>
              <a:buClr>
                <a:schemeClr val="accent1"/>
              </a:buClr>
              <a:buFont typeface="Calibri"/>
              <a:buNone/>
              <a:defRPr b="0" i="0" sz="1400" u="none" cap="none" strike="noStrike">
                <a:solidFill>
                  <a:srgbClr val="888888"/>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Font typeface="Calibri"/>
              <a:buNone/>
              <a:defRPr b="0" i="0" sz="1400" u="none" cap="none" strike="noStrike">
                <a:solidFill>
                  <a:srgbClr val="888888"/>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Font typeface="Calibri"/>
              <a:buNone/>
              <a:defRPr b="0" i="0" sz="1400" u="none" cap="none" strike="noStrike">
                <a:solidFill>
                  <a:srgbClr val="888888"/>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Font typeface="Calibri"/>
              <a:buNone/>
              <a:defRPr b="0" i="0" sz="1400" u="none" cap="none" strike="noStrike">
                <a:solidFill>
                  <a:srgbClr val="888888"/>
                </a:solidFill>
                <a:latin typeface="Calibri"/>
                <a:ea typeface="Calibri"/>
                <a:cs typeface="Calibri"/>
                <a:sym typeface="Calibri"/>
              </a:defRPr>
            </a:lvl9pPr>
          </a:lstStyle>
          <a:p/>
        </p:txBody>
      </p:sp>
      <p:sp>
        <p:nvSpPr>
          <p:cNvPr id="41" name="Shape 41"/>
          <p:cNvSpPr txBox="1"/>
          <p:nvPr>
            <p:ph idx="10" type="dt"/>
          </p:nvPr>
        </p:nvSpPr>
        <p:spPr>
          <a:xfrm>
            <a:off x="1097279" y="6459785"/>
            <a:ext cx="2472271"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11" type="ftr"/>
          </p:nvPr>
        </p:nvSpPr>
        <p:spPr>
          <a:xfrm>
            <a:off x="3686185" y="6459785"/>
            <a:ext cx="4822803" cy="365125"/>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cxnSp>
        <p:nvCxnSpPr>
          <p:cNvPr id="44" name="Shape 44"/>
          <p:cNvCxnSpPr/>
          <p:nvPr/>
        </p:nvCxnSpPr>
        <p:spPr>
          <a:xfrm>
            <a:off x="1207658" y="4343400"/>
            <a:ext cx="9875520" cy="0"/>
          </a:xfrm>
          <a:prstGeom prst="straightConnector1">
            <a:avLst/>
          </a:prstGeom>
          <a:noFill/>
          <a:ln cap="flat" cmpd="sng" w="9525">
            <a:solidFill>
              <a:srgbClr val="7F7F7F"/>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5" name="Shape 45"/>
        <p:cNvGrpSpPr/>
        <p:nvPr/>
      </p:nvGrpSpPr>
      <p:grpSpPr>
        <a:xfrm>
          <a:off x="0" y="0"/>
          <a:ext cx="0" cy="0"/>
          <a:chOff x="0" y="0"/>
          <a:chExt cx="0" cy="0"/>
        </a:xfrm>
      </p:grpSpPr>
      <p:sp>
        <p:nvSpPr>
          <p:cNvPr id="46" name="Shape 46"/>
          <p:cNvSpPr txBox="1"/>
          <p:nvPr>
            <p:ph type="title"/>
          </p:nvPr>
        </p:nvSpPr>
        <p:spPr>
          <a:xfrm>
            <a:off x="1097279" y="286603"/>
            <a:ext cx="10058399" cy="1450756"/>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3F3F3F"/>
              </a:buClr>
              <a:buFont typeface="Calibri"/>
              <a:buNone/>
              <a:defRPr b="0" i="0" sz="4800" u="none" cap="none" strike="noStrike">
                <a:solidFill>
                  <a:srgbClr val="3F3F3F"/>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7" name="Shape 47"/>
          <p:cNvSpPr txBox="1"/>
          <p:nvPr>
            <p:ph idx="1" type="body"/>
          </p:nvPr>
        </p:nvSpPr>
        <p:spPr>
          <a:xfrm>
            <a:off x="1097279" y="1846051"/>
            <a:ext cx="4937760" cy="736282"/>
          </a:xfrm>
          <a:prstGeom prst="rect">
            <a:avLst/>
          </a:prstGeom>
          <a:noFill/>
          <a:ln>
            <a:noFill/>
          </a:ln>
        </p:spPr>
        <p:txBody>
          <a:bodyPr anchorCtr="0" anchor="ctr" bIns="91425" lIns="91425" rIns="91425" tIns="91425"/>
          <a:lstStyle>
            <a:lvl1pPr indent="0" lvl="0" marL="0" marR="0" rtl="0" algn="l">
              <a:lnSpc>
                <a:spcPct val="90000"/>
              </a:lnSpc>
              <a:spcBef>
                <a:spcPts val="1200"/>
              </a:spcBef>
              <a:spcAft>
                <a:spcPts val="200"/>
              </a:spcAft>
              <a:buClr>
                <a:schemeClr val="accent1"/>
              </a:buClr>
              <a:buFont typeface="Calibri"/>
              <a:buNone/>
              <a:defRPr b="0" i="0" sz="2000" u="none" cap="none" strike="noStrike">
                <a:solidFill>
                  <a:schemeClr val="dk2"/>
                </a:solidFill>
                <a:latin typeface="Calibri"/>
                <a:ea typeface="Calibri"/>
                <a:cs typeface="Calibri"/>
                <a:sym typeface="Calibri"/>
              </a:defRPr>
            </a:lvl1pPr>
            <a:lvl2pPr indent="0" lvl="1" marL="457200" marR="0" rtl="0" algn="l">
              <a:lnSpc>
                <a:spcPct val="90000"/>
              </a:lnSpc>
              <a:spcBef>
                <a:spcPts val="200"/>
              </a:spcBef>
              <a:spcAft>
                <a:spcPts val="400"/>
              </a:spcAft>
              <a:buClr>
                <a:schemeClr val="accent1"/>
              </a:buClr>
              <a:buFont typeface="Calibri"/>
              <a:buNone/>
              <a:defRPr b="1" i="0" sz="2000" u="none" cap="none" strike="noStrike">
                <a:solidFill>
                  <a:srgbClr val="3F3F3F"/>
                </a:solidFill>
                <a:latin typeface="Calibri"/>
                <a:ea typeface="Calibri"/>
                <a:cs typeface="Calibri"/>
                <a:sym typeface="Calibri"/>
              </a:defRPr>
            </a:lvl2pPr>
            <a:lvl3pPr indent="0" lvl="2" marL="914400" marR="0" rtl="0" algn="l">
              <a:lnSpc>
                <a:spcPct val="90000"/>
              </a:lnSpc>
              <a:spcBef>
                <a:spcPts val="200"/>
              </a:spcBef>
              <a:spcAft>
                <a:spcPts val="400"/>
              </a:spcAft>
              <a:buClr>
                <a:schemeClr val="accent1"/>
              </a:buClr>
              <a:buFont typeface="Calibri"/>
              <a:buNone/>
              <a:defRPr b="1" i="0" sz="1800" u="none" cap="none" strike="noStrike">
                <a:solidFill>
                  <a:srgbClr val="3F3F3F"/>
                </a:solidFill>
                <a:latin typeface="Calibri"/>
                <a:ea typeface="Calibri"/>
                <a:cs typeface="Calibri"/>
                <a:sym typeface="Calibri"/>
              </a:defRPr>
            </a:lvl3pPr>
            <a:lvl4pPr indent="0" lvl="3" marL="13716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4pPr>
            <a:lvl5pPr indent="0" lvl="4" marL="18288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5pPr>
            <a:lvl6pPr indent="0" lvl="5" marL="22860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9pPr>
          </a:lstStyle>
          <a:p/>
        </p:txBody>
      </p:sp>
      <p:sp>
        <p:nvSpPr>
          <p:cNvPr id="48" name="Shape 48"/>
          <p:cNvSpPr txBox="1"/>
          <p:nvPr>
            <p:ph idx="2" type="body"/>
          </p:nvPr>
        </p:nvSpPr>
        <p:spPr>
          <a:xfrm>
            <a:off x="1097279" y="2582333"/>
            <a:ext cx="4937760" cy="3378200"/>
          </a:xfrm>
          <a:prstGeom prst="rect">
            <a:avLst/>
          </a:prstGeom>
          <a:noFill/>
          <a:ln>
            <a:noFill/>
          </a:ln>
        </p:spPr>
        <p:txBody>
          <a:bodyPr anchorCtr="0" anchor="t" bIns="91425" lIns="91425" rIns="91425"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Calibri"/>
                <a:ea typeface="Calibri"/>
                <a:cs typeface="Calibri"/>
                <a:sym typeface="Calibri"/>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Calibri"/>
                <a:ea typeface="Calibri"/>
                <a:cs typeface="Calibri"/>
                <a:sym typeface="Calibri"/>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49" name="Shape 49"/>
          <p:cNvSpPr txBox="1"/>
          <p:nvPr>
            <p:ph idx="3" type="body"/>
          </p:nvPr>
        </p:nvSpPr>
        <p:spPr>
          <a:xfrm>
            <a:off x="6217919" y="1846051"/>
            <a:ext cx="4937760" cy="736282"/>
          </a:xfrm>
          <a:prstGeom prst="rect">
            <a:avLst/>
          </a:prstGeom>
          <a:noFill/>
          <a:ln>
            <a:noFill/>
          </a:ln>
        </p:spPr>
        <p:txBody>
          <a:bodyPr anchorCtr="0" anchor="ctr" bIns="91425" lIns="91425" rIns="91425" tIns="91425"/>
          <a:lstStyle>
            <a:lvl1pPr indent="0" lvl="0" marL="0" marR="0" rtl="0" algn="l">
              <a:lnSpc>
                <a:spcPct val="90000"/>
              </a:lnSpc>
              <a:spcBef>
                <a:spcPts val="1200"/>
              </a:spcBef>
              <a:spcAft>
                <a:spcPts val="200"/>
              </a:spcAft>
              <a:buClr>
                <a:schemeClr val="accent1"/>
              </a:buClr>
              <a:buFont typeface="Calibri"/>
              <a:buNone/>
              <a:defRPr b="0" i="0" sz="2000" u="none" cap="none" strike="noStrike">
                <a:solidFill>
                  <a:schemeClr val="dk2"/>
                </a:solidFill>
                <a:latin typeface="Calibri"/>
                <a:ea typeface="Calibri"/>
                <a:cs typeface="Calibri"/>
                <a:sym typeface="Calibri"/>
              </a:defRPr>
            </a:lvl1pPr>
            <a:lvl2pPr indent="0" lvl="1" marL="457200" marR="0" rtl="0" algn="l">
              <a:lnSpc>
                <a:spcPct val="90000"/>
              </a:lnSpc>
              <a:spcBef>
                <a:spcPts val="200"/>
              </a:spcBef>
              <a:spcAft>
                <a:spcPts val="400"/>
              </a:spcAft>
              <a:buClr>
                <a:schemeClr val="accent1"/>
              </a:buClr>
              <a:buFont typeface="Calibri"/>
              <a:buNone/>
              <a:defRPr b="1" i="0" sz="2000" u="none" cap="none" strike="noStrike">
                <a:solidFill>
                  <a:srgbClr val="3F3F3F"/>
                </a:solidFill>
                <a:latin typeface="Calibri"/>
                <a:ea typeface="Calibri"/>
                <a:cs typeface="Calibri"/>
                <a:sym typeface="Calibri"/>
              </a:defRPr>
            </a:lvl2pPr>
            <a:lvl3pPr indent="0" lvl="2" marL="914400" marR="0" rtl="0" algn="l">
              <a:lnSpc>
                <a:spcPct val="90000"/>
              </a:lnSpc>
              <a:spcBef>
                <a:spcPts val="200"/>
              </a:spcBef>
              <a:spcAft>
                <a:spcPts val="400"/>
              </a:spcAft>
              <a:buClr>
                <a:schemeClr val="accent1"/>
              </a:buClr>
              <a:buFont typeface="Calibri"/>
              <a:buNone/>
              <a:defRPr b="1" i="0" sz="1800" u="none" cap="none" strike="noStrike">
                <a:solidFill>
                  <a:srgbClr val="3F3F3F"/>
                </a:solidFill>
                <a:latin typeface="Calibri"/>
                <a:ea typeface="Calibri"/>
                <a:cs typeface="Calibri"/>
                <a:sym typeface="Calibri"/>
              </a:defRPr>
            </a:lvl3pPr>
            <a:lvl4pPr indent="0" lvl="3" marL="13716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4pPr>
            <a:lvl5pPr indent="0" lvl="4" marL="18288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5pPr>
            <a:lvl6pPr indent="0" lvl="5" marL="22860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9pPr>
          </a:lstStyle>
          <a:p/>
        </p:txBody>
      </p:sp>
      <p:sp>
        <p:nvSpPr>
          <p:cNvPr id="50" name="Shape 50"/>
          <p:cNvSpPr txBox="1"/>
          <p:nvPr>
            <p:ph idx="4" type="body"/>
          </p:nvPr>
        </p:nvSpPr>
        <p:spPr>
          <a:xfrm>
            <a:off x="6217919" y="2582333"/>
            <a:ext cx="4937760" cy="3378200"/>
          </a:xfrm>
          <a:prstGeom prst="rect">
            <a:avLst/>
          </a:prstGeom>
          <a:noFill/>
          <a:ln>
            <a:noFill/>
          </a:ln>
        </p:spPr>
        <p:txBody>
          <a:bodyPr anchorCtr="0" anchor="t" bIns="91425" lIns="91425" rIns="91425"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Calibri"/>
                <a:ea typeface="Calibri"/>
                <a:cs typeface="Calibri"/>
                <a:sym typeface="Calibri"/>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Calibri"/>
                <a:ea typeface="Calibri"/>
                <a:cs typeface="Calibri"/>
                <a:sym typeface="Calibri"/>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51" name="Shape 51"/>
          <p:cNvSpPr txBox="1"/>
          <p:nvPr>
            <p:ph idx="10" type="dt"/>
          </p:nvPr>
        </p:nvSpPr>
        <p:spPr>
          <a:xfrm>
            <a:off x="1097279" y="6459785"/>
            <a:ext cx="2472271"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3686185" y="6459785"/>
            <a:ext cx="4822803" cy="365125"/>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4" name="Shape 54"/>
        <p:cNvGrpSpPr/>
        <p:nvPr/>
      </p:nvGrpSpPr>
      <p:grpSpPr>
        <a:xfrm>
          <a:off x="0" y="0"/>
          <a:ext cx="0" cy="0"/>
          <a:chOff x="0" y="0"/>
          <a:chExt cx="0" cy="0"/>
        </a:xfrm>
      </p:grpSpPr>
      <p:sp>
        <p:nvSpPr>
          <p:cNvPr id="55" name="Shape 55"/>
          <p:cNvSpPr txBox="1"/>
          <p:nvPr>
            <p:ph type="title"/>
          </p:nvPr>
        </p:nvSpPr>
        <p:spPr>
          <a:xfrm>
            <a:off x="1097279" y="286603"/>
            <a:ext cx="10058399" cy="1450756"/>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3F3F3F"/>
              </a:buClr>
              <a:buFont typeface="Calibri"/>
              <a:buNone/>
              <a:defRPr b="0" i="0" sz="4800" u="none" cap="none" strike="noStrike">
                <a:solidFill>
                  <a:srgbClr val="3F3F3F"/>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6" name="Shape 56"/>
          <p:cNvSpPr txBox="1"/>
          <p:nvPr>
            <p:ph idx="10" type="dt"/>
          </p:nvPr>
        </p:nvSpPr>
        <p:spPr>
          <a:xfrm>
            <a:off x="1097279" y="6459785"/>
            <a:ext cx="2472271"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7" name="Shape 57"/>
          <p:cNvSpPr txBox="1"/>
          <p:nvPr>
            <p:ph idx="11" type="ftr"/>
          </p:nvPr>
        </p:nvSpPr>
        <p:spPr>
          <a:xfrm>
            <a:off x="3686185" y="6459785"/>
            <a:ext cx="4822803" cy="365125"/>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8" name="Shape 58"/>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9" name="Shape 59"/>
        <p:cNvGrpSpPr/>
        <p:nvPr/>
      </p:nvGrpSpPr>
      <p:grpSpPr>
        <a:xfrm>
          <a:off x="0" y="0"/>
          <a:ext cx="0" cy="0"/>
          <a:chOff x="0" y="0"/>
          <a:chExt cx="0" cy="0"/>
        </a:xfrm>
      </p:grpSpPr>
      <p:sp>
        <p:nvSpPr>
          <p:cNvPr id="60" name="Shape 60"/>
          <p:cNvSpPr/>
          <p:nvPr/>
        </p:nvSpPr>
        <p:spPr>
          <a:xfrm>
            <a:off x="3175" y="6400800"/>
            <a:ext cx="12188824" cy="4572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61" name="Shape 61"/>
          <p:cNvSpPr/>
          <p:nvPr/>
        </p:nvSpPr>
        <p:spPr>
          <a:xfrm>
            <a:off x="15" y="6334316"/>
            <a:ext cx="12188824" cy="64008"/>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62" name="Shape 62"/>
          <p:cNvSpPr txBox="1"/>
          <p:nvPr>
            <p:ph idx="10" type="dt"/>
          </p:nvPr>
        </p:nvSpPr>
        <p:spPr>
          <a:xfrm>
            <a:off x="1097279" y="6459785"/>
            <a:ext cx="2472271"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3" name="Shape 63"/>
          <p:cNvSpPr txBox="1"/>
          <p:nvPr>
            <p:ph idx="11" type="ftr"/>
          </p:nvPr>
        </p:nvSpPr>
        <p:spPr>
          <a:xfrm>
            <a:off x="3686185" y="6459785"/>
            <a:ext cx="4822803" cy="365125"/>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4" name="Shape 64"/>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65" name="Shape 65"/>
        <p:cNvGrpSpPr/>
        <p:nvPr/>
      </p:nvGrpSpPr>
      <p:grpSpPr>
        <a:xfrm>
          <a:off x="0" y="0"/>
          <a:ext cx="0" cy="0"/>
          <a:chOff x="0" y="0"/>
          <a:chExt cx="0" cy="0"/>
        </a:xfrm>
      </p:grpSpPr>
      <p:sp>
        <p:nvSpPr>
          <p:cNvPr id="66" name="Shape 66"/>
          <p:cNvSpPr/>
          <p:nvPr/>
        </p:nvSpPr>
        <p:spPr>
          <a:xfrm>
            <a:off x="15" y="0"/>
            <a:ext cx="4050791" cy="68580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67" name="Shape 67"/>
          <p:cNvSpPr/>
          <p:nvPr/>
        </p:nvSpPr>
        <p:spPr>
          <a:xfrm>
            <a:off x="4040071" y="0"/>
            <a:ext cx="64008" cy="68580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68" name="Shape 68"/>
          <p:cNvSpPr txBox="1"/>
          <p:nvPr>
            <p:ph type="title"/>
          </p:nvPr>
        </p:nvSpPr>
        <p:spPr>
          <a:xfrm>
            <a:off x="457200" y="594358"/>
            <a:ext cx="3200399" cy="2286000"/>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FFFFFF"/>
              </a:buClr>
              <a:buFont typeface="Calibri"/>
              <a:buNone/>
              <a:defRPr b="0" i="0" sz="3600" u="none" cap="none" strike="noStrike">
                <a:solidFill>
                  <a:srgbClr val="FFFFFF"/>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9" name="Shape 69"/>
          <p:cNvSpPr txBox="1"/>
          <p:nvPr>
            <p:ph idx="1" type="body"/>
          </p:nvPr>
        </p:nvSpPr>
        <p:spPr>
          <a:xfrm>
            <a:off x="4800600" y="731520"/>
            <a:ext cx="6492239" cy="5257799"/>
          </a:xfrm>
          <a:prstGeom prst="rect">
            <a:avLst/>
          </a:prstGeom>
          <a:noFill/>
          <a:ln>
            <a:noFill/>
          </a:ln>
        </p:spPr>
        <p:txBody>
          <a:bodyPr anchorCtr="0" anchor="t" bIns="91425" lIns="91425" rIns="91425"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Calibri"/>
                <a:ea typeface="Calibri"/>
                <a:cs typeface="Calibri"/>
                <a:sym typeface="Calibri"/>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Calibri"/>
                <a:ea typeface="Calibri"/>
                <a:cs typeface="Calibri"/>
                <a:sym typeface="Calibri"/>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70" name="Shape 70"/>
          <p:cNvSpPr txBox="1"/>
          <p:nvPr>
            <p:ph idx="2" type="body"/>
          </p:nvPr>
        </p:nvSpPr>
        <p:spPr>
          <a:xfrm>
            <a:off x="457200" y="2926080"/>
            <a:ext cx="3200399" cy="3379124"/>
          </a:xfrm>
          <a:prstGeom prst="rect">
            <a:avLst/>
          </a:prstGeom>
          <a:noFill/>
          <a:ln>
            <a:noFill/>
          </a:ln>
        </p:spPr>
        <p:txBody>
          <a:bodyPr anchorCtr="0" anchor="t" bIns="91425" lIns="91425" rIns="91425" tIns="91425"/>
          <a:lstStyle>
            <a:lvl1pPr indent="0" lvl="0" marL="0" marR="0" rtl="0" algn="l">
              <a:lnSpc>
                <a:spcPct val="90000"/>
              </a:lnSpc>
              <a:spcBef>
                <a:spcPts val="1200"/>
              </a:spcBef>
              <a:spcAft>
                <a:spcPts val="200"/>
              </a:spcAft>
              <a:buClr>
                <a:schemeClr val="accent1"/>
              </a:buClr>
              <a:buFont typeface="Calibri"/>
              <a:buNone/>
              <a:defRPr b="0" i="0" sz="1500" u="none" cap="none" strike="noStrike">
                <a:solidFill>
                  <a:srgbClr val="FFFFFF"/>
                </a:solidFill>
                <a:latin typeface="Calibri"/>
                <a:ea typeface="Calibri"/>
                <a:cs typeface="Calibri"/>
                <a:sym typeface="Calibri"/>
              </a:defRPr>
            </a:lvl1pPr>
            <a:lvl2pPr indent="0" lvl="1" marL="457200" marR="0" rtl="0" algn="l">
              <a:lnSpc>
                <a:spcPct val="90000"/>
              </a:lnSpc>
              <a:spcBef>
                <a:spcPts val="200"/>
              </a:spcBef>
              <a:spcAft>
                <a:spcPts val="400"/>
              </a:spcAft>
              <a:buClr>
                <a:schemeClr val="accent1"/>
              </a:buClr>
              <a:buFont typeface="Calibri"/>
              <a:buNone/>
              <a:defRPr b="0" i="0" sz="1200" u="none" cap="none" strike="noStrike">
                <a:solidFill>
                  <a:srgbClr val="3F3F3F"/>
                </a:solidFill>
                <a:latin typeface="Calibri"/>
                <a:ea typeface="Calibri"/>
                <a:cs typeface="Calibri"/>
                <a:sym typeface="Calibri"/>
              </a:defRPr>
            </a:lvl2pPr>
            <a:lvl3pPr indent="0" lvl="2" marL="914400" marR="0" rtl="0" algn="l">
              <a:lnSpc>
                <a:spcPct val="90000"/>
              </a:lnSpc>
              <a:spcBef>
                <a:spcPts val="200"/>
              </a:spcBef>
              <a:spcAft>
                <a:spcPts val="400"/>
              </a:spcAft>
              <a:buClr>
                <a:schemeClr val="accent1"/>
              </a:buClr>
              <a:buFont typeface="Calibri"/>
              <a:buNone/>
              <a:defRPr b="0" i="0" sz="1000" u="none" cap="none" strike="noStrike">
                <a:solidFill>
                  <a:srgbClr val="3F3F3F"/>
                </a:solidFill>
                <a:latin typeface="Calibri"/>
                <a:ea typeface="Calibri"/>
                <a:cs typeface="Calibri"/>
                <a:sym typeface="Calibri"/>
              </a:defRPr>
            </a:lvl3pPr>
            <a:lvl4pPr indent="0" lvl="3" marL="13716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4pPr>
            <a:lvl5pPr indent="0" lvl="4" marL="18288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5pPr>
            <a:lvl6pPr indent="0" lvl="5" marL="22860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9pPr>
          </a:lstStyle>
          <a:p/>
        </p:txBody>
      </p:sp>
      <p:sp>
        <p:nvSpPr>
          <p:cNvPr id="71" name="Shape 71"/>
          <p:cNvSpPr txBox="1"/>
          <p:nvPr>
            <p:ph idx="10" type="dt"/>
          </p:nvPr>
        </p:nvSpPr>
        <p:spPr>
          <a:xfrm>
            <a:off x="465512" y="6459785"/>
            <a:ext cx="2618509"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4800600" y="6459785"/>
            <a:ext cx="4648199"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chemeClr val="dk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chemeClr val="dk2"/>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74" name="Shape 74"/>
        <p:cNvGrpSpPr/>
        <p:nvPr/>
      </p:nvGrpSpPr>
      <p:grpSpPr>
        <a:xfrm>
          <a:off x="0" y="0"/>
          <a:ext cx="0" cy="0"/>
          <a:chOff x="0" y="0"/>
          <a:chExt cx="0" cy="0"/>
        </a:xfrm>
      </p:grpSpPr>
      <p:sp>
        <p:nvSpPr>
          <p:cNvPr id="75" name="Shape 75"/>
          <p:cNvSpPr/>
          <p:nvPr/>
        </p:nvSpPr>
        <p:spPr>
          <a:xfrm>
            <a:off x="0" y="4953000"/>
            <a:ext cx="12188824" cy="1904999"/>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76" name="Shape 76"/>
          <p:cNvSpPr/>
          <p:nvPr/>
        </p:nvSpPr>
        <p:spPr>
          <a:xfrm>
            <a:off x="15" y="4915076"/>
            <a:ext cx="12188824" cy="64008"/>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7" name="Shape 77"/>
          <p:cNvSpPr txBox="1"/>
          <p:nvPr>
            <p:ph type="title"/>
          </p:nvPr>
        </p:nvSpPr>
        <p:spPr>
          <a:xfrm>
            <a:off x="1097279" y="5074919"/>
            <a:ext cx="10113264" cy="822960"/>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FFFFFF"/>
              </a:buClr>
              <a:buFont typeface="Calibri"/>
              <a:buNone/>
              <a:defRPr b="0" i="0" sz="3600" u="none" cap="none" strike="noStrike">
                <a:solidFill>
                  <a:srgbClr val="FFFFFF"/>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8" name="Shape 78"/>
          <p:cNvSpPr/>
          <p:nvPr>
            <p:ph idx="2" type="pic"/>
          </p:nvPr>
        </p:nvSpPr>
        <p:spPr>
          <a:xfrm>
            <a:off x="15" y="0"/>
            <a:ext cx="12191984" cy="4915076"/>
          </a:xfrm>
          <a:prstGeom prst="rect">
            <a:avLst/>
          </a:prstGeom>
          <a:blipFill rotWithShape="1">
            <a:blip r:embed="rId2">
              <a:alphaModFix/>
            </a:blip>
            <a:stretch>
              <a:fillRect b="0" l="0" r="0" t="0"/>
            </a:stretch>
          </a:blipFill>
          <a:ln>
            <a:noFill/>
          </a:ln>
        </p:spPr>
        <p:txBody>
          <a:bodyPr anchorCtr="0" anchor="t" bIns="91425" lIns="91425" rIns="91425" tIns="91425"/>
          <a:lstStyle>
            <a:lvl1pPr indent="0" lvl="0" marL="0" marR="0" rtl="0" algn="l">
              <a:lnSpc>
                <a:spcPct val="90000"/>
              </a:lnSpc>
              <a:spcBef>
                <a:spcPts val="1200"/>
              </a:spcBef>
              <a:spcAft>
                <a:spcPts val="200"/>
              </a:spcAft>
              <a:buClr>
                <a:schemeClr val="accent1"/>
              </a:buClr>
              <a:buFont typeface="Calibri"/>
              <a:buNone/>
              <a:defRPr b="0" i="0" sz="3200" u="none" cap="none" strike="noStrike">
                <a:solidFill>
                  <a:schemeClr val="lt1"/>
                </a:solidFill>
                <a:latin typeface="Calibri"/>
                <a:ea typeface="Calibri"/>
                <a:cs typeface="Calibri"/>
                <a:sym typeface="Calibri"/>
              </a:defRPr>
            </a:lvl1pPr>
            <a:lvl2pPr indent="0" lvl="1" marL="457200" marR="0" rtl="0" algn="l">
              <a:lnSpc>
                <a:spcPct val="90000"/>
              </a:lnSpc>
              <a:spcBef>
                <a:spcPts val="200"/>
              </a:spcBef>
              <a:spcAft>
                <a:spcPts val="400"/>
              </a:spcAft>
              <a:buClr>
                <a:schemeClr val="accent1"/>
              </a:buClr>
              <a:buFont typeface="Calibri"/>
              <a:buNone/>
              <a:defRPr b="0" i="0" sz="2800" u="none" cap="none" strike="noStrike">
                <a:solidFill>
                  <a:srgbClr val="3F3F3F"/>
                </a:solidFill>
                <a:latin typeface="Calibri"/>
                <a:ea typeface="Calibri"/>
                <a:cs typeface="Calibri"/>
                <a:sym typeface="Calibri"/>
              </a:defRPr>
            </a:lvl2pPr>
            <a:lvl3pPr indent="0" lvl="2" marL="914400" marR="0" rtl="0" algn="l">
              <a:lnSpc>
                <a:spcPct val="90000"/>
              </a:lnSpc>
              <a:spcBef>
                <a:spcPts val="200"/>
              </a:spcBef>
              <a:spcAft>
                <a:spcPts val="400"/>
              </a:spcAft>
              <a:buClr>
                <a:schemeClr val="accent1"/>
              </a:buClr>
              <a:buFont typeface="Calibri"/>
              <a:buNone/>
              <a:defRPr b="0" i="0" sz="2400" u="none" cap="none" strike="noStrike">
                <a:solidFill>
                  <a:srgbClr val="3F3F3F"/>
                </a:solidFill>
                <a:latin typeface="Calibri"/>
                <a:ea typeface="Calibri"/>
                <a:cs typeface="Calibri"/>
                <a:sym typeface="Calibri"/>
              </a:defRPr>
            </a:lvl3pPr>
            <a:lvl4pPr indent="0" lvl="3" marL="1371600" marR="0" rtl="0" algn="l">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4pPr>
            <a:lvl5pPr indent="0" lvl="4" marL="1828800" marR="0" rtl="0" algn="l">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5pPr>
            <a:lvl6pPr indent="0" lvl="5" marL="2286000" marR="0" rtl="0" algn="l">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9pPr>
          </a:lstStyle>
          <a:p/>
        </p:txBody>
      </p:sp>
      <p:sp>
        <p:nvSpPr>
          <p:cNvPr id="79" name="Shape 79"/>
          <p:cNvSpPr txBox="1"/>
          <p:nvPr>
            <p:ph idx="1" type="body"/>
          </p:nvPr>
        </p:nvSpPr>
        <p:spPr>
          <a:xfrm>
            <a:off x="1097279" y="5907023"/>
            <a:ext cx="10113264" cy="594359"/>
          </a:xfrm>
          <a:prstGeom prst="rect">
            <a:avLst/>
          </a:prstGeom>
          <a:noFill/>
          <a:ln>
            <a:noFill/>
          </a:ln>
        </p:spPr>
        <p:txBody>
          <a:bodyPr anchorCtr="0" anchor="t" bIns="91425" lIns="91425" rIns="91425" tIns="91425"/>
          <a:lstStyle>
            <a:lvl1pPr indent="0" lvl="0" marL="0" marR="0" rtl="0" algn="l">
              <a:lnSpc>
                <a:spcPct val="90000"/>
              </a:lnSpc>
              <a:spcBef>
                <a:spcPts val="0"/>
              </a:spcBef>
              <a:spcAft>
                <a:spcPts val="600"/>
              </a:spcAft>
              <a:buClr>
                <a:schemeClr val="accent1"/>
              </a:buClr>
              <a:buFont typeface="Calibri"/>
              <a:buNone/>
              <a:defRPr b="0" i="0" sz="1500" u="none" cap="none" strike="noStrike">
                <a:solidFill>
                  <a:srgbClr val="FFFFFF"/>
                </a:solidFill>
                <a:latin typeface="Calibri"/>
                <a:ea typeface="Calibri"/>
                <a:cs typeface="Calibri"/>
                <a:sym typeface="Calibri"/>
              </a:defRPr>
            </a:lvl1pPr>
            <a:lvl2pPr indent="0" lvl="1" marL="457200" marR="0" rtl="0" algn="l">
              <a:lnSpc>
                <a:spcPct val="90000"/>
              </a:lnSpc>
              <a:spcBef>
                <a:spcPts val="200"/>
              </a:spcBef>
              <a:spcAft>
                <a:spcPts val="400"/>
              </a:spcAft>
              <a:buClr>
                <a:schemeClr val="accent1"/>
              </a:buClr>
              <a:buFont typeface="Calibri"/>
              <a:buNone/>
              <a:defRPr b="0" i="0" sz="1200" u="none" cap="none" strike="noStrike">
                <a:solidFill>
                  <a:srgbClr val="3F3F3F"/>
                </a:solidFill>
                <a:latin typeface="Calibri"/>
                <a:ea typeface="Calibri"/>
                <a:cs typeface="Calibri"/>
                <a:sym typeface="Calibri"/>
              </a:defRPr>
            </a:lvl2pPr>
            <a:lvl3pPr indent="0" lvl="2" marL="914400" marR="0" rtl="0" algn="l">
              <a:lnSpc>
                <a:spcPct val="90000"/>
              </a:lnSpc>
              <a:spcBef>
                <a:spcPts val="200"/>
              </a:spcBef>
              <a:spcAft>
                <a:spcPts val="400"/>
              </a:spcAft>
              <a:buClr>
                <a:schemeClr val="accent1"/>
              </a:buClr>
              <a:buFont typeface="Calibri"/>
              <a:buNone/>
              <a:defRPr b="0" i="0" sz="1000" u="none" cap="none" strike="noStrike">
                <a:solidFill>
                  <a:srgbClr val="3F3F3F"/>
                </a:solidFill>
                <a:latin typeface="Calibri"/>
                <a:ea typeface="Calibri"/>
                <a:cs typeface="Calibri"/>
                <a:sym typeface="Calibri"/>
              </a:defRPr>
            </a:lvl3pPr>
            <a:lvl4pPr indent="0" lvl="3" marL="13716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4pPr>
            <a:lvl5pPr indent="0" lvl="4" marL="18288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5pPr>
            <a:lvl6pPr indent="0" lvl="5" marL="22860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9pPr>
          </a:lstStyle>
          <a:p/>
        </p:txBody>
      </p:sp>
      <p:sp>
        <p:nvSpPr>
          <p:cNvPr id="80" name="Shape 80"/>
          <p:cNvSpPr txBox="1"/>
          <p:nvPr>
            <p:ph idx="10" type="dt"/>
          </p:nvPr>
        </p:nvSpPr>
        <p:spPr>
          <a:xfrm>
            <a:off x="1097279" y="6459785"/>
            <a:ext cx="2472271"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1" name="Shape 81"/>
          <p:cNvSpPr txBox="1"/>
          <p:nvPr>
            <p:ph idx="11" type="ftr"/>
          </p:nvPr>
        </p:nvSpPr>
        <p:spPr>
          <a:xfrm>
            <a:off x="3686185" y="6459785"/>
            <a:ext cx="4822803" cy="365125"/>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2" name="Shape 82"/>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p:nvPr/>
        </p:nvSpPr>
        <p:spPr>
          <a:xfrm>
            <a:off x="0" y="6400800"/>
            <a:ext cx="12192000" cy="4572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7" name="Shape 7"/>
          <p:cNvSpPr/>
          <p:nvPr/>
        </p:nvSpPr>
        <p:spPr>
          <a:xfrm>
            <a:off x="0" y="6334316"/>
            <a:ext cx="12192000" cy="65997"/>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8" name="Shape 8"/>
          <p:cNvSpPr txBox="1"/>
          <p:nvPr>
            <p:ph type="title"/>
          </p:nvPr>
        </p:nvSpPr>
        <p:spPr>
          <a:xfrm>
            <a:off x="1097279" y="286603"/>
            <a:ext cx="10058399" cy="1450756"/>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3F3F3F"/>
              </a:buClr>
              <a:buFont typeface="Calibri"/>
              <a:buNone/>
              <a:defRPr b="0" i="0" sz="4800" u="none" cap="none" strike="noStrike">
                <a:solidFill>
                  <a:srgbClr val="3F3F3F"/>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 name="Shape 9"/>
          <p:cNvSpPr txBox="1"/>
          <p:nvPr>
            <p:ph idx="1" type="body"/>
          </p:nvPr>
        </p:nvSpPr>
        <p:spPr>
          <a:xfrm>
            <a:off x="1097279" y="1845733"/>
            <a:ext cx="10058399" cy="4023360"/>
          </a:xfrm>
          <a:prstGeom prst="rect">
            <a:avLst/>
          </a:prstGeom>
          <a:noFill/>
          <a:ln>
            <a:noFill/>
          </a:ln>
        </p:spPr>
        <p:txBody>
          <a:bodyPr anchorCtr="0" anchor="t" bIns="91425" lIns="91425" rIns="91425"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Calibri"/>
                <a:ea typeface="Calibri"/>
                <a:cs typeface="Calibri"/>
                <a:sym typeface="Calibri"/>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Calibri"/>
                <a:ea typeface="Calibri"/>
                <a:cs typeface="Calibri"/>
                <a:sym typeface="Calibri"/>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10" name="Shape 10"/>
          <p:cNvSpPr txBox="1"/>
          <p:nvPr>
            <p:ph idx="10" type="dt"/>
          </p:nvPr>
        </p:nvSpPr>
        <p:spPr>
          <a:xfrm>
            <a:off x="1097279" y="6459785"/>
            <a:ext cx="2472271"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1" name="Shape 11"/>
          <p:cNvSpPr txBox="1"/>
          <p:nvPr>
            <p:ph idx="11" type="ftr"/>
          </p:nvPr>
        </p:nvSpPr>
        <p:spPr>
          <a:xfrm>
            <a:off x="3686185" y="6459785"/>
            <a:ext cx="4822803" cy="365125"/>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2" name="Shape 12"/>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cxnSp>
        <p:nvCxnSpPr>
          <p:cNvPr id="13" name="Shape 13"/>
          <p:cNvCxnSpPr/>
          <p:nvPr/>
        </p:nvCxnSpPr>
        <p:spPr>
          <a:xfrm>
            <a:off x="1193532" y="1737844"/>
            <a:ext cx="9966959" cy="0"/>
          </a:xfrm>
          <a:prstGeom prst="straightConnector1">
            <a:avLst/>
          </a:prstGeom>
          <a:noFill/>
          <a:ln cap="flat" cmpd="sng" w="9525">
            <a:solidFill>
              <a:srgbClr val="7F7F7F"/>
            </a:solidFill>
            <a:prstDash val="solid"/>
            <a:round/>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0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4.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9.png"/><Relationship Id="rId4" Type="http://schemas.openxmlformats.org/officeDocument/2006/relationships/image" Target="../media/image0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4.png"/><Relationship Id="rId4" Type="http://schemas.openxmlformats.org/officeDocument/2006/relationships/image" Target="../media/image0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ctrTitle"/>
          </p:nvPr>
        </p:nvSpPr>
        <p:spPr>
          <a:xfrm>
            <a:off x="1100050" y="1260551"/>
            <a:ext cx="10058400" cy="1427700"/>
          </a:xfrm>
          <a:prstGeom prst="rect">
            <a:avLst/>
          </a:prstGeom>
          <a:noFill/>
          <a:ln>
            <a:noFill/>
          </a:ln>
        </p:spPr>
        <p:txBody>
          <a:bodyPr anchorCtr="0" anchor="b" bIns="45700" lIns="91425" rIns="91425" tIns="45700">
            <a:noAutofit/>
          </a:bodyPr>
          <a:lstStyle/>
          <a:p>
            <a:pPr indent="0" lvl="0" marL="0" marR="0" rtl="0" algn="ctr">
              <a:lnSpc>
                <a:spcPct val="85000"/>
              </a:lnSpc>
              <a:spcBef>
                <a:spcPts val="0"/>
              </a:spcBef>
              <a:buClr>
                <a:srgbClr val="262626"/>
              </a:buClr>
              <a:buSzPct val="25000"/>
              <a:buFont typeface="Calibri"/>
              <a:buNone/>
            </a:pPr>
            <a:r>
              <a:rPr b="0" i="0" lang="en-US" sz="8000" u="none" cap="none" strike="noStrike">
                <a:solidFill>
                  <a:srgbClr val="262626"/>
                </a:solidFill>
                <a:latin typeface="Calibri"/>
                <a:ea typeface="Calibri"/>
                <a:cs typeface="Calibri"/>
                <a:sym typeface="Calibri"/>
              </a:rPr>
              <a:t>Yelp Dataset Analysis</a:t>
            </a:r>
          </a:p>
        </p:txBody>
      </p:sp>
      <p:sp>
        <p:nvSpPr>
          <p:cNvPr id="102" name="Shape 102"/>
          <p:cNvSpPr txBox="1"/>
          <p:nvPr>
            <p:ph idx="1" type="subTitle"/>
          </p:nvPr>
        </p:nvSpPr>
        <p:spPr>
          <a:xfrm>
            <a:off x="1100050" y="4455626"/>
            <a:ext cx="10058400" cy="1538100"/>
          </a:xfrm>
          <a:prstGeom prst="rect">
            <a:avLst/>
          </a:prstGeom>
          <a:noFill/>
          <a:ln>
            <a:noFill/>
          </a:ln>
        </p:spPr>
        <p:txBody>
          <a:bodyPr anchorCtr="0" anchor="t" bIns="45700" lIns="91425" rIns="91425" tIns="45700">
            <a:noAutofit/>
          </a:bodyPr>
          <a:lstStyle/>
          <a:p>
            <a:pPr indent="0" lvl="0" marL="0" marR="0" rtl="0" algn="ctr">
              <a:lnSpc>
                <a:spcPct val="80000"/>
              </a:lnSpc>
              <a:spcBef>
                <a:spcPts val="0"/>
              </a:spcBef>
              <a:spcAft>
                <a:spcPts val="0"/>
              </a:spcAft>
              <a:buClr>
                <a:schemeClr val="accent1"/>
              </a:buClr>
              <a:buSzPct val="25000"/>
              <a:buFont typeface="Calibri"/>
              <a:buNone/>
            </a:pPr>
            <a:r>
              <a:rPr b="0" i="0" lang="en-US" sz="2220" u="none" cap="none" strike="noStrike">
                <a:solidFill>
                  <a:schemeClr val="dk2"/>
                </a:solidFill>
                <a:latin typeface="Calibri"/>
                <a:ea typeface="Calibri"/>
                <a:cs typeface="Calibri"/>
                <a:sym typeface="Calibri"/>
              </a:rPr>
              <a:t>ILS – Z534 SEARCH</a:t>
            </a:r>
          </a:p>
          <a:p>
            <a:pPr indent="0" lvl="0" marL="0" marR="0" rtl="0" algn="ctr">
              <a:lnSpc>
                <a:spcPct val="80000"/>
              </a:lnSpc>
              <a:spcBef>
                <a:spcPts val="1400"/>
              </a:spcBef>
              <a:spcAft>
                <a:spcPts val="0"/>
              </a:spcAft>
              <a:buClr>
                <a:schemeClr val="accent1"/>
              </a:buClr>
              <a:buSzPct val="25000"/>
              <a:buFont typeface="Calibri"/>
              <a:buNone/>
            </a:pPr>
            <a:r>
              <a:rPr b="0" i="0" lang="en-US" sz="2220" u="none" cap="none" strike="noStrike">
                <a:solidFill>
                  <a:schemeClr val="dk2"/>
                </a:solidFill>
                <a:latin typeface="Calibri"/>
                <a:ea typeface="Calibri"/>
                <a:cs typeface="Calibri"/>
                <a:sym typeface="Calibri"/>
              </a:rPr>
              <a:t>GANESH NAGARAJAN, ADITYA TANIKANTI, SANJANA PUKALAY, ARUN SANKARANARAYANAN, KEERTHI TEJA NUTHI</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pic>
        <p:nvPicPr>
          <p:cNvPr id="173" name="Shape 173"/>
          <p:cNvPicPr preferRelativeResize="0"/>
          <p:nvPr/>
        </p:nvPicPr>
        <p:blipFill rotWithShape="1">
          <a:blip r:embed="rId3">
            <a:alphaModFix/>
          </a:blip>
          <a:srcRect b="0" l="0" r="0" t="0"/>
          <a:stretch/>
        </p:blipFill>
        <p:spPr>
          <a:xfrm>
            <a:off x="2661175" y="1903025"/>
            <a:ext cx="5880000" cy="4290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1097279" y="286603"/>
            <a:ext cx="10058399" cy="1450756"/>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Calibri"/>
              <a:buNone/>
            </a:pPr>
            <a:r>
              <a:rPr b="0" i="0" lang="en-US" sz="4800" u="none" cap="none" strike="noStrike">
                <a:solidFill>
                  <a:srgbClr val="3F3F3F"/>
                </a:solidFill>
                <a:latin typeface="Calibri"/>
                <a:ea typeface="Calibri"/>
                <a:cs typeface="Calibri"/>
                <a:sym typeface="Calibri"/>
              </a:rPr>
              <a:t>Map-Reduce framework</a:t>
            </a:r>
          </a:p>
        </p:txBody>
      </p:sp>
      <p:sp>
        <p:nvSpPr>
          <p:cNvPr id="179" name="Shape 179"/>
          <p:cNvSpPr txBox="1"/>
          <p:nvPr>
            <p:ph idx="1" type="body"/>
          </p:nvPr>
        </p:nvSpPr>
        <p:spPr>
          <a:xfrm>
            <a:off x="1097279" y="1845733"/>
            <a:ext cx="10058399" cy="4023360"/>
          </a:xfrm>
          <a:prstGeom prst="rect">
            <a:avLst/>
          </a:prstGeom>
          <a:noFill/>
          <a:ln>
            <a:noFill/>
          </a:ln>
        </p:spPr>
        <p:txBody>
          <a:bodyPr anchorCtr="0" anchor="t" bIns="45700" lIns="0" rIns="0" tIns="45700">
            <a:noAutofit/>
          </a:bodyPr>
          <a:lstStyle/>
          <a:p>
            <a:pPr indent="0" lvl="0" marL="0" marR="0" rtl="0" algn="l">
              <a:lnSpc>
                <a:spcPct val="90000"/>
              </a:lnSpc>
              <a:spcBef>
                <a:spcPts val="0"/>
              </a:spcBef>
              <a:spcAft>
                <a:spcPts val="0"/>
              </a:spcAft>
              <a:buNone/>
            </a:pPr>
            <a:r>
              <a:t/>
            </a:r>
            <a:endParaRPr>
              <a:solidFill>
                <a:srgbClr val="000000"/>
              </a:solidFill>
            </a:endParaRPr>
          </a:p>
          <a:p>
            <a:pPr indent="-355600" lvl="0" marL="457200" marR="0" rtl="0" algn="l">
              <a:lnSpc>
                <a:spcPct val="90000"/>
              </a:lnSpc>
              <a:spcBef>
                <a:spcPts val="0"/>
              </a:spcBef>
              <a:spcAft>
                <a:spcPts val="0"/>
              </a:spcAft>
              <a:buClr>
                <a:srgbClr val="000000"/>
              </a:buClr>
              <a:buSzPct val="100000"/>
              <a:buFont typeface="Calibri"/>
            </a:pPr>
            <a:r>
              <a:rPr b="0" i="0" lang="en-US" sz="2000" u="none" cap="none" strike="noStrike">
                <a:solidFill>
                  <a:srgbClr val="000000"/>
                </a:solidFill>
                <a:latin typeface="Calibri"/>
                <a:ea typeface="Calibri"/>
                <a:cs typeface="Calibri"/>
                <a:sym typeface="Calibri"/>
              </a:rPr>
              <a:t>Developed MapReduce framework for parallel data processing</a:t>
            </a:r>
          </a:p>
          <a:p>
            <a:pPr indent="-228600" lvl="0" marL="457200" marR="0" rtl="0" algn="l">
              <a:lnSpc>
                <a:spcPct val="90000"/>
              </a:lnSpc>
              <a:spcBef>
                <a:spcPts val="1400"/>
              </a:spcBef>
              <a:spcAft>
                <a:spcPts val="0"/>
              </a:spcAft>
              <a:buClr>
                <a:srgbClr val="000000"/>
              </a:buClr>
            </a:pPr>
            <a:r>
              <a:rPr b="0" i="0" lang="en-US" sz="2000" u="none" cap="none" strike="noStrike">
                <a:solidFill>
                  <a:srgbClr val="000000"/>
                </a:solidFill>
                <a:latin typeface="Calibri"/>
                <a:ea typeface="Calibri"/>
                <a:cs typeface="Calibri"/>
                <a:sym typeface="Calibri"/>
              </a:rPr>
              <a:t>Python </a:t>
            </a:r>
            <a:r>
              <a:rPr lang="en-US">
                <a:solidFill>
                  <a:srgbClr val="000000"/>
                </a:solidFill>
              </a:rPr>
              <a:t>multiprocessing</a:t>
            </a:r>
            <a:r>
              <a:rPr b="0" i="0" lang="en-US" sz="2000" u="none" cap="none" strike="noStrike">
                <a:solidFill>
                  <a:srgbClr val="000000"/>
                </a:solidFill>
                <a:latin typeface="Calibri"/>
                <a:ea typeface="Calibri"/>
                <a:cs typeface="Calibri"/>
                <a:sym typeface="Calibri"/>
              </a:rPr>
              <a:t> module for map and reduce processing</a:t>
            </a:r>
          </a:p>
        </p:txBody>
      </p:sp>
      <p:pic>
        <p:nvPicPr>
          <p:cNvPr id="180" name="Shape 180"/>
          <p:cNvPicPr preferRelativeResize="0"/>
          <p:nvPr/>
        </p:nvPicPr>
        <p:blipFill rotWithShape="1">
          <a:blip r:embed="rId3">
            <a:alphaModFix/>
          </a:blip>
          <a:srcRect b="0" l="0" r="0" t="0"/>
          <a:stretch/>
        </p:blipFill>
        <p:spPr>
          <a:xfrm>
            <a:off x="1796936" y="3129388"/>
            <a:ext cx="8769701" cy="162291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1097279" y="286603"/>
            <a:ext cx="10058399" cy="1450756"/>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Calibri"/>
              <a:buNone/>
            </a:pPr>
            <a:r>
              <a:rPr b="0" i="0" lang="en-US" sz="4800" u="none" cap="none" strike="noStrike">
                <a:solidFill>
                  <a:srgbClr val="3F3F3F"/>
                </a:solidFill>
                <a:latin typeface="Calibri"/>
                <a:ea typeface="Calibri"/>
                <a:cs typeface="Calibri"/>
                <a:sym typeface="Calibri"/>
              </a:rPr>
              <a:t>Data Pipelines and Data Flow </a:t>
            </a:r>
          </a:p>
        </p:txBody>
      </p:sp>
      <p:grpSp>
        <p:nvGrpSpPr>
          <p:cNvPr id="186" name="Shape 186"/>
          <p:cNvGrpSpPr/>
          <p:nvPr/>
        </p:nvGrpSpPr>
        <p:grpSpPr>
          <a:xfrm>
            <a:off x="1100105" y="2020179"/>
            <a:ext cx="10052113" cy="3674892"/>
            <a:chOff x="3143" y="173916"/>
            <a:chExt cx="10052113" cy="3674892"/>
          </a:xfrm>
        </p:grpSpPr>
        <p:sp>
          <p:nvSpPr>
            <p:cNvPr id="187" name="Shape 187"/>
            <p:cNvSpPr/>
            <p:nvPr/>
          </p:nvSpPr>
          <p:spPr>
            <a:xfrm>
              <a:off x="3143" y="173916"/>
              <a:ext cx="3064668" cy="874991"/>
            </a:xfrm>
            <a:prstGeom prst="rect">
              <a:avLst/>
            </a:prstGeom>
            <a:solidFill>
              <a:srgbClr val="E38310"/>
            </a:solidFill>
            <a:ln cap="flat" cmpd="sng" w="15875">
              <a:solidFill>
                <a:srgbClr val="E3831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8" name="Shape 188"/>
            <p:cNvSpPr txBox="1"/>
            <p:nvPr/>
          </p:nvSpPr>
          <p:spPr>
            <a:xfrm>
              <a:off x="3143" y="173916"/>
              <a:ext cx="3064668" cy="874991"/>
            </a:xfrm>
            <a:prstGeom prst="rect">
              <a:avLst/>
            </a:prstGeom>
            <a:noFill/>
            <a:ln>
              <a:noFill/>
            </a:ln>
          </p:spPr>
          <p:txBody>
            <a:bodyPr anchorCtr="0" anchor="ctr" bIns="97525" lIns="170675" rIns="170675" tIns="97525">
              <a:noAutofit/>
            </a:bodyPr>
            <a:lstStyle/>
            <a:p>
              <a:pPr indent="0" lvl="0" marL="0" marR="0" rtl="0" algn="ctr">
                <a:lnSpc>
                  <a:spcPct val="90000"/>
                </a:lnSpc>
                <a:spcBef>
                  <a:spcPts val="0"/>
                </a:spcBef>
                <a:spcAft>
                  <a:spcPts val="0"/>
                </a:spcAft>
                <a:buSzPct val="25000"/>
                <a:buNone/>
              </a:pPr>
              <a:r>
                <a:rPr b="0" i="0" lang="en-US" sz="2400" u="none" cap="none" strike="noStrike">
                  <a:solidFill>
                    <a:schemeClr val="lt1"/>
                  </a:solidFill>
                  <a:latin typeface="Calibri"/>
                  <a:ea typeface="Calibri"/>
                  <a:cs typeface="Calibri"/>
                  <a:sym typeface="Calibri"/>
                </a:rPr>
                <a:t>Text Feature Extraction</a:t>
              </a:r>
            </a:p>
          </p:txBody>
        </p:sp>
        <p:sp>
          <p:nvSpPr>
            <p:cNvPr id="189" name="Shape 189"/>
            <p:cNvSpPr/>
            <p:nvPr/>
          </p:nvSpPr>
          <p:spPr>
            <a:xfrm>
              <a:off x="3143" y="1048908"/>
              <a:ext cx="3064668" cy="2799900"/>
            </a:xfrm>
            <a:prstGeom prst="rect">
              <a:avLst/>
            </a:prstGeom>
            <a:solidFill>
              <a:srgbClr val="F5D7C9">
                <a:alpha val="89803"/>
              </a:srgbClr>
            </a:solidFill>
            <a:ln cap="flat" cmpd="sng" w="15875">
              <a:solidFill>
                <a:srgbClr val="F5D7C9">
                  <a:alpha val="89803"/>
                </a:srgbClr>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0" name="Shape 190"/>
            <p:cNvSpPr txBox="1"/>
            <p:nvPr/>
          </p:nvSpPr>
          <p:spPr>
            <a:xfrm>
              <a:off x="3143" y="1048908"/>
              <a:ext cx="3064668" cy="2799900"/>
            </a:xfrm>
            <a:prstGeom prst="rect">
              <a:avLst/>
            </a:prstGeom>
            <a:noFill/>
            <a:ln>
              <a:noFill/>
            </a:ln>
          </p:spPr>
          <p:txBody>
            <a:bodyPr anchorCtr="0" anchor="t" bIns="192000" lIns="128000" rIns="170675" tIns="128000">
              <a:noAutofit/>
            </a:bodyPr>
            <a:lstStyle/>
            <a:p>
              <a:pPr indent="-228600" lvl="1" marL="228600" marR="0" rtl="0" algn="l">
                <a:lnSpc>
                  <a:spcPct val="90000"/>
                </a:lnSpc>
                <a:spcBef>
                  <a:spcPts val="0"/>
                </a:spcBef>
                <a:spcAft>
                  <a:spcPts val="0"/>
                </a:spcAft>
                <a:buClr>
                  <a:schemeClr val="dk1"/>
                </a:buClr>
                <a:buSzPct val="100000"/>
                <a:buFont typeface="Calibri"/>
                <a:buChar char="•"/>
              </a:pPr>
              <a:r>
                <a:rPr b="0" i="0" lang="en-US" sz="2400" u="none" cap="none" strike="noStrike">
                  <a:solidFill>
                    <a:schemeClr val="dk1"/>
                  </a:solidFill>
                  <a:latin typeface="Calibri"/>
                  <a:ea typeface="Calibri"/>
                  <a:cs typeface="Calibri"/>
                  <a:sym typeface="Calibri"/>
                </a:rPr>
                <a:t>Snowball Stemming</a:t>
              </a:r>
            </a:p>
            <a:p>
              <a:pPr indent="-228600" lvl="1" marL="228600" marR="0" rtl="0" algn="l">
                <a:lnSpc>
                  <a:spcPct val="90000"/>
                </a:lnSpc>
                <a:spcBef>
                  <a:spcPts val="360"/>
                </a:spcBef>
                <a:spcAft>
                  <a:spcPts val="0"/>
                </a:spcAft>
                <a:buClr>
                  <a:schemeClr val="dk1"/>
                </a:buClr>
                <a:buSzPct val="100000"/>
                <a:buFont typeface="Calibri"/>
                <a:buChar char="•"/>
              </a:pPr>
              <a:r>
                <a:rPr b="0" i="0" lang="en-US" sz="2400" u="none" cap="none" strike="noStrike">
                  <a:solidFill>
                    <a:schemeClr val="dk1"/>
                  </a:solidFill>
                  <a:latin typeface="Calibri"/>
                  <a:ea typeface="Calibri"/>
                  <a:cs typeface="Calibri"/>
                  <a:sym typeface="Calibri"/>
                </a:rPr>
                <a:t>Stop words Removal</a:t>
              </a:r>
            </a:p>
            <a:p>
              <a:pPr indent="-228600" lvl="1" marL="228600" marR="0" rtl="0" algn="l">
                <a:lnSpc>
                  <a:spcPct val="90000"/>
                </a:lnSpc>
                <a:spcBef>
                  <a:spcPts val="360"/>
                </a:spcBef>
                <a:spcAft>
                  <a:spcPts val="0"/>
                </a:spcAft>
                <a:buClr>
                  <a:schemeClr val="dk1"/>
                </a:buClr>
                <a:buSzPct val="100000"/>
                <a:buFont typeface="Calibri"/>
                <a:buChar char="•"/>
              </a:pPr>
              <a:r>
                <a:rPr b="0" i="0" lang="en-US" sz="2400" u="none" cap="none" strike="noStrike">
                  <a:solidFill>
                    <a:schemeClr val="dk1"/>
                  </a:solidFill>
                  <a:latin typeface="Calibri"/>
                  <a:ea typeface="Calibri"/>
                  <a:cs typeface="Calibri"/>
                  <a:sym typeface="Calibri"/>
                </a:rPr>
                <a:t>N-gram Model</a:t>
              </a:r>
            </a:p>
            <a:p>
              <a:pPr indent="-228600" lvl="2" marL="457200" marR="0" rtl="0" algn="l">
                <a:lnSpc>
                  <a:spcPct val="90000"/>
                </a:lnSpc>
                <a:spcBef>
                  <a:spcPts val="360"/>
                </a:spcBef>
                <a:spcAft>
                  <a:spcPts val="0"/>
                </a:spcAft>
                <a:buClr>
                  <a:schemeClr val="dk1"/>
                </a:buClr>
                <a:buSzPct val="100000"/>
                <a:buFont typeface="Calibri"/>
                <a:buChar char="•"/>
              </a:pPr>
              <a:r>
                <a:rPr b="0" i="0" lang="en-US" sz="2400" u="none" cap="none" strike="noStrike">
                  <a:solidFill>
                    <a:schemeClr val="dk1"/>
                  </a:solidFill>
                  <a:latin typeface="Calibri"/>
                  <a:ea typeface="Calibri"/>
                  <a:cs typeface="Calibri"/>
                  <a:sym typeface="Calibri"/>
                </a:rPr>
                <a:t>Uni,bi,tri gram</a:t>
              </a:r>
            </a:p>
            <a:p>
              <a:pPr indent="-228600" lvl="1" marL="228600" marR="0" rtl="0" algn="l">
                <a:lnSpc>
                  <a:spcPct val="90000"/>
                </a:lnSpc>
                <a:spcBef>
                  <a:spcPts val="360"/>
                </a:spcBef>
                <a:spcAft>
                  <a:spcPts val="0"/>
                </a:spcAft>
                <a:buClr>
                  <a:schemeClr val="dk1"/>
                </a:buClr>
                <a:buSzPct val="100000"/>
                <a:buFont typeface="Calibri"/>
                <a:buChar char="•"/>
              </a:pPr>
              <a:r>
                <a:rPr b="0" i="0" lang="en-US" sz="2400" u="none" cap="none" strike="noStrike">
                  <a:solidFill>
                    <a:schemeClr val="dk1"/>
                  </a:solidFill>
                  <a:latin typeface="Calibri"/>
                  <a:ea typeface="Calibri"/>
                  <a:cs typeface="Calibri"/>
                  <a:sym typeface="Calibri"/>
                </a:rPr>
                <a:t>Tf-idf weights</a:t>
              </a:r>
            </a:p>
            <a:p>
              <a:pPr indent="-228600" lvl="2" marL="457200" marR="0" rtl="0" algn="l">
                <a:lnSpc>
                  <a:spcPct val="90000"/>
                </a:lnSpc>
                <a:spcBef>
                  <a:spcPts val="360"/>
                </a:spcBef>
                <a:spcAft>
                  <a:spcPts val="0"/>
                </a:spcAft>
                <a:buClr>
                  <a:schemeClr val="dk1"/>
                </a:buClr>
                <a:buFont typeface="Calibri"/>
                <a:buNone/>
              </a:pPr>
              <a:r>
                <a:t/>
              </a:r>
              <a:endParaRPr b="0" i="0" sz="2400" u="none" cap="none" strike="noStrike">
                <a:solidFill>
                  <a:schemeClr val="dk1"/>
                </a:solidFill>
                <a:latin typeface="Calibri"/>
                <a:ea typeface="Calibri"/>
                <a:cs typeface="Calibri"/>
                <a:sym typeface="Calibri"/>
              </a:endParaRPr>
            </a:p>
          </p:txBody>
        </p:sp>
        <p:sp>
          <p:nvSpPr>
            <p:cNvPr id="191" name="Shape 191"/>
            <p:cNvSpPr/>
            <p:nvPr/>
          </p:nvSpPr>
          <p:spPr>
            <a:xfrm>
              <a:off x="3496864" y="173916"/>
              <a:ext cx="3064668" cy="874991"/>
            </a:xfrm>
            <a:prstGeom prst="rect">
              <a:avLst/>
            </a:prstGeom>
            <a:solidFill>
              <a:srgbClr val="E38310"/>
            </a:solidFill>
            <a:ln cap="flat" cmpd="sng" w="15875">
              <a:solidFill>
                <a:srgbClr val="E3831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2" name="Shape 192"/>
            <p:cNvSpPr txBox="1"/>
            <p:nvPr/>
          </p:nvSpPr>
          <p:spPr>
            <a:xfrm>
              <a:off x="3496864" y="173916"/>
              <a:ext cx="3064668" cy="874991"/>
            </a:xfrm>
            <a:prstGeom prst="rect">
              <a:avLst/>
            </a:prstGeom>
            <a:noFill/>
            <a:ln>
              <a:noFill/>
            </a:ln>
          </p:spPr>
          <p:txBody>
            <a:bodyPr anchorCtr="0" anchor="ctr" bIns="97525" lIns="170675" rIns="170675" tIns="97525">
              <a:noAutofit/>
            </a:bodyPr>
            <a:lstStyle/>
            <a:p>
              <a:pPr indent="0" lvl="0" marL="0" marR="0" rtl="0" algn="ctr">
                <a:lnSpc>
                  <a:spcPct val="90000"/>
                </a:lnSpc>
                <a:spcBef>
                  <a:spcPts val="0"/>
                </a:spcBef>
                <a:spcAft>
                  <a:spcPts val="0"/>
                </a:spcAft>
                <a:buSzPct val="25000"/>
                <a:buNone/>
              </a:pPr>
              <a:r>
                <a:rPr b="0" i="0" lang="en-US" sz="2400" u="none" cap="none" strike="noStrike">
                  <a:solidFill>
                    <a:schemeClr val="lt1"/>
                  </a:solidFill>
                  <a:latin typeface="Calibri"/>
                  <a:ea typeface="Calibri"/>
                  <a:cs typeface="Calibri"/>
                  <a:sym typeface="Calibri"/>
                </a:rPr>
                <a:t>Model Building</a:t>
              </a:r>
            </a:p>
          </p:txBody>
        </p:sp>
        <p:sp>
          <p:nvSpPr>
            <p:cNvPr id="193" name="Shape 193"/>
            <p:cNvSpPr/>
            <p:nvPr/>
          </p:nvSpPr>
          <p:spPr>
            <a:xfrm>
              <a:off x="3496864" y="1048908"/>
              <a:ext cx="3064668" cy="2799900"/>
            </a:xfrm>
            <a:prstGeom prst="rect">
              <a:avLst/>
            </a:prstGeom>
            <a:solidFill>
              <a:srgbClr val="F5D7C9">
                <a:alpha val="89803"/>
              </a:srgbClr>
            </a:solidFill>
            <a:ln cap="flat" cmpd="sng" w="15875">
              <a:solidFill>
                <a:srgbClr val="F5D7C9">
                  <a:alpha val="89803"/>
                </a:srgbClr>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4" name="Shape 194"/>
            <p:cNvSpPr txBox="1"/>
            <p:nvPr/>
          </p:nvSpPr>
          <p:spPr>
            <a:xfrm>
              <a:off x="3496864" y="1048908"/>
              <a:ext cx="3064668" cy="2799900"/>
            </a:xfrm>
            <a:prstGeom prst="rect">
              <a:avLst/>
            </a:prstGeom>
            <a:noFill/>
            <a:ln>
              <a:noFill/>
            </a:ln>
          </p:spPr>
          <p:txBody>
            <a:bodyPr anchorCtr="0" anchor="t" bIns="192000" lIns="128000" rIns="170675" tIns="128000">
              <a:noAutofit/>
            </a:bodyPr>
            <a:lstStyle/>
            <a:p>
              <a:pPr indent="-228600" lvl="1" marL="228600" marR="0" rtl="0" algn="l">
                <a:lnSpc>
                  <a:spcPct val="90000"/>
                </a:lnSpc>
                <a:spcBef>
                  <a:spcPts val="0"/>
                </a:spcBef>
                <a:spcAft>
                  <a:spcPts val="0"/>
                </a:spcAft>
                <a:buClr>
                  <a:schemeClr val="dk1"/>
                </a:buClr>
                <a:buSzPct val="100000"/>
                <a:buFont typeface="Calibri"/>
                <a:buChar char="•"/>
              </a:pPr>
              <a:r>
                <a:rPr b="0" i="0" lang="en-US" sz="2400" u="none" cap="none" strike="noStrike">
                  <a:solidFill>
                    <a:schemeClr val="dk1"/>
                  </a:solidFill>
                  <a:latin typeface="Calibri"/>
                  <a:ea typeface="Calibri"/>
                  <a:cs typeface="Calibri"/>
                  <a:sym typeface="Calibri"/>
                </a:rPr>
                <a:t>Naïve Bayes for Text Classification (Baseline)</a:t>
              </a:r>
            </a:p>
            <a:p>
              <a:pPr indent="-228600" lvl="1" marL="228600" marR="0" rtl="0" algn="l">
                <a:lnSpc>
                  <a:spcPct val="90000"/>
                </a:lnSpc>
                <a:spcBef>
                  <a:spcPts val="360"/>
                </a:spcBef>
                <a:spcAft>
                  <a:spcPts val="0"/>
                </a:spcAft>
                <a:buClr>
                  <a:schemeClr val="dk1"/>
                </a:buClr>
                <a:buSzPct val="100000"/>
                <a:buFont typeface="Calibri"/>
                <a:buChar char="•"/>
              </a:pPr>
              <a:r>
                <a:rPr b="0" i="0" lang="en-US" sz="2400" u="none" cap="none" strike="noStrike">
                  <a:solidFill>
                    <a:schemeClr val="dk1"/>
                  </a:solidFill>
                  <a:latin typeface="Calibri"/>
                  <a:ea typeface="Calibri"/>
                  <a:cs typeface="Calibri"/>
                  <a:sym typeface="Calibri"/>
                </a:rPr>
                <a:t>Locality Sensitive Hashing ( Approximate </a:t>
              </a:r>
              <a:r>
                <a:rPr lang="en-US" sz="2400">
                  <a:solidFill>
                    <a:schemeClr val="dk1"/>
                  </a:solidFill>
                  <a:latin typeface="Calibri"/>
                  <a:ea typeface="Calibri"/>
                  <a:cs typeface="Calibri"/>
                  <a:sym typeface="Calibri"/>
                </a:rPr>
                <a:t>Neighbours</a:t>
              </a:r>
              <a:r>
                <a:rPr b="0" i="0" lang="en-US" sz="2400" u="none" cap="none" strike="noStrike">
                  <a:solidFill>
                    <a:schemeClr val="dk1"/>
                  </a:solidFill>
                  <a:latin typeface="Calibri"/>
                  <a:ea typeface="Calibri"/>
                  <a:cs typeface="Calibri"/>
                  <a:sym typeface="Calibri"/>
                </a:rPr>
                <a:t>)</a:t>
              </a:r>
            </a:p>
          </p:txBody>
        </p:sp>
        <p:sp>
          <p:nvSpPr>
            <p:cNvPr id="195" name="Shape 195"/>
            <p:cNvSpPr/>
            <p:nvPr/>
          </p:nvSpPr>
          <p:spPr>
            <a:xfrm>
              <a:off x="6990588" y="173916"/>
              <a:ext cx="3064668" cy="874991"/>
            </a:xfrm>
            <a:prstGeom prst="rect">
              <a:avLst/>
            </a:prstGeom>
            <a:solidFill>
              <a:srgbClr val="E38310"/>
            </a:solidFill>
            <a:ln cap="flat" cmpd="sng" w="15875">
              <a:solidFill>
                <a:srgbClr val="E3831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6" name="Shape 196"/>
            <p:cNvSpPr txBox="1"/>
            <p:nvPr/>
          </p:nvSpPr>
          <p:spPr>
            <a:xfrm>
              <a:off x="6990588" y="173916"/>
              <a:ext cx="3064668" cy="874991"/>
            </a:xfrm>
            <a:prstGeom prst="rect">
              <a:avLst/>
            </a:prstGeom>
            <a:noFill/>
            <a:ln>
              <a:noFill/>
            </a:ln>
          </p:spPr>
          <p:txBody>
            <a:bodyPr anchorCtr="0" anchor="ctr" bIns="97525" lIns="170675" rIns="170675" tIns="97525">
              <a:noAutofit/>
            </a:bodyPr>
            <a:lstStyle/>
            <a:p>
              <a:pPr indent="0" lvl="0" marL="0" marR="0" rtl="0" algn="ctr">
                <a:lnSpc>
                  <a:spcPct val="90000"/>
                </a:lnSpc>
                <a:spcBef>
                  <a:spcPts val="0"/>
                </a:spcBef>
                <a:spcAft>
                  <a:spcPts val="0"/>
                </a:spcAft>
                <a:buSzPct val="25000"/>
                <a:buNone/>
              </a:pPr>
              <a:r>
                <a:rPr b="0" i="0" lang="en-US" sz="2400" u="none" cap="none" strike="noStrike">
                  <a:solidFill>
                    <a:schemeClr val="lt1"/>
                  </a:solidFill>
                  <a:latin typeface="Calibri"/>
                  <a:ea typeface="Calibri"/>
                  <a:cs typeface="Calibri"/>
                  <a:sym typeface="Calibri"/>
                </a:rPr>
                <a:t>Evaluation and Model Selection</a:t>
              </a:r>
            </a:p>
          </p:txBody>
        </p:sp>
        <p:sp>
          <p:nvSpPr>
            <p:cNvPr id="197" name="Shape 197"/>
            <p:cNvSpPr/>
            <p:nvPr/>
          </p:nvSpPr>
          <p:spPr>
            <a:xfrm>
              <a:off x="6990588" y="1048908"/>
              <a:ext cx="3064668" cy="2799900"/>
            </a:xfrm>
            <a:prstGeom prst="rect">
              <a:avLst/>
            </a:prstGeom>
            <a:solidFill>
              <a:srgbClr val="F5D7C9">
                <a:alpha val="89803"/>
              </a:srgbClr>
            </a:solidFill>
            <a:ln cap="flat" cmpd="sng" w="15875">
              <a:solidFill>
                <a:srgbClr val="F5D7C9">
                  <a:alpha val="89803"/>
                </a:srgbClr>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8" name="Shape 198"/>
            <p:cNvSpPr txBox="1"/>
            <p:nvPr/>
          </p:nvSpPr>
          <p:spPr>
            <a:xfrm>
              <a:off x="6990588" y="1048908"/>
              <a:ext cx="3064668" cy="2799900"/>
            </a:xfrm>
            <a:prstGeom prst="rect">
              <a:avLst/>
            </a:prstGeom>
            <a:noFill/>
            <a:ln>
              <a:noFill/>
            </a:ln>
          </p:spPr>
          <p:txBody>
            <a:bodyPr anchorCtr="0" anchor="t" bIns="192000" lIns="128000" rIns="170675" tIns="128000">
              <a:noAutofit/>
            </a:bodyPr>
            <a:lstStyle/>
            <a:p>
              <a:pPr indent="-228600" lvl="1" marL="228600" marR="0" rtl="0" algn="l">
                <a:lnSpc>
                  <a:spcPct val="90000"/>
                </a:lnSpc>
                <a:spcBef>
                  <a:spcPts val="0"/>
                </a:spcBef>
                <a:spcAft>
                  <a:spcPts val="0"/>
                </a:spcAft>
                <a:buClr>
                  <a:schemeClr val="dk1"/>
                </a:buClr>
                <a:buSzPct val="100000"/>
                <a:buFont typeface="Calibri"/>
                <a:buChar char="•"/>
              </a:pPr>
              <a:r>
                <a:rPr b="0" i="0" lang="en-US" sz="2400" u="none" cap="none" strike="noStrike">
                  <a:solidFill>
                    <a:schemeClr val="dk1"/>
                  </a:solidFill>
                  <a:latin typeface="Calibri"/>
                  <a:ea typeface="Calibri"/>
                  <a:cs typeface="Calibri"/>
                  <a:sym typeface="Calibri"/>
                </a:rPr>
                <a:t>Precision</a:t>
              </a:r>
            </a:p>
            <a:p>
              <a:pPr indent="-228600" lvl="1" marL="228600" marR="0" rtl="0" algn="l">
                <a:lnSpc>
                  <a:spcPct val="90000"/>
                </a:lnSpc>
                <a:spcBef>
                  <a:spcPts val="360"/>
                </a:spcBef>
                <a:spcAft>
                  <a:spcPts val="0"/>
                </a:spcAft>
                <a:buClr>
                  <a:schemeClr val="dk1"/>
                </a:buClr>
                <a:buSzPct val="100000"/>
                <a:buFont typeface="Calibri"/>
                <a:buChar char="•"/>
              </a:pPr>
              <a:r>
                <a:rPr b="0" i="0" lang="en-US" sz="2400" u="none" cap="none" strike="noStrike">
                  <a:solidFill>
                    <a:schemeClr val="dk1"/>
                  </a:solidFill>
                  <a:latin typeface="Calibri"/>
                  <a:ea typeface="Calibri"/>
                  <a:cs typeface="Calibri"/>
                  <a:sym typeface="Calibri"/>
                </a:rPr>
                <a:t>Recall</a:t>
              </a:r>
            </a:p>
            <a:p>
              <a:pPr indent="-228600" lvl="1" marL="228600" marR="0" rtl="0" algn="l">
                <a:lnSpc>
                  <a:spcPct val="90000"/>
                </a:lnSpc>
                <a:spcBef>
                  <a:spcPts val="360"/>
                </a:spcBef>
                <a:spcAft>
                  <a:spcPts val="0"/>
                </a:spcAft>
                <a:buClr>
                  <a:schemeClr val="dk1"/>
                </a:buClr>
                <a:buSzPct val="100000"/>
                <a:buFont typeface="Calibri"/>
                <a:buChar char="•"/>
              </a:pPr>
              <a:r>
                <a:rPr b="0" i="0" lang="en-US" sz="2400" u="none" cap="none" strike="noStrike">
                  <a:solidFill>
                    <a:schemeClr val="dk1"/>
                  </a:solidFill>
                  <a:latin typeface="Calibri"/>
                  <a:ea typeface="Calibri"/>
                  <a:cs typeface="Calibri"/>
                  <a:sym typeface="Calibri"/>
                </a:rPr>
                <a:t>F-score</a:t>
              </a: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type="title"/>
          </p:nvPr>
        </p:nvSpPr>
        <p:spPr>
          <a:xfrm>
            <a:off x="1097279" y="286603"/>
            <a:ext cx="10058399" cy="1450756"/>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Calibri"/>
              <a:buNone/>
            </a:pPr>
            <a:r>
              <a:rPr b="0" i="0" lang="en-US" sz="4800" u="none" cap="none" strike="noStrike">
                <a:solidFill>
                  <a:srgbClr val="3F3F3F"/>
                </a:solidFill>
                <a:latin typeface="Calibri"/>
                <a:ea typeface="Calibri"/>
                <a:cs typeface="Calibri"/>
                <a:sym typeface="Calibri"/>
              </a:rPr>
              <a:t>Naïve Bayes Model</a:t>
            </a:r>
          </a:p>
        </p:txBody>
      </p:sp>
      <p:sp>
        <p:nvSpPr>
          <p:cNvPr id="204" name="Shape 204"/>
          <p:cNvSpPr txBox="1"/>
          <p:nvPr>
            <p:ph idx="1" type="body"/>
          </p:nvPr>
        </p:nvSpPr>
        <p:spPr>
          <a:xfrm>
            <a:off x="1097279" y="1845733"/>
            <a:ext cx="10058399" cy="4023360"/>
          </a:xfrm>
          <a:prstGeom prst="rect">
            <a:avLst/>
          </a:prstGeom>
          <a:noFill/>
          <a:ln>
            <a:noFill/>
          </a:ln>
        </p:spPr>
        <p:txBody>
          <a:bodyPr anchorCtr="0" anchor="t" bIns="45700" lIns="0" rIns="0" tIns="45700">
            <a:noAutofit/>
          </a:bodyPr>
          <a:lstStyle/>
          <a:p>
            <a:pPr indent="0" lvl="0" marL="0" marR="0" rtl="0" algn="l">
              <a:lnSpc>
                <a:spcPct val="90000"/>
              </a:lnSpc>
              <a:spcBef>
                <a:spcPts val="0"/>
              </a:spcBef>
              <a:spcAft>
                <a:spcPts val="0"/>
              </a:spcAft>
              <a:buNone/>
            </a:pPr>
            <a:r>
              <a:t/>
            </a:r>
            <a:endParaRPr sz="1800">
              <a:solidFill>
                <a:srgbClr val="000000"/>
              </a:solidFill>
            </a:endParaRPr>
          </a:p>
          <a:p>
            <a:pPr indent="-342900" lvl="0" marL="457200" marR="0" rtl="0" algn="l">
              <a:lnSpc>
                <a:spcPct val="90000"/>
              </a:lnSpc>
              <a:spcBef>
                <a:spcPts val="0"/>
              </a:spcBef>
              <a:spcAft>
                <a:spcPts val="0"/>
              </a:spcAft>
              <a:buClr>
                <a:srgbClr val="000000"/>
              </a:buClr>
              <a:buSzPct val="100000"/>
              <a:buFont typeface="Calibri"/>
            </a:pPr>
            <a:r>
              <a:rPr b="0" i="0" lang="en-US" sz="1800" u="none" cap="none" strike="noStrike">
                <a:solidFill>
                  <a:srgbClr val="000000"/>
                </a:solidFill>
                <a:latin typeface="Calibri"/>
                <a:ea typeface="Calibri"/>
                <a:cs typeface="Calibri"/>
                <a:sym typeface="Calibri"/>
              </a:rPr>
              <a:t>Model assumes independence among dependent variables</a:t>
            </a:r>
          </a:p>
          <a:p>
            <a:pPr indent="-342900" lvl="0" marL="457200" marR="0" rtl="0" algn="l">
              <a:lnSpc>
                <a:spcPct val="90000"/>
              </a:lnSpc>
              <a:spcBef>
                <a:spcPts val="1400"/>
              </a:spcBef>
              <a:spcAft>
                <a:spcPts val="0"/>
              </a:spcAft>
              <a:buClr>
                <a:srgbClr val="000000"/>
              </a:buClr>
              <a:buSzPct val="100000"/>
            </a:pPr>
            <a:r>
              <a:rPr b="0" i="0" lang="en-US" sz="1800" u="none" cap="none" strike="noStrike">
                <a:solidFill>
                  <a:srgbClr val="000000"/>
                </a:solidFill>
                <a:latin typeface="Calibri"/>
                <a:ea typeface="Calibri"/>
                <a:cs typeface="Calibri"/>
                <a:sym typeface="Calibri"/>
              </a:rPr>
              <a:t>Tf-Idf </a:t>
            </a:r>
            <a:r>
              <a:rPr lang="en-US" sz="1800">
                <a:solidFill>
                  <a:srgbClr val="000000"/>
                </a:solidFill>
              </a:rPr>
              <a:t>weighted</a:t>
            </a:r>
            <a:r>
              <a:rPr b="0" i="0" lang="en-US" sz="1800" u="none" cap="none" strike="noStrike">
                <a:solidFill>
                  <a:srgbClr val="000000"/>
                </a:solidFill>
                <a:latin typeface="Calibri"/>
                <a:ea typeface="Calibri"/>
                <a:cs typeface="Calibri"/>
                <a:sym typeface="Calibri"/>
              </a:rPr>
              <a:t> Matrix input to the Naïve Bayes Model</a:t>
            </a:r>
          </a:p>
          <a:p>
            <a:pPr indent="-342900" lvl="0" marL="457200" marR="0" rtl="0" algn="l">
              <a:lnSpc>
                <a:spcPct val="90000"/>
              </a:lnSpc>
              <a:spcBef>
                <a:spcPts val="1400"/>
              </a:spcBef>
              <a:spcAft>
                <a:spcPts val="0"/>
              </a:spcAft>
              <a:buClr>
                <a:srgbClr val="000000"/>
              </a:buClr>
              <a:buSzPct val="100000"/>
              <a:buFont typeface="Calibri"/>
            </a:pPr>
            <a:r>
              <a:rPr b="0" i="0" lang="en-US" sz="1800" u="none" cap="none" strike="noStrike">
                <a:solidFill>
                  <a:srgbClr val="000000"/>
                </a:solidFill>
                <a:latin typeface="Calibri"/>
                <a:ea typeface="Calibri"/>
                <a:cs typeface="Calibri"/>
                <a:sym typeface="Calibri"/>
              </a:rPr>
              <a:t>Results for unigram – bigram – trigram</a:t>
            </a:r>
          </a:p>
          <a:p>
            <a:pPr indent="-342900" lvl="0" marL="457200" marR="0" rtl="0" algn="l">
              <a:lnSpc>
                <a:spcPct val="90000"/>
              </a:lnSpc>
              <a:spcBef>
                <a:spcPts val="1400"/>
              </a:spcBef>
              <a:spcAft>
                <a:spcPts val="0"/>
              </a:spcAft>
              <a:buClr>
                <a:srgbClr val="000000"/>
              </a:buClr>
              <a:buSzPct val="100000"/>
              <a:buFont typeface="Calibri"/>
            </a:pPr>
            <a:r>
              <a:rPr b="0" i="0" lang="en-US" sz="1800" u="none" cap="none" strike="noStrike">
                <a:solidFill>
                  <a:srgbClr val="000000"/>
                </a:solidFill>
                <a:latin typeface="Calibri"/>
                <a:ea typeface="Calibri"/>
                <a:cs typeface="Calibri"/>
                <a:sym typeface="Calibri"/>
              </a:rPr>
              <a:t>Proposed changes to the original naïve bayes algorithm</a:t>
            </a:r>
          </a:p>
          <a:p>
            <a:pPr indent="-342900" lvl="0" marL="457200" marR="0" rtl="0" algn="l">
              <a:lnSpc>
                <a:spcPct val="90000"/>
              </a:lnSpc>
              <a:spcBef>
                <a:spcPts val="400"/>
              </a:spcBef>
              <a:spcAft>
                <a:spcPts val="0"/>
              </a:spcAft>
              <a:buClr>
                <a:srgbClr val="000000"/>
              </a:buClr>
              <a:buSzPct val="100000"/>
              <a:buFont typeface="Calibri"/>
            </a:pPr>
            <a:r>
              <a:rPr b="0" i="0" lang="en-US" sz="1800" u="none" cap="none" strike="noStrike">
                <a:solidFill>
                  <a:srgbClr val="000000"/>
                </a:solidFill>
                <a:latin typeface="Calibri"/>
                <a:ea typeface="Calibri"/>
                <a:cs typeface="Calibri"/>
                <a:sym typeface="Calibri"/>
              </a:rPr>
              <a:t>Instead of predicting most possible outcome, soft – predict the log probabilities for a data point</a:t>
            </a:r>
          </a:p>
          <a:p>
            <a:pPr indent="-342900" lvl="0" marL="457200" marR="0" rtl="0" algn="l">
              <a:lnSpc>
                <a:spcPct val="90000"/>
              </a:lnSpc>
              <a:spcBef>
                <a:spcPts val="600"/>
              </a:spcBef>
              <a:spcAft>
                <a:spcPts val="0"/>
              </a:spcAft>
              <a:buClr>
                <a:srgbClr val="000000"/>
              </a:buClr>
              <a:buSzPct val="100000"/>
              <a:buFont typeface="Calibri"/>
            </a:pPr>
            <a:r>
              <a:rPr b="0" i="0" lang="en-US" sz="1800" u="none" cap="none" strike="noStrike">
                <a:solidFill>
                  <a:srgbClr val="000000"/>
                </a:solidFill>
                <a:latin typeface="Calibri"/>
                <a:ea typeface="Calibri"/>
                <a:cs typeface="Calibri"/>
                <a:sym typeface="Calibri"/>
              </a:rPr>
              <a:t>From the log probabilities, find the threshold after which the categories can be included in the result.</a:t>
            </a:r>
          </a:p>
          <a:p>
            <a:pPr indent="-342900" lvl="0" marL="457200" marR="0" rtl="0" algn="l">
              <a:lnSpc>
                <a:spcPct val="90000"/>
              </a:lnSpc>
              <a:spcBef>
                <a:spcPts val="600"/>
              </a:spcBef>
              <a:spcAft>
                <a:spcPts val="0"/>
              </a:spcAft>
              <a:buClr>
                <a:srgbClr val="000000"/>
              </a:buClr>
              <a:buSzPct val="100000"/>
              <a:buFont typeface="Calibri"/>
            </a:pPr>
            <a:r>
              <a:rPr lang="en-US" sz="1800">
                <a:solidFill>
                  <a:srgbClr val="000000"/>
                </a:solidFill>
              </a:rPr>
              <a:t>A </a:t>
            </a:r>
            <a:r>
              <a:rPr b="0" i="0" lang="en-US" sz="1800" u="none" cap="none" strike="noStrike">
                <a:solidFill>
                  <a:srgbClr val="000000"/>
                </a:solidFill>
                <a:latin typeface="Calibri"/>
                <a:ea typeface="Calibri"/>
                <a:cs typeface="Calibri"/>
                <a:sym typeface="Calibri"/>
              </a:rPr>
              <a:t>data point can have multiple outcomes</a:t>
            </a:r>
          </a:p>
          <a:p>
            <a:pPr indent="-342900" lvl="0" marL="457200" marR="0" rtl="0" algn="l">
              <a:lnSpc>
                <a:spcPct val="90000"/>
              </a:lnSpc>
              <a:spcBef>
                <a:spcPts val="600"/>
              </a:spcBef>
              <a:spcAft>
                <a:spcPts val="0"/>
              </a:spcAft>
              <a:buClr>
                <a:srgbClr val="000000"/>
              </a:buClr>
              <a:buSzPct val="100000"/>
              <a:buFont typeface="Calibri"/>
            </a:pPr>
            <a:r>
              <a:rPr b="0" i="0" lang="en-US" sz="1800" u="none" cap="none" strike="noStrike">
                <a:solidFill>
                  <a:srgbClr val="000000"/>
                </a:solidFill>
                <a:latin typeface="Calibri"/>
                <a:ea typeface="Calibri"/>
                <a:cs typeface="Calibri"/>
                <a:sym typeface="Calibri"/>
              </a:rPr>
              <a:t>These threshold are found using validation set</a:t>
            </a:r>
          </a:p>
          <a:p>
            <a:pPr indent="0" lvl="0" marL="0" marR="0" rtl="0" algn="l">
              <a:lnSpc>
                <a:spcPct val="90000"/>
              </a:lnSpc>
              <a:spcBef>
                <a:spcPts val="160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x="0" y="0"/>
          <a:ext cx="0" cy="0"/>
          <a:chOff x="0" y="0"/>
          <a:chExt cx="0" cy="0"/>
        </a:xfrm>
      </p:grpSpPr>
      <p:sp>
        <p:nvSpPr>
          <p:cNvPr id="209" name="Shape 209"/>
          <p:cNvSpPr txBox="1"/>
          <p:nvPr>
            <p:ph type="title"/>
          </p:nvPr>
        </p:nvSpPr>
        <p:spPr>
          <a:xfrm>
            <a:off x="1097279" y="286603"/>
            <a:ext cx="10058399" cy="1450756"/>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Calibri"/>
              <a:buNone/>
            </a:pPr>
            <a:r>
              <a:rPr b="0" i="0" lang="en-US" sz="4800" u="none" cap="none" strike="noStrike">
                <a:solidFill>
                  <a:srgbClr val="3F3F3F"/>
                </a:solidFill>
                <a:latin typeface="Calibri"/>
                <a:ea typeface="Calibri"/>
                <a:cs typeface="Calibri"/>
                <a:sym typeface="Calibri"/>
              </a:rPr>
              <a:t>Validation Set - Unigram</a:t>
            </a:r>
          </a:p>
        </p:txBody>
      </p:sp>
      <p:pic>
        <p:nvPicPr>
          <p:cNvPr id="210" name="Shape 210"/>
          <p:cNvPicPr preferRelativeResize="0"/>
          <p:nvPr/>
        </p:nvPicPr>
        <p:blipFill rotWithShape="1">
          <a:blip r:embed="rId3">
            <a:alphaModFix/>
          </a:blip>
          <a:srcRect b="0" l="0" r="0" t="0"/>
          <a:stretch/>
        </p:blipFill>
        <p:spPr>
          <a:xfrm>
            <a:off x="929855" y="1853269"/>
            <a:ext cx="6011858" cy="4508893"/>
          </a:xfrm>
          <a:prstGeom prst="rect">
            <a:avLst/>
          </a:prstGeom>
          <a:noFill/>
          <a:ln>
            <a:noFill/>
          </a:ln>
        </p:spPr>
      </p:pic>
      <p:sp>
        <p:nvSpPr>
          <p:cNvPr id="211" name="Shape 211"/>
          <p:cNvSpPr txBox="1"/>
          <p:nvPr>
            <p:ph idx="1" type="body"/>
          </p:nvPr>
        </p:nvSpPr>
        <p:spPr>
          <a:xfrm>
            <a:off x="6748529" y="1845733"/>
            <a:ext cx="4407150" cy="4023360"/>
          </a:xfrm>
          <a:prstGeom prst="rect">
            <a:avLst/>
          </a:prstGeom>
          <a:noFill/>
          <a:ln>
            <a:noFill/>
          </a:ln>
        </p:spPr>
        <p:txBody>
          <a:bodyPr anchorCtr="0" anchor="t" bIns="45700" lIns="0" rIns="0" tIns="45700">
            <a:noAutofit/>
          </a:bodyPr>
          <a:lstStyle/>
          <a:p>
            <a:pPr indent="-91440" lvl="0" marL="91440" marR="0" rtl="0" algn="l">
              <a:lnSpc>
                <a:spcPct val="90000"/>
              </a:lnSpc>
              <a:spcBef>
                <a:spcPts val="0"/>
              </a:spcBef>
              <a:spcAft>
                <a:spcPts val="0"/>
              </a:spcAft>
              <a:buClr>
                <a:schemeClr val="accent1"/>
              </a:buClr>
              <a:buSzPct val="100000"/>
              <a:buFont typeface="Calibri"/>
              <a:buChar char=" "/>
            </a:pPr>
            <a:r>
              <a:rPr b="0" i="0" lang="en-US" sz="2000" u="none" cap="none" strike="noStrike">
                <a:solidFill>
                  <a:srgbClr val="3F3F3F"/>
                </a:solidFill>
                <a:latin typeface="Calibri"/>
                <a:ea typeface="Calibri"/>
                <a:cs typeface="Calibri"/>
                <a:sym typeface="Calibri"/>
              </a:rPr>
              <a:t>Validation Set :</a:t>
            </a:r>
          </a:p>
          <a:p>
            <a:pPr indent="-91440" lvl="0" marL="91440" marR="0" rtl="0" algn="l">
              <a:lnSpc>
                <a:spcPct val="90000"/>
              </a:lnSpc>
              <a:spcBef>
                <a:spcPts val="1400"/>
              </a:spcBef>
              <a:spcAft>
                <a:spcPts val="0"/>
              </a:spcAft>
              <a:buClr>
                <a:schemeClr val="accent1"/>
              </a:buClr>
              <a:buSzPct val="100000"/>
              <a:buFont typeface="Calibri"/>
              <a:buChar char=" "/>
            </a:pPr>
            <a:r>
              <a:rPr b="0" i="0" lang="en-US" sz="2000" u="none" cap="none" strike="noStrike">
                <a:solidFill>
                  <a:srgbClr val="3F3F3F"/>
                </a:solidFill>
                <a:latin typeface="Calibri"/>
                <a:ea typeface="Calibri"/>
                <a:cs typeface="Calibri"/>
                <a:sym typeface="Calibri"/>
              </a:rPr>
              <a:t>F-score Max at -2.75 log probability</a:t>
            </a:r>
          </a:p>
          <a:p>
            <a:pPr indent="-91440" lvl="0" marL="91440" marR="0" rtl="0" algn="l">
              <a:lnSpc>
                <a:spcPct val="90000"/>
              </a:lnSpc>
              <a:spcBef>
                <a:spcPts val="1400"/>
              </a:spcBef>
              <a:spcAft>
                <a:spcPts val="0"/>
              </a:spcAft>
              <a:buClr>
                <a:schemeClr val="accent1"/>
              </a:buClr>
              <a:buSzPct val="100000"/>
              <a:buFont typeface="Calibri"/>
              <a:buNone/>
            </a:pPr>
            <a:r>
              <a:t/>
            </a:r>
            <a:endParaRPr b="0" i="0" sz="2000" u="none" cap="none" strike="noStrike">
              <a:solidFill>
                <a:srgbClr val="3F3F3F"/>
              </a:solidFill>
              <a:latin typeface="Calibri"/>
              <a:ea typeface="Calibri"/>
              <a:cs typeface="Calibri"/>
              <a:sym typeface="Calibri"/>
            </a:endParaRPr>
          </a:p>
          <a:p>
            <a:pPr indent="-91440" lvl="0" marL="91440" marR="0" rtl="0" algn="l">
              <a:lnSpc>
                <a:spcPct val="90000"/>
              </a:lnSpc>
              <a:spcBef>
                <a:spcPts val="1400"/>
              </a:spcBef>
              <a:spcAft>
                <a:spcPts val="0"/>
              </a:spcAft>
              <a:buClr>
                <a:schemeClr val="accent1"/>
              </a:buClr>
              <a:buSzPct val="100000"/>
              <a:buFont typeface="Calibri"/>
              <a:buChar char=" "/>
            </a:pPr>
            <a:r>
              <a:rPr b="0" i="0" lang="en-US" sz="2000" u="none" cap="none" strike="noStrike">
                <a:solidFill>
                  <a:srgbClr val="3F3F3F"/>
                </a:solidFill>
                <a:latin typeface="Calibri"/>
                <a:ea typeface="Calibri"/>
                <a:cs typeface="Calibri"/>
                <a:sym typeface="Calibri"/>
              </a:rPr>
              <a:t>Test Set Results:</a:t>
            </a:r>
          </a:p>
          <a:p>
            <a:pPr indent="-91440" lvl="0" marL="91440" marR="0" rtl="0" algn="l">
              <a:lnSpc>
                <a:spcPct val="90000"/>
              </a:lnSpc>
              <a:spcBef>
                <a:spcPts val="1400"/>
              </a:spcBef>
              <a:spcAft>
                <a:spcPts val="0"/>
              </a:spcAft>
              <a:buClr>
                <a:schemeClr val="accent1"/>
              </a:buClr>
              <a:buSzPct val="100000"/>
              <a:buFont typeface="Calibri"/>
              <a:buChar char=" "/>
            </a:pPr>
            <a:r>
              <a:rPr b="0" i="0" lang="en-US" sz="2000" u="none" cap="none" strike="noStrike">
                <a:solidFill>
                  <a:srgbClr val="3F3F3F"/>
                </a:solidFill>
                <a:latin typeface="Calibri"/>
                <a:ea typeface="Calibri"/>
                <a:cs typeface="Calibri"/>
                <a:sym typeface="Calibri"/>
              </a:rPr>
              <a:t>F-score: 0.599</a:t>
            </a:r>
          </a:p>
          <a:p>
            <a:pPr indent="-91440" lvl="0" marL="91440" marR="0" rtl="0" algn="l">
              <a:lnSpc>
                <a:spcPct val="90000"/>
              </a:lnSpc>
              <a:spcBef>
                <a:spcPts val="1400"/>
              </a:spcBef>
              <a:spcAft>
                <a:spcPts val="0"/>
              </a:spcAft>
              <a:buClr>
                <a:schemeClr val="accent1"/>
              </a:buClr>
              <a:buSzPct val="100000"/>
              <a:buFont typeface="Calibri"/>
              <a:buChar char=" "/>
            </a:pPr>
            <a:r>
              <a:rPr b="0" i="0" lang="en-US" sz="2000" u="none" cap="none" strike="noStrike">
                <a:solidFill>
                  <a:srgbClr val="3F3F3F"/>
                </a:solidFill>
                <a:latin typeface="Calibri"/>
                <a:ea typeface="Calibri"/>
                <a:cs typeface="Calibri"/>
                <a:sym typeface="Calibri"/>
              </a:rPr>
              <a:t>Precision: 0.66</a:t>
            </a:r>
          </a:p>
          <a:p>
            <a:pPr indent="-91440" lvl="0" marL="91440" marR="0" rtl="0" algn="l">
              <a:lnSpc>
                <a:spcPct val="90000"/>
              </a:lnSpc>
              <a:spcBef>
                <a:spcPts val="1400"/>
              </a:spcBef>
              <a:spcAft>
                <a:spcPts val="0"/>
              </a:spcAft>
              <a:buClr>
                <a:schemeClr val="accent1"/>
              </a:buClr>
              <a:buSzPct val="100000"/>
              <a:buFont typeface="Calibri"/>
              <a:buChar char=" "/>
            </a:pPr>
            <a:r>
              <a:rPr b="0" i="0" lang="en-US" sz="2000" u="none" cap="none" strike="noStrike">
                <a:solidFill>
                  <a:srgbClr val="3F3F3F"/>
                </a:solidFill>
                <a:latin typeface="Calibri"/>
                <a:ea typeface="Calibri"/>
                <a:cs typeface="Calibri"/>
                <a:sym typeface="Calibri"/>
              </a:rPr>
              <a:t>Recall : 0.54</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txBox="1"/>
          <p:nvPr>
            <p:ph type="title"/>
          </p:nvPr>
        </p:nvSpPr>
        <p:spPr>
          <a:xfrm>
            <a:off x="1097279" y="286603"/>
            <a:ext cx="10058399" cy="1450756"/>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Calibri"/>
              <a:buNone/>
            </a:pPr>
            <a:r>
              <a:rPr b="0" i="0" lang="en-US" sz="4800" u="none" cap="none" strike="noStrike">
                <a:solidFill>
                  <a:srgbClr val="3F3F3F"/>
                </a:solidFill>
                <a:latin typeface="Calibri"/>
                <a:ea typeface="Calibri"/>
                <a:cs typeface="Calibri"/>
                <a:sym typeface="Calibri"/>
              </a:rPr>
              <a:t>Validation Set - Bigram</a:t>
            </a:r>
          </a:p>
        </p:txBody>
      </p:sp>
      <p:sp>
        <p:nvSpPr>
          <p:cNvPr id="217" name="Shape 217"/>
          <p:cNvSpPr txBox="1"/>
          <p:nvPr>
            <p:ph idx="1" type="body"/>
          </p:nvPr>
        </p:nvSpPr>
        <p:spPr>
          <a:xfrm>
            <a:off x="7534142" y="1845733"/>
            <a:ext cx="3621537" cy="4023360"/>
          </a:xfrm>
          <a:prstGeom prst="rect">
            <a:avLst/>
          </a:prstGeom>
          <a:noFill/>
          <a:ln>
            <a:noFill/>
          </a:ln>
        </p:spPr>
        <p:txBody>
          <a:bodyPr anchorCtr="0" anchor="t" bIns="45700" lIns="0" rIns="0" tIns="45700">
            <a:noAutofit/>
          </a:bodyPr>
          <a:lstStyle/>
          <a:p>
            <a:pPr indent="-91440" lvl="0" marL="91440" marR="0" rtl="0" algn="l">
              <a:lnSpc>
                <a:spcPct val="90000"/>
              </a:lnSpc>
              <a:spcBef>
                <a:spcPts val="0"/>
              </a:spcBef>
              <a:spcAft>
                <a:spcPts val="0"/>
              </a:spcAft>
              <a:buClr>
                <a:schemeClr val="accent1"/>
              </a:buClr>
              <a:buSzPct val="100000"/>
              <a:buFont typeface="Calibri"/>
              <a:buChar char=" "/>
            </a:pPr>
            <a:r>
              <a:rPr b="0" i="0" lang="en-US" sz="2000" u="none" cap="none" strike="noStrike">
                <a:solidFill>
                  <a:srgbClr val="3F3F3F"/>
                </a:solidFill>
                <a:latin typeface="Calibri"/>
                <a:ea typeface="Calibri"/>
                <a:cs typeface="Calibri"/>
                <a:sym typeface="Calibri"/>
              </a:rPr>
              <a:t>Validation  Set Results</a:t>
            </a:r>
          </a:p>
          <a:p>
            <a:pPr indent="-91440" lvl="0" marL="91440" marR="0" rtl="0" algn="l">
              <a:lnSpc>
                <a:spcPct val="90000"/>
              </a:lnSpc>
              <a:spcBef>
                <a:spcPts val="1400"/>
              </a:spcBef>
              <a:spcAft>
                <a:spcPts val="0"/>
              </a:spcAft>
              <a:buClr>
                <a:schemeClr val="accent1"/>
              </a:buClr>
              <a:buSzPct val="100000"/>
              <a:buFont typeface="Calibri"/>
              <a:buChar char=" "/>
            </a:pPr>
            <a:r>
              <a:rPr b="0" i="0" lang="en-US" sz="2000" u="none" cap="none" strike="noStrike">
                <a:solidFill>
                  <a:srgbClr val="3F3F3F"/>
                </a:solidFill>
                <a:latin typeface="Calibri"/>
                <a:ea typeface="Calibri"/>
                <a:cs typeface="Calibri"/>
                <a:sym typeface="Calibri"/>
              </a:rPr>
              <a:t>Max – F-score : -4.75</a:t>
            </a:r>
          </a:p>
          <a:p>
            <a:pPr indent="-91440" lvl="0" marL="91440" marR="0" rtl="0" algn="l">
              <a:lnSpc>
                <a:spcPct val="90000"/>
              </a:lnSpc>
              <a:spcBef>
                <a:spcPts val="1400"/>
              </a:spcBef>
              <a:spcAft>
                <a:spcPts val="0"/>
              </a:spcAft>
              <a:buClr>
                <a:schemeClr val="accent1"/>
              </a:buClr>
              <a:buSzPct val="100000"/>
              <a:buFont typeface="Calibri"/>
              <a:buNone/>
            </a:pPr>
            <a:r>
              <a:t/>
            </a:r>
            <a:endParaRPr b="0" i="0" sz="2000" u="none" cap="none" strike="noStrike">
              <a:solidFill>
                <a:srgbClr val="3F3F3F"/>
              </a:solidFill>
              <a:latin typeface="Calibri"/>
              <a:ea typeface="Calibri"/>
              <a:cs typeface="Calibri"/>
              <a:sym typeface="Calibri"/>
            </a:endParaRPr>
          </a:p>
          <a:p>
            <a:pPr indent="-91440" lvl="0" marL="91440" marR="0" rtl="0" algn="l">
              <a:lnSpc>
                <a:spcPct val="90000"/>
              </a:lnSpc>
              <a:spcBef>
                <a:spcPts val="1400"/>
              </a:spcBef>
              <a:spcAft>
                <a:spcPts val="0"/>
              </a:spcAft>
              <a:buClr>
                <a:schemeClr val="accent1"/>
              </a:buClr>
              <a:buSzPct val="100000"/>
              <a:buFont typeface="Calibri"/>
              <a:buChar char=" "/>
            </a:pPr>
            <a:r>
              <a:rPr b="0" i="0" lang="en-US" sz="2000" u="none" cap="none" strike="noStrike">
                <a:solidFill>
                  <a:srgbClr val="3F3F3F"/>
                </a:solidFill>
                <a:latin typeface="Calibri"/>
                <a:ea typeface="Calibri"/>
                <a:cs typeface="Calibri"/>
                <a:sym typeface="Calibri"/>
              </a:rPr>
              <a:t>Test Set Results:</a:t>
            </a:r>
          </a:p>
          <a:p>
            <a:pPr indent="-91440" lvl="0" marL="91440" marR="0" rtl="0" algn="l">
              <a:lnSpc>
                <a:spcPct val="90000"/>
              </a:lnSpc>
              <a:spcBef>
                <a:spcPts val="1400"/>
              </a:spcBef>
              <a:spcAft>
                <a:spcPts val="0"/>
              </a:spcAft>
              <a:buClr>
                <a:schemeClr val="accent1"/>
              </a:buClr>
              <a:buSzPct val="100000"/>
              <a:buFont typeface="Calibri"/>
              <a:buChar char=" "/>
            </a:pPr>
            <a:r>
              <a:rPr b="0" i="0" lang="en-US" sz="2000" u="none" cap="none" strike="noStrike">
                <a:solidFill>
                  <a:srgbClr val="3F3F3F"/>
                </a:solidFill>
                <a:latin typeface="Calibri"/>
                <a:ea typeface="Calibri"/>
                <a:cs typeface="Calibri"/>
                <a:sym typeface="Calibri"/>
              </a:rPr>
              <a:t>Precision – 0.52</a:t>
            </a:r>
          </a:p>
          <a:p>
            <a:pPr indent="-91440" lvl="0" marL="91440" marR="0" rtl="0" algn="l">
              <a:lnSpc>
                <a:spcPct val="90000"/>
              </a:lnSpc>
              <a:spcBef>
                <a:spcPts val="1400"/>
              </a:spcBef>
              <a:spcAft>
                <a:spcPts val="0"/>
              </a:spcAft>
              <a:buClr>
                <a:schemeClr val="accent1"/>
              </a:buClr>
              <a:buSzPct val="100000"/>
              <a:buFont typeface="Calibri"/>
              <a:buChar char=" "/>
            </a:pPr>
            <a:r>
              <a:rPr b="0" i="0" lang="en-US" sz="2000" u="none" cap="none" strike="noStrike">
                <a:solidFill>
                  <a:srgbClr val="3F3F3F"/>
                </a:solidFill>
                <a:latin typeface="Calibri"/>
                <a:ea typeface="Calibri"/>
                <a:cs typeface="Calibri"/>
                <a:sym typeface="Calibri"/>
              </a:rPr>
              <a:t>Recall – 0.53</a:t>
            </a:r>
          </a:p>
          <a:p>
            <a:pPr indent="-91440" lvl="0" marL="91440" marR="0" rtl="0" algn="l">
              <a:lnSpc>
                <a:spcPct val="90000"/>
              </a:lnSpc>
              <a:spcBef>
                <a:spcPts val="1400"/>
              </a:spcBef>
              <a:spcAft>
                <a:spcPts val="0"/>
              </a:spcAft>
              <a:buClr>
                <a:schemeClr val="accent1"/>
              </a:buClr>
              <a:buSzPct val="100000"/>
              <a:buFont typeface="Calibri"/>
              <a:buChar char=" "/>
            </a:pPr>
            <a:r>
              <a:rPr b="0" i="0" lang="en-US" sz="2000" u="none" cap="none" strike="noStrike">
                <a:solidFill>
                  <a:srgbClr val="3F3F3F"/>
                </a:solidFill>
                <a:latin typeface="Calibri"/>
                <a:ea typeface="Calibri"/>
                <a:cs typeface="Calibri"/>
                <a:sym typeface="Calibri"/>
              </a:rPr>
              <a:t>F-score – 0.52</a:t>
            </a:r>
          </a:p>
        </p:txBody>
      </p:sp>
      <p:pic>
        <p:nvPicPr>
          <p:cNvPr id="218" name="Shape 218"/>
          <p:cNvPicPr preferRelativeResize="0"/>
          <p:nvPr/>
        </p:nvPicPr>
        <p:blipFill rotWithShape="1">
          <a:blip r:embed="rId3">
            <a:alphaModFix/>
          </a:blip>
          <a:srcRect b="0" l="0" r="0" t="0"/>
          <a:stretch/>
        </p:blipFill>
        <p:spPr>
          <a:xfrm>
            <a:off x="775308" y="1679597"/>
            <a:ext cx="6170650" cy="462798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id="223" name="Shape 223"/>
          <p:cNvSpPr txBox="1"/>
          <p:nvPr>
            <p:ph type="title"/>
          </p:nvPr>
        </p:nvSpPr>
        <p:spPr>
          <a:xfrm>
            <a:off x="1097279" y="286603"/>
            <a:ext cx="10058399" cy="1450756"/>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Calibri"/>
              <a:buNone/>
            </a:pPr>
            <a:r>
              <a:rPr b="0" i="0" lang="en-US" sz="4800" u="none" cap="none" strike="noStrike">
                <a:solidFill>
                  <a:srgbClr val="3F3F3F"/>
                </a:solidFill>
                <a:latin typeface="Calibri"/>
                <a:ea typeface="Calibri"/>
                <a:cs typeface="Calibri"/>
                <a:sym typeface="Calibri"/>
              </a:rPr>
              <a:t>Trigram Results</a:t>
            </a:r>
          </a:p>
        </p:txBody>
      </p:sp>
      <p:sp>
        <p:nvSpPr>
          <p:cNvPr id="224" name="Shape 224"/>
          <p:cNvSpPr txBox="1"/>
          <p:nvPr>
            <p:ph idx="1" type="body"/>
          </p:nvPr>
        </p:nvSpPr>
        <p:spPr>
          <a:xfrm>
            <a:off x="6840350" y="1845733"/>
            <a:ext cx="4315328" cy="4023360"/>
          </a:xfrm>
          <a:prstGeom prst="rect">
            <a:avLst/>
          </a:prstGeom>
          <a:noFill/>
          <a:ln>
            <a:noFill/>
          </a:ln>
        </p:spPr>
        <p:txBody>
          <a:bodyPr anchorCtr="0" anchor="t" bIns="45700" lIns="0" rIns="0" tIns="45700">
            <a:noAutofit/>
          </a:bodyPr>
          <a:lstStyle/>
          <a:p>
            <a:pPr indent="-91440" lvl="0" marL="91440" marR="0" rtl="0" algn="l">
              <a:lnSpc>
                <a:spcPct val="90000"/>
              </a:lnSpc>
              <a:spcBef>
                <a:spcPts val="0"/>
              </a:spcBef>
              <a:spcAft>
                <a:spcPts val="0"/>
              </a:spcAft>
              <a:buClr>
                <a:schemeClr val="accent1"/>
              </a:buClr>
              <a:buSzPct val="100000"/>
              <a:buFont typeface="Calibri"/>
              <a:buChar char=" "/>
            </a:pPr>
            <a:r>
              <a:rPr b="0" i="0" lang="en-US" sz="2000" u="none" cap="none" strike="noStrike">
                <a:solidFill>
                  <a:srgbClr val="3F3F3F"/>
                </a:solidFill>
                <a:latin typeface="Calibri"/>
                <a:ea typeface="Calibri"/>
                <a:cs typeface="Calibri"/>
                <a:sym typeface="Calibri"/>
              </a:rPr>
              <a:t>Threshold: -5</a:t>
            </a:r>
          </a:p>
          <a:p>
            <a:pPr indent="-91440" lvl="0" marL="91440" marR="0" rtl="0" algn="l">
              <a:lnSpc>
                <a:spcPct val="90000"/>
              </a:lnSpc>
              <a:spcBef>
                <a:spcPts val="1400"/>
              </a:spcBef>
              <a:spcAft>
                <a:spcPts val="0"/>
              </a:spcAft>
              <a:buClr>
                <a:schemeClr val="accent1"/>
              </a:buClr>
              <a:buSzPct val="100000"/>
              <a:buFont typeface="Calibri"/>
              <a:buNone/>
            </a:pPr>
            <a:r>
              <a:t/>
            </a:r>
            <a:endParaRPr b="0" i="0" sz="2000" u="none" cap="none" strike="noStrike">
              <a:solidFill>
                <a:srgbClr val="3F3F3F"/>
              </a:solidFill>
              <a:latin typeface="Calibri"/>
              <a:ea typeface="Calibri"/>
              <a:cs typeface="Calibri"/>
              <a:sym typeface="Calibri"/>
            </a:endParaRPr>
          </a:p>
          <a:p>
            <a:pPr indent="-91440" lvl="0" marL="91440" marR="0" rtl="0" algn="l">
              <a:lnSpc>
                <a:spcPct val="90000"/>
              </a:lnSpc>
              <a:spcBef>
                <a:spcPts val="1400"/>
              </a:spcBef>
              <a:spcAft>
                <a:spcPts val="0"/>
              </a:spcAft>
              <a:buClr>
                <a:schemeClr val="accent1"/>
              </a:buClr>
              <a:buSzPct val="100000"/>
              <a:buFont typeface="Calibri"/>
              <a:buChar char=" "/>
            </a:pPr>
            <a:r>
              <a:rPr b="0" i="0" lang="en-US" sz="2000" u="none" cap="none" strike="noStrike">
                <a:solidFill>
                  <a:srgbClr val="3F3F3F"/>
                </a:solidFill>
                <a:latin typeface="Calibri"/>
                <a:ea typeface="Calibri"/>
                <a:cs typeface="Calibri"/>
                <a:sym typeface="Calibri"/>
              </a:rPr>
              <a:t>Test Dataset Results:</a:t>
            </a:r>
          </a:p>
          <a:p>
            <a:pPr indent="-91440" lvl="0" marL="91440" marR="0" rtl="0" algn="l">
              <a:lnSpc>
                <a:spcPct val="90000"/>
              </a:lnSpc>
              <a:spcBef>
                <a:spcPts val="1400"/>
              </a:spcBef>
              <a:spcAft>
                <a:spcPts val="0"/>
              </a:spcAft>
              <a:buClr>
                <a:schemeClr val="accent1"/>
              </a:buClr>
              <a:buSzPct val="100000"/>
              <a:buFont typeface="Calibri"/>
              <a:buChar char=" "/>
            </a:pPr>
            <a:r>
              <a:rPr b="0" i="0" lang="en-US" sz="2000" u="none" cap="none" strike="noStrike">
                <a:solidFill>
                  <a:srgbClr val="3F3F3F"/>
                </a:solidFill>
                <a:latin typeface="Calibri"/>
                <a:ea typeface="Calibri"/>
                <a:cs typeface="Calibri"/>
                <a:sym typeface="Calibri"/>
              </a:rPr>
              <a:t>Precision: 0.55</a:t>
            </a:r>
          </a:p>
          <a:p>
            <a:pPr indent="-91440" lvl="0" marL="91440" marR="0" rtl="0" algn="l">
              <a:lnSpc>
                <a:spcPct val="90000"/>
              </a:lnSpc>
              <a:spcBef>
                <a:spcPts val="1400"/>
              </a:spcBef>
              <a:spcAft>
                <a:spcPts val="0"/>
              </a:spcAft>
              <a:buClr>
                <a:schemeClr val="accent1"/>
              </a:buClr>
              <a:buSzPct val="100000"/>
              <a:buFont typeface="Calibri"/>
              <a:buChar char=" "/>
            </a:pPr>
            <a:r>
              <a:rPr b="0" i="0" lang="en-US" sz="2000" u="none" cap="none" strike="noStrike">
                <a:solidFill>
                  <a:srgbClr val="3F3F3F"/>
                </a:solidFill>
                <a:latin typeface="Calibri"/>
                <a:ea typeface="Calibri"/>
                <a:cs typeface="Calibri"/>
                <a:sym typeface="Calibri"/>
              </a:rPr>
              <a:t>Recall : 0.48</a:t>
            </a:r>
          </a:p>
          <a:p>
            <a:pPr indent="-91440" lvl="0" marL="91440" marR="0" rtl="0" algn="l">
              <a:lnSpc>
                <a:spcPct val="90000"/>
              </a:lnSpc>
              <a:spcBef>
                <a:spcPts val="1400"/>
              </a:spcBef>
              <a:spcAft>
                <a:spcPts val="0"/>
              </a:spcAft>
              <a:buClr>
                <a:schemeClr val="accent1"/>
              </a:buClr>
              <a:buSzPct val="100000"/>
              <a:buFont typeface="Calibri"/>
              <a:buChar char=" "/>
            </a:pPr>
            <a:r>
              <a:rPr b="0" i="0" lang="en-US" sz="2000" u="none" cap="none" strike="noStrike">
                <a:solidFill>
                  <a:srgbClr val="3F3F3F"/>
                </a:solidFill>
                <a:latin typeface="Calibri"/>
                <a:ea typeface="Calibri"/>
                <a:cs typeface="Calibri"/>
                <a:sym typeface="Calibri"/>
              </a:rPr>
              <a:t>F-score : 0.53</a:t>
            </a:r>
          </a:p>
        </p:txBody>
      </p:sp>
      <p:pic>
        <p:nvPicPr>
          <p:cNvPr id="225" name="Shape 225"/>
          <p:cNvPicPr preferRelativeResize="0"/>
          <p:nvPr/>
        </p:nvPicPr>
        <p:blipFill rotWithShape="1">
          <a:blip r:embed="rId3">
            <a:alphaModFix/>
          </a:blip>
          <a:srcRect b="0" l="0" r="0" t="0"/>
          <a:stretch/>
        </p:blipFill>
        <p:spPr>
          <a:xfrm>
            <a:off x="631064" y="1737359"/>
            <a:ext cx="6209286" cy="465696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9" name="Shape 229"/>
        <p:cNvGrpSpPr/>
        <p:nvPr/>
      </p:nvGrpSpPr>
      <p:grpSpPr>
        <a:xfrm>
          <a:off x="0" y="0"/>
          <a:ext cx="0" cy="0"/>
          <a:chOff x="0" y="0"/>
          <a:chExt cx="0" cy="0"/>
        </a:xfrm>
      </p:grpSpPr>
      <p:sp>
        <p:nvSpPr>
          <p:cNvPr id="230" name="Shape 230"/>
          <p:cNvSpPr txBox="1"/>
          <p:nvPr>
            <p:ph type="title"/>
          </p:nvPr>
        </p:nvSpPr>
        <p:spPr>
          <a:xfrm>
            <a:off x="1097279" y="286603"/>
            <a:ext cx="10058399" cy="1450756"/>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Calibri"/>
              <a:buNone/>
            </a:pPr>
            <a:r>
              <a:rPr b="0" i="0" lang="en-US" sz="4800" u="none" cap="none" strike="noStrike">
                <a:solidFill>
                  <a:srgbClr val="3F3F3F"/>
                </a:solidFill>
                <a:latin typeface="Calibri"/>
                <a:ea typeface="Calibri"/>
                <a:cs typeface="Calibri"/>
                <a:sym typeface="Calibri"/>
              </a:rPr>
              <a:t>Naïve Bayes Conclusion</a:t>
            </a:r>
          </a:p>
        </p:txBody>
      </p:sp>
      <p:sp>
        <p:nvSpPr>
          <p:cNvPr id="231" name="Shape 231"/>
          <p:cNvSpPr txBox="1"/>
          <p:nvPr>
            <p:ph idx="1" type="body"/>
          </p:nvPr>
        </p:nvSpPr>
        <p:spPr>
          <a:xfrm>
            <a:off x="1097279" y="1845733"/>
            <a:ext cx="10058399" cy="4023360"/>
          </a:xfrm>
          <a:prstGeom prst="rect">
            <a:avLst/>
          </a:prstGeom>
          <a:noFill/>
          <a:ln>
            <a:noFill/>
          </a:ln>
        </p:spPr>
        <p:txBody>
          <a:bodyPr anchorCtr="0" anchor="t" bIns="45700" lIns="0" rIns="0" tIns="45700">
            <a:noAutofit/>
          </a:bodyPr>
          <a:lstStyle/>
          <a:p>
            <a:pPr indent="0" lvl="0" marL="0" marR="0" rtl="0" algn="l">
              <a:lnSpc>
                <a:spcPct val="90000"/>
              </a:lnSpc>
              <a:spcBef>
                <a:spcPts val="0"/>
              </a:spcBef>
              <a:spcAft>
                <a:spcPts val="0"/>
              </a:spcAft>
              <a:buNone/>
            </a:pPr>
            <a:r>
              <a:t/>
            </a:r>
            <a:endParaRPr/>
          </a:p>
          <a:p>
            <a:pPr indent="-355600" lvl="0" marL="457200" marR="0" rtl="0" algn="l">
              <a:lnSpc>
                <a:spcPct val="90000"/>
              </a:lnSpc>
              <a:spcBef>
                <a:spcPts val="0"/>
              </a:spcBef>
              <a:spcAft>
                <a:spcPts val="0"/>
              </a:spcAft>
              <a:buClr>
                <a:srgbClr val="3F3F3F"/>
              </a:buClr>
              <a:buSzPct val="100000"/>
              <a:buFont typeface="Calibri"/>
            </a:pPr>
            <a:r>
              <a:rPr b="0" i="0" lang="en-US" sz="2000" u="none" cap="none" strike="noStrike">
                <a:solidFill>
                  <a:srgbClr val="3F3F3F"/>
                </a:solidFill>
                <a:latin typeface="Calibri"/>
                <a:ea typeface="Calibri"/>
                <a:cs typeface="Calibri"/>
                <a:sym typeface="Calibri"/>
              </a:rPr>
              <a:t>Unigram seems to give the highest balance between accuracy, recall and f-score</a:t>
            </a:r>
          </a:p>
          <a:p>
            <a:pPr indent="-355600" lvl="0" marL="457200" marR="0" rtl="0" algn="l">
              <a:lnSpc>
                <a:spcPct val="90000"/>
              </a:lnSpc>
              <a:spcBef>
                <a:spcPts val="1400"/>
              </a:spcBef>
              <a:spcAft>
                <a:spcPts val="0"/>
              </a:spcAft>
              <a:buClr>
                <a:srgbClr val="3F3F3F"/>
              </a:buClr>
              <a:buSzPct val="100000"/>
              <a:buFont typeface="Calibri"/>
            </a:pPr>
            <a:r>
              <a:rPr b="0" i="0" lang="en-US" sz="2000" u="none" cap="none" strike="noStrike">
                <a:solidFill>
                  <a:srgbClr val="3F3F3F"/>
                </a:solidFill>
                <a:latin typeface="Calibri"/>
                <a:ea typeface="Calibri"/>
                <a:cs typeface="Calibri"/>
                <a:sym typeface="Calibri"/>
              </a:rPr>
              <a:t>Ideally the assumption was that the higher grams should have more accuracy. But it is not the case.</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type="title"/>
          </p:nvPr>
        </p:nvSpPr>
        <p:spPr>
          <a:xfrm>
            <a:off x="1097279" y="286603"/>
            <a:ext cx="10058399" cy="1450756"/>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Calibri"/>
              <a:buNone/>
            </a:pPr>
            <a:r>
              <a:rPr b="0" i="0" lang="en-US" sz="4800" u="none" cap="none" strike="noStrike">
                <a:solidFill>
                  <a:srgbClr val="3F3F3F"/>
                </a:solidFill>
                <a:latin typeface="Calibri"/>
                <a:ea typeface="Calibri"/>
                <a:cs typeface="Calibri"/>
                <a:sym typeface="Calibri"/>
              </a:rPr>
              <a:t>Locality Sensitive Hashing</a:t>
            </a:r>
          </a:p>
        </p:txBody>
      </p:sp>
      <p:sp>
        <p:nvSpPr>
          <p:cNvPr id="237" name="Shape 237"/>
          <p:cNvSpPr txBox="1"/>
          <p:nvPr>
            <p:ph idx="1" type="body"/>
          </p:nvPr>
        </p:nvSpPr>
        <p:spPr>
          <a:xfrm>
            <a:off x="1097279" y="1845733"/>
            <a:ext cx="10058399" cy="4023360"/>
          </a:xfrm>
          <a:prstGeom prst="rect">
            <a:avLst/>
          </a:prstGeom>
          <a:noFill/>
          <a:ln>
            <a:noFill/>
          </a:ln>
        </p:spPr>
        <p:txBody>
          <a:bodyPr anchorCtr="0" anchor="t" bIns="45700" lIns="0" rIns="0" tIns="45700">
            <a:noAutofit/>
          </a:bodyPr>
          <a:lstStyle/>
          <a:p>
            <a:pPr indent="-355600" lvl="0" marL="457200" marR="0" rtl="0" algn="l">
              <a:lnSpc>
                <a:spcPct val="90000"/>
              </a:lnSpc>
              <a:spcBef>
                <a:spcPts val="0"/>
              </a:spcBef>
              <a:spcAft>
                <a:spcPts val="0"/>
              </a:spcAft>
              <a:buClr>
                <a:srgbClr val="3F3F3F"/>
              </a:buClr>
              <a:buSzPct val="100000"/>
              <a:buFont typeface="Calibri"/>
            </a:pPr>
            <a:r>
              <a:rPr b="0" i="0" lang="en-US" sz="2000" u="none" cap="none" strike="noStrike">
                <a:solidFill>
                  <a:srgbClr val="3F3F3F"/>
                </a:solidFill>
                <a:latin typeface="Calibri"/>
                <a:ea typeface="Calibri"/>
                <a:cs typeface="Calibri"/>
                <a:sym typeface="Calibri"/>
              </a:rPr>
              <a:t>Approximate Nearest Neighbor</a:t>
            </a:r>
          </a:p>
          <a:p>
            <a:pPr indent="-355600" lvl="0" marL="457200" marR="0" rtl="0" algn="l">
              <a:lnSpc>
                <a:spcPct val="90000"/>
              </a:lnSpc>
              <a:spcBef>
                <a:spcPts val="1400"/>
              </a:spcBef>
              <a:spcAft>
                <a:spcPts val="0"/>
              </a:spcAft>
              <a:buClr>
                <a:srgbClr val="3F3F3F"/>
              </a:buClr>
              <a:buSzPct val="100000"/>
              <a:buFont typeface="Calibri"/>
            </a:pPr>
            <a:r>
              <a:rPr b="0" i="0" lang="en-US" sz="2000" u="none" cap="none" strike="noStrike">
                <a:solidFill>
                  <a:srgbClr val="3F3F3F"/>
                </a:solidFill>
                <a:latin typeface="Calibri"/>
                <a:ea typeface="Calibri"/>
                <a:cs typeface="Calibri"/>
                <a:sym typeface="Calibri"/>
              </a:rPr>
              <a:t>Uses min hash to calculate the similarity between shingles</a:t>
            </a:r>
          </a:p>
          <a:p>
            <a:pPr indent="-355600" lvl="0" marL="457200" marR="0" rtl="0" algn="l">
              <a:lnSpc>
                <a:spcPct val="90000"/>
              </a:lnSpc>
              <a:spcBef>
                <a:spcPts val="1400"/>
              </a:spcBef>
              <a:spcAft>
                <a:spcPts val="0"/>
              </a:spcAft>
              <a:buClr>
                <a:srgbClr val="3F3F3F"/>
              </a:buClr>
              <a:buSzPct val="100000"/>
              <a:buFont typeface="Calibri"/>
            </a:pPr>
            <a:r>
              <a:rPr b="0" i="0" lang="en-US" sz="2000" u="none" cap="none" strike="noStrike">
                <a:solidFill>
                  <a:srgbClr val="3F3F3F"/>
                </a:solidFill>
                <a:latin typeface="Calibri"/>
                <a:ea typeface="Calibri"/>
                <a:cs typeface="Calibri"/>
                <a:sym typeface="Calibri"/>
              </a:rPr>
              <a:t>Works on the assumption that there exists a hash function that could create a hash for feature vectors such that the similar features are put into same hash window</a:t>
            </a:r>
          </a:p>
          <a:p>
            <a:pPr indent="-355600" lvl="0" marL="457200" marR="0" rtl="0" algn="l">
              <a:lnSpc>
                <a:spcPct val="90000"/>
              </a:lnSpc>
              <a:spcBef>
                <a:spcPts val="1400"/>
              </a:spcBef>
              <a:spcAft>
                <a:spcPts val="0"/>
              </a:spcAft>
              <a:buClr>
                <a:srgbClr val="3F3F3F"/>
              </a:buClr>
              <a:buSzPct val="100000"/>
              <a:buFont typeface="Calibri"/>
            </a:pPr>
            <a:r>
              <a:rPr b="0" i="0" lang="en-US" sz="2000" u="none" cap="none" strike="noStrike">
                <a:solidFill>
                  <a:srgbClr val="3F3F3F"/>
                </a:solidFill>
                <a:latin typeface="Calibri"/>
                <a:ea typeface="Calibri"/>
                <a:cs typeface="Calibri"/>
                <a:sym typeface="Calibri"/>
              </a:rPr>
              <a:t>TF-IDF features as inputs</a:t>
            </a:r>
          </a:p>
          <a:p>
            <a:pPr indent="-355600" lvl="0" marL="457200" marR="0" rtl="0" algn="l">
              <a:lnSpc>
                <a:spcPct val="90000"/>
              </a:lnSpc>
              <a:spcBef>
                <a:spcPts val="1400"/>
              </a:spcBef>
              <a:spcAft>
                <a:spcPts val="0"/>
              </a:spcAft>
              <a:buClr>
                <a:srgbClr val="3F3F3F"/>
              </a:buClr>
              <a:buSzPct val="100000"/>
              <a:buFont typeface="Calibri"/>
            </a:pPr>
            <a:r>
              <a:rPr b="0" i="0" lang="en-US" sz="2000" u="none" cap="none" strike="noStrike">
                <a:solidFill>
                  <a:srgbClr val="3F3F3F"/>
                </a:solidFill>
                <a:latin typeface="Calibri"/>
                <a:ea typeface="Calibri"/>
                <a:cs typeface="Calibri"/>
                <a:sym typeface="Calibri"/>
              </a:rPr>
              <a:t>Goes well with our concept on multi-label classification since we are not predicting labels, rather finding similar training classes so that we could assign those training classes as predicted class</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1" name="Shape 241"/>
        <p:cNvGrpSpPr/>
        <p:nvPr/>
      </p:nvGrpSpPr>
      <p:grpSpPr>
        <a:xfrm>
          <a:off x="0" y="0"/>
          <a:ext cx="0" cy="0"/>
          <a:chOff x="0" y="0"/>
          <a:chExt cx="0" cy="0"/>
        </a:xfrm>
      </p:grpSpPr>
      <p:sp>
        <p:nvSpPr>
          <p:cNvPr id="242" name="Shape 242"/>
          <p:cNvSpPr txBox="1"/>
          <p:nvPr>
            <p:ph type="title"/>
          </p:nvPr>
        </p:nvSpPr>
        <p:spPr>
          <a:xfrm>
            <a:off x="1097279" y="286603"/>
            <a:ext cx="10058399" cy="1450756"/>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Calibri"/>
              <a:buNone/>
            </a:pPr>
            <a:r>
              <a:rPr b="0" i="0" lang="en-US" sz="4800" u="none" cap="none" strike="noStrike">
                <a:solidFill>
                  <a:srgbClr val="3F3F3F"/>
                </a:solidFill>
                <a:latin typeface="Calibri"/>
                <a:ea typeface="Calibri"/>
                <a:cs typeface="Calibri"/>
                <a:sym typeface="Calibri"/>
              </a:rPr>
              <a:t>Proposed Changes to LSH</a:t>
            </a:r>
          </a:p>
        </p:txBody>
      </p:sp>
      <p:sp>
        <p:nvSpPr>
          <p:cNvPr id="243" name="Shape 243"/>
          <p:cNvSpPr txBox="1"/>
          <p:nvPr>
            <p:ph idx="1" type="body"/>
          </p:nvPr>
        </p:nvSpPr>
        <p:spPr>
          <a:xfrm>
            <a:off x="1097279" y="1845733"/>
            <a:ext cx="10058399" cy="4023360"/>
          </a:xfrm>
          <a:prstGeom prst="rect">
            <a:avLst/>
          </a:prstGeom>
          <a:noFill/>
          <a:ln>
            <a:noFill/>
          </a:ln>
        </p:spPr>
        <p:txBody>
          <a:bodyPr anchorCtr="0" anchor="t" bIns="45700" lIns="0" rIns="0" tIns="45700">
            <a:noAutofit/>
          </a:bodyPr>
          <a:lstStyle/>
          <a:p>
            <a:pPr indent="0" lvl="0" marL="0" marR="0" rtl="0" algn="l">
              <a:lnSpc>
                <a:spcPct val="90000"/>
              </a:lnSpc>
              <a:spcBef>
                <a:spcPts val="0"/>
              </a:spcBef>
              <a:spcAft>
                <a:spcPts val="0"/>
              </a:spcAft>
              <a:buNone/>
            </a:pPr>
            <a:r>
              <a:t/>
            </a:r>
            <a:endParaRPr>
              <a:solidFill>
                <a:srgbClr val="000000"/>
              </a:solidFill>
            </a:endParaRPr>
          </a:p>
          <a:p>
            <a:pPr indent="-355600" lvl="0" marL="457200" marR="0" rtl="0" algn="l">
              <a:lnSpc>
                <a:spcPct val="90000"/>
              </a:lnSpc>
              <a:spcBef>
                <a:spcPts val="0"/>
              </a:spcBef>
              <a:spcAft>
                <a:spcPts val="0"/>
              </a:spcAft>
              <a:buClr>
                <a:srgbClr val="000000"/>
              </a:buClr>
              <a:buSzPct val="100000"/>
              <a:buFont typeface="Calibri"/>
            </a:pPr>
            <a:r>
              <a:rPr b="0" i="0" lang="en-US" sz="2000" u="none" cap="none" strike="noStrike">
                <a:solidFill>
                  <a:srgbClr val="000000"/>
                </a:solidFill>
                <a:latin typeface="Calibri"/>
                <a:ea typeface="Calibri"/>
                <a:cs typeface="Calibri"/>
                <a:sym typeface="Calibri"/>
              </a:rPr>
              <a:t>LSH being approximate nearest neighbor algorithm, this algorithm was chosen over nearest neighbors because of the </a:t>
            </a:r>
            <a:r>
              <a:rPr lang="en-US">
                <a:solidFill>
                  <a:srgbClr val="000000"/>
                </a:solidFill>
              </a:rPr>
              <a:t>number</a:t>
            </a:r>
            <a:r>
              <a:rPr b="0" i="0" lang="en-US" sz="2000" u="none" cap="none" strike="noStrike">
                <a:solidFill>
                  <a:srgbClr val="000000"/>
                </a:solidFill>
                <a:latin typeface="Calibri"/>
                <a:ea typeface="Calibri"/>
                <a:cs typeface="Calibri"/>
                <a:sym typeface="Calibri"/>
              </a:rPr>
              <a:t> of data points. </a:t>
            </a:r>
          </a:p>
          <a:p>
            <a:pPr indent="-355600" lvl="0" marL="457200" marR="0" rtl="0" algn="l">
              <a:lnSpc>
                <a:spcPct val="90000"/>
              </a:lnSpc>
              <a:spcBef>
                <a:spcPts val="1400"/>
              </a:spcBef>
              <a:spcAft>
                <a:spcPts val="0"/>
              </a:spcAft>
              <a:buClr>
                <a:srgbClr val="000000"/>
              </a:buClr>
              <a:buSzPct val="100000"/>
              <a:buFont typeface="Calibri"/>
            </a:pPr>
            <a:r>
              <a:rPr b="0" i="0" lang="en-US" sz="2000" u="none" cap="none" strike="noStrike">
                <a:solidFill>
                  <a:srgbClr val="000000"/>
                </a:solidFill>
                <a:latin typeface="Calibri"/>
                <a:ea typeface="Calibri"/>
                <a:cs typeface="Calibri"/>
                <a:sym typeface="Calibri"/>
              </a:rPr>
              <a:t>Since we using the whole dataset, making a nearest neighbor match for every data point would take a huge amount of time</a:t>
            </a:r>
          </a:p>
          <a:p>
            <a:pPr indent="-355600" lvl="0" marL="457200" marR="0" rtl="0" algn="l">
              <a:lnSpc>
                <a:spcPct val="90000"/>
              </a:lnSpc>
              <a:spcBef>
                <a:spcPts val="1400"/>
              </a:spcBef>
              <a:spcAft>
                <a:spcPts val="0"/>
              </a:spcAft>
              <a:buClr>
                <a:srgbClr val="000000"/>
              </a:buClr>
              <a:buSzPct val="100000"/>
              <a:buFont typeface="Calibri"/>
            </a:pPr>
            <a:r>
              <a:rPr b="0" i="0" lang="en-US" sz="2000" u="none" cap="none" strike="noStrike">
                <a:solidFill>
                  <a:srgbClr val="000000"/>
                </a:solidFill>
                <a:latin typeface="Calibri"/>
                <a:ea typeface="Calibri"/>
                <a:cs typeface="Calibri"/>
                <a:sym typeface="Calibri"/>
              </a:rPr>
              <a:t>Instead, we find the k-nearest points using LSH, and we combine all classes of the training set as predicted class.</a:t>
            </a:r>
          </a:p>
          <a:p>
            <a:pPr indent="-228600" lvl="0" marL="457200" marR="0" rtl="0" algn="l">
              <a:lnSpc>
                <a:spcPct val="90000"/>
              </a:lnSpc>
              <a:spcBef>
                <a:spcPts val="1400"/>
              </a:spcBef>
              <a:spcAft>
                <a:spcPts val="0"/>
              </a:spcAft>
              <a:buClr>
                <a:srgbClr val="000000"/>
              </a:buClr>
            </a:pPr>
            <a:r>
              <a:rPr b="0" i="0" lang="en-US" sz="2000" u="none" cap="none" strike="noStrike">
                <a:solidFill>
                  <a:srgbClr val="000000"/>
                </a:solidFill>
                <a:latin typeface="Calibri"/>
                <a:ea typeface="Calibri"/>
                <a:cs typeface="Calibri"/>
                <a:sym typeface="Calibri"/>
              </a:rPr>
              <a:t>E.g: for k=2, predictions are [‘Restaurant’,’Chinese’] and [‘Chinese', 'Fast-Food’], we combine the</a:t>
            </a:r>
            <a:r>
              <a:rPr lang="en-US">
                <a:solidFill>
                  <a:srgbClr val="000000"/>
                </a:solidFill>
              </a:rPr>
              <a:t> </a:t>
            </a:r>
            <a:r>
              <a:rPr b="0" i="0" lang="en-US" sz="2000" u="none" cap="none" strike="noStrike">
                <a:solidFill>
                  <a:srgbClr val="000000"/>
                </a:solidFill>
                <a:latin typeface="Calibri"/>
                <a:ea typeface="Calibri"/>
                <a:cs typeface="Calibri"/>
                <a:sym typeface="Calibri"/>
              </a:rPr>
              <a:t>Result as [‘Chinese’,’Fast-Food’,’Restaurant’]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1097279" y="286603"/>
            <a:ext cx="10058399" cy="1450756"/>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Calibri"/>
              <a:buNone/>
            </a:pPr>
            <a:r>
              <a:rPr b="0" i="0" lang="en-US" sz="4800" u="none" cap="none" strike="noStrike">
                <a:solidFill>
                  <a:srgbClr val="3F3F3F"/>
                </a:solidFill>
                <a:latin typeface="Calibri"/>
                <a:ea typeface="Calibri"/>
                <a:cs typeface="Calibri"/>
                <a:sym typeface="Calibri"/>
              </a:rPr>
              <a:t>Task – 1 : Category Prediction</a:t>
            </a:r>
          </a:p>
        </p:txBody>
      </p:sp>
      <p:sp>
        <p:nvSpPr>
          <p:cNvPr id="108" name="Shape 108"/>
          <p:cNvSpPr txBox="1"/>
          <p:nvPr>
            <p:ph idx="1" type="body"/>
          </p:nvPr>
        </p:nvSpPr>
        <p:spPr>
          <a:xfrm>
            <a:off x="1097279" y="1845733"/>
            <a:ext cx="10058399" cy="4023360"/>
          </a:xfrm>
          <a:prstGeom prst="rect">
            <a:avLst/>
          </a:prstGeom>
          <a:noFill/>
          <a:ln>
            <a:noFill/>
          </a:ln>
        </p:spPr>
        <p:txBody>
          <a:bodyPr anchorCtr="0" anchor="t" bIns="45700" lIns="0" rIns="0" tIns="45700">
            <a:noAutofit/>
          </a:bodyPr>
          <a:lstStyle/>
          <a:p>
            <a:pPr indent="0" lvl="0" marL="0" marR="0" rtl="0" algn="l">
              <a:lnSpc>
                <a:spcPct val="90000"/>
              </a:lnSpc>
              <a:spcBef>
                <a:spcPts val="0"/>
              </a:spcBef>
              <a:spcAft>
                <a:spcPts val="0"/>
              </a:spcAft>
              <a:buClr>
                <a:schemeClr val="accent1"/>
              </a:buClr>
              <a:buSzPct val="25000"/>
              <a:buFont typeface="Calibri"/>
              <a:buNone/>
            </a:pPr>
            <a:r>
              <a:rPr b="1" i="0" lang="en-US" sz="2000" u="none" cap="none" strike="noStrike">
                <a:solidFill>
                  <a:srgbClr val="3F3F3F"/>
                </a:solidFill>
                <a:latin typeface="Calibri"/>
                <a:ea typeface="Calibri"/>
                <a:cs typeface="Calibri"/>
                <a:sym typeface="Calibri"/>
              </a:rPr>
              <a:t>Can we predict the category of the restaurant given the reviews</a:t>
            </a:r>
            <a:r>
              <a:rPr b="1" lang="en-US"/>
              <a:t>?</a:t>
            </a:r>
          </a:p>
          <a:p>
            <a:pPr indent="0" lvl="0" marL="0" marR="0" rtl="0" algn="l">
              <a:lnSpc>
                <a:spcPct val="90000"/>
              </a:lnSpc>
              <a:spcBef>
                <a:spcPts val="0"/>
              </a:spcBef>
              <a:spcAft>
                <a:spcPts val="0"/>
              </a:spcAft>
              <a:buClr>
                <a:schemeClr val="accent1"/>
              </a:buClr>
              <a:buSzPct val="25000"/>
              <a:buFont typeface="Calibri"/>
              <a:buNone/>
            </a:pPr>
            <a:r>
              <a:t/>
            </a:r>
            <a:endParaRPr b="1"/>
          </a:p>
          <a:p>
            <a:pPr indent="0" lvl="0" marL="0" marR="0" rtl="0" algn="l">
              <a:lnSpc>
                <a:spcPct val="90000"/>
              </a:lnSpc>
              <a:spcBef>
                <a:spcPts val="1400"/>
              </a:spcBef>
              <a:spcAft>
                <a:spcPts val="0"/>
              </a:spcAft>
              <a:buClr>
                <a:schemeClr val="accent1"/>
              </a:buClr>
              <a:buSzPct val="25000"/>
              <a:buFont typeface="Calibri"/>
              <a:buNone/>
            </a:pPr>
            <a:r>
              <a:rPr b="1" i="0" lang="en-US" sz="2000" u="none" cap="none" strike="noStrike">
                <a:solidFill>
                  <a:srgbClr val="3F3F3F"/>
                </a:solidFill>
                <a:latin typeface="Calibri"/>
                <a:ea typeface="Calibri"/>
                <a:cs typeface="Calibri"/>
                <a:sym typeface="Calibri"/>
              </a:rPr>
              <a:t>Problem Definition:</a:t>
            </a:r>
          </a:p>
          <a:p>
            <a:pPr indent="-355600" lvl="0" marL="457200" marR="0" rtl="0" algn="l">
              <a:lnSpc>
                <a:spcPct val="90000"/>
              </a:lnSpc>
              <a:spcBef>
                <a:spcPts val="1400"/>
              </a:spcBef>
              <a:spcAft>
                <a:spcPts val="0"/>
              </a:spcAft>
              <a:buClr>
                <a:srgbClr val="3F3F3F"/>
              </a:buClr>
              <a:buSzPct val="100000"/>
              <a:buFont typeface="Calibri"/>
            </a:pPr>
            <a:r>
              <a:rPr b="0" i="0" lang="en-US" sz="2000" u="none" cap="none" strike="noStrike">
                <a:solidFill>
                  <a:srgbClr val="3F3F3F"/>
                </a:solidFill>
                <a:latin typeface="Calibri"/>
                <a:ea typeface="Calibri"/>
                <a:cs typeface="Calibri"/>
                <a:sym typeface="Calibri"/>
              </a:rPr>
              <a:t>Multi-Label Classification, </a:t>
            </a:r>
            <a:r>
              <a:rPr lang="en-US"/>
              <a:t>i</a:t>
            </a:r>
            <a:r>
              <a:rPr b="0" i="0" lang="en-US" sz="2000" u="none" cap="none" strike="noStrike">
                <a:solidFill>
                  <a:srgbClr val="3F3F3F"/>
                </a:solidFill>
                <a:latin typeface="Calibri"/>
                <a:ea typeface="Calibri"/>
                <a:cs typeface="Calibri"/>
                <a:sym typeface="Calibri"/>
              </a:rPr>
              <a:t>.e a review can point to a collection of labels, E.g [‘Bread &amp; Breakfast’, ’Brunch’, ’Diners’]</a:t>
            </a:r>
          </a:p>
          <a:p>
            <a:pPr indent="-355600" lvl="0" marL="457200" marR="0" rtl="0" algn="l">
              <a:lnSpc>
                <a:spcPct val="90000"/>
              </a:lnSpc>
              <a:spcBef>
                <a:spcPts val="1400"/>
              </a:spcBef>
              <a:spcAft>
                <a:spcPts val="0"/>
              </a:spcAft>
              <a:buClr>
                <a:srgbClr val="3F3F3F"/>
              </a:buClr>
              <a:buSzPct val="100000"/>
              <a:buFont typeface="Calibri"/>
            </a:pPr>
            <a:r>
              <a:rPr b="0" i="0" lang="en-US" sz="2000" u="none" cap="none" strike="noStrike">
                <a:solidFill>
                  <a:srgbClr val="3F3F3F"/>
                </a:solidFill>
                <a:latin typeface="Calibri"/>
                <a:ea typeface="Calibri"/>
                <a:cs typeface="Calibri"/>
                <a:sym typeface="Calibri"/>
              </a:rPr>
              <a:t>Textual Data as raw data sources</a:t>
            </a:r>
            <a:r>
              <a:rPr lang="en-US"/>
              <a:t> - </a:t>
            </a:r>
            <a:r>
              <a:rPr b="0" i="0" lang="en-US" sz="2000" u="none" cap="none" strike="noStrike">
                <a:solidFill>
                  <a:srgbClr val="3F3F3F"/>
                </a:solidFill>
                <a:latin typeface="Calibri"/>
                <a:ea typeface="Calibri"/>
                <a:cs typeface="Calibri"/>
                <a:sym typeface="Calibri"/>
              </a:rPr>
              <a:t>Need to extract features from this data </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sp>
        <p:nvSpPr>
          <p:cNvPr id="248" name="Shape 248"/>
          <p:cNvSpPr txBox="1"/>
          <p:nvPr>
            <p:ph type="title"/>
          </p:nvPr>
        </p:nvSpPr>
        <p:spPr>
          <a:xfrm>
            <a:off x="1097279" y="286603"/>
            <a:ext cx="10058399" cy="1450756"/>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Calibri"/>
              <a:buNone/>
            </a:pPr>
            <a:r>
              <a:rPr b="0" i="0" lang="en-US" sz="4800" u="none" cap="none" strike="noStrike">
                <a:solidFill>
                  <a:srgbClr val="3F3F3F"/>
                </a:solidFill>
                <a:latin typeface="Calibri"/>
                <a:ea typeface="Calibri"/>
                <a:cs typeface="Calibri"/>
                <a:sym typeface="Calibri"/>
              </a:rPr>
              <a:t>LSH Results</a:t>
            </a:r>
          </a:p>
        </p:txBody>
      </p:sp>
      <p:sp>
        <p:nvSpPr>
          <p:cNvPr id="249" name="Shape 249"/>
          <p:cNvSpPr txBox="1"/>
          <p:nvPr>
            <p:ph idx="1" type="body"/>
          </p:nvPr>
        </p:nvSpPr>
        <p:spPr>
          <a:xfrm>
            <a:off x="1097279" y="1845733"/>
            <a:ext cx="10058399" cy="4023360"/>
          </a:xfrm>
          <a:prstGeom prst="rect">
            <a:avLst/>
          </a:prstGeom>
          <a:noFill/>
          <a:ln>
            <a:noFill/>
          </a:ln>
        </p:spPr>
        <p:txBody>
          <a:bodyPr anchorCtr="0" anchor="t" bIns="45700" lIns="0" rIns="0" tIns="45700">
            <a:noAutofit/>
          </a:bodyPr>
          <a:lstStyle/>
          <a:p>
            <a:pPr indent="-91440" lvl="0" marL="91440" marR="0" rtl="0" algn="l">
              <a:lnSpc>
                <a:spcPct val="90000"/>
              </a:lnSpc>
              <a:spcBef>
                <a:spcPts val="0"/>
              </a:spcBef>
              <a:spcAft>
                <a:spcPts val="0"/>
              </a:spcAft>
              <a:buClr>
                <a:schemeClr val="accent1"/>
              </a:buClr>
              <a:buSzPct val="100000"/>
              <a:buFont typeface="Calibri"/>
              <a:buChar char=" "/>
            </a:pPr>
            <a:r>
              <a:rPr b="0" i="0" lang="en-US" sz="2000" u="none" cap="none" strike="noStrike">
                <a:solidFill>
                  <a:srgbClr val="3F3F3F"/>
                </a:solidFill>
                <a:latin typeface="Calibri"/>
                <a:ea typeface="Calibri"/>
                <a:cs typeface="Calibri"/>
                <a:sym typeface="Calibri"/>
              </a:rPr>
              <a:t>Implementation using LSH – Forest using scikit-learn</a:t>
            </a:r>
          </a:p>
          <a:p>
            <a:pPr indent="-91440" lvl="0" marL="91440" marR="0" rtl="0" algn="l">
              <a:lnSpc>
                <a:spcPct val="90000"/>
              </a:lnSpc>
              <a:spcBef>
                <a:spcPts val="1400"/>
              </a:spcBef>
              <a:spcAft>
                <a:spcPts val="0"/>
              </a:spcAft>
              <a:buClr>
                <a:schemeClr val="accent1"/>
              </a:buClr>
              <a:buSzPct val="100000"/>
              <a:buFont typeface="Calibri"/>
              <a:buChar char=" "/>
            </a:pPr>
            <a:r>
              <a:rPr b="0" i="0" lang="en-US" sz="2000" u="none" cap="none" strike="noStrike">
                <a:solidFill>
                  <a:srgbClr val="3F3F3F"/>
                </a:solidFill>
                <a:latin typeface="Calibri"/>
                <a:ea typeface="Calibri"/>
                <a:cs typeface="Calibri"/>
                <a:sym typeface="Calibri"/>
              </a:rPr>
              <a:t>Parameters:</a:t>
            </a:r>
          </a:p>
          <a:p>
            <a:pPr indent="-91440" lvl="0" marL="91440" marR="0" rtl="0" algn="l">
              <a:lnSpc>
                <a:spcPct val="90000"/>
              </a:lnSpc>
              <a:spcBef>
                <a:spcPts val="1400"/>
              </a:spcBef>
              <a:spcAft>
                <a:spcPts val="0"/>
              </a:spcAft>
              <a:buClr>
                <a:schemeClr val="accent1"/>
              </a:buClr>
              <a:buSzPct val="100000"/>
              <a:buFont typeface="Calibri"/>
              <a:buChar char=" "/>
            </a:pPr>
            <a:r>
              <a:rPr b="0" i="0" lang="en-US" sz="2000" u="none" cap="none" strike="noStrike">
                <a:solidFill>
                  <a:srgbClr val="3F3F3F"/>
                </a:solidFill>
                <a:latin typeface="Calibri"/>
                <a:ea typeface="Calibri"/>
                <a:cs typeface="Calibri"/>
                <a:sym typeface="Calibri"/>
              </a:rPr>
              <a:t>N_estimators : Manages the LSH trees</a:t>
            </a:r>
          </a:p>
          <a:p>
            <a:pPr indent="-91440" lvl="0" marL="91440" marR="0" rtl="0" algn="l">
              <a:lnSpc>
                <a:spcPct val="90000"/>
              </a:lnSpc>
              <a:spcBef>
                <a:spcPts val="1400"/>
              </a:spcBef>
              <a:spcAft>
                <a:spcPts val="0"/>
              </a:spcAft>
              <a:buClr>
                <a:schemeClr val="accent1"/>
              </a:buClr>
              <a:buSzPct val="100000"/>
              <a:buFont typeface="Calibri"/>
              <a:buChar char=" "/>
            </a:pPr>
            <a:r>
              <a:rPr b="0" i="0" lang="en-US" sz="2000" u="none" cap="none" strike="noStrike">
                <a:solidFill>
                  <a:srgbClr val="3F3F3F"/>
                </a:solidFill>
                <a:latin typeface="Calibri"/>
                <a:ea typeface="Calibri"/>
                <a:cs typeface="Calibri"/>
                <a:sym typeface="Calibri"/>
              </a:rPr>
              <a:t>N_candidates: # of Hash</a:t>
            </a:r>
          </a:p>
          <a:p>
            <a:pPr indent="-91440" lvl="0" marL="91440" marR="0" rtl="0" algn="l">
              <a:lnSpc>
                <a:spcPct val="90000"/>
              </a:lnSpc>
              <a:spcBef>
                <a:spcPts val="1400"/>
              </a:spcBef>
              <a:spcAft>
                <a:spcPts val="0"/>
              </a:spcAft>
              <a:buClr>
                <a:schemeClr val="accent1"/>
              </a:buClr>
              <a:buSzPct val="100000"/>
              <a:buFont typeface="Calibri"/>
              <a:buChar char=" "/>
            </a:pPr>
            <a:r>
              <a:rPr b="0" i="0" lang="en-US" sz="2000" u="none" cap="none" strike="noStrike">
                <a:solidFill>
                  <a:srgbClr val="3F3F3F"/>
                </a:solidFill>
                <a:latin typeface="Calibri"/>
                <a:ea typeface="Calibri"/>
                <a:cs typeface="Calibri"/>
                <a:sym typeface="Calibri"/>
              </a:rPr>
              <a:t>K - # of extracted Nearest Neighbors</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3" name="Shape 253"/>
        <p:cNvGrpSpPr/>
        <p:nvPr/>
      </p:nvGrpSpPr>
      <p:grpSpPr>
        <a:xfrm>
          <a:off x="0" y="0"/>
          <a:ext cx="0" cy="0"/>
          <a:chOff x="0" y="0"/>
          <a:chExt cx="0" cy="0"/>
        </a:xfrm>
      </p:grpSpPr>
      <p:sp>
        <p:nvSpPr>
          <p:cNvPr id="254" name="Shape 254"/>
          <p:cNvSpPr txBox="1"/>
          <p:nvPr>
            <p:ph type="title"/>
          </p:nvPr>
        </p:nvSpPr>
        <p:spPr>
          <a:xfrm>
            <a:off x="1097279" y="286603"/>
            <a:ext cx="10058399" cy="1450756"/>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Calibri"/>
              <a:buNone/>
            </a:pPr>
            <a:r>
              <a:rPr b="0" i="0" lang="en-US" sz="4800" u="none" cap="none" strike="noStrike">
                <a:solidFill>
                  <a:srgbClr val="3F3F3F"/>
                </a:solidFill>
                <a:latin typeface="Calibri"/>
                <a:ea typeface="Calibri"/>
                <a:cs typeface="Calibri"/>
                <a:sym typeface="Calibri"/>
              </a:rPr>
              <a:t>K vs F-score for 1 estimator, 10 candidates</a:t>
            </a:r>
          </a:p>
        </p:txBody>
      </p:sp>
      <p:pic>
        <p:nvPicPr>
          <p:cNvPr id="255" name="Shape 255"/>
          <p:cNvPicPr preferRelativeResize="0"/>
          <p:nvPr>
            <p:ph idx="1" type="body"/>
          </p:nvPr>
        </p:nvPicPr>
        <p:blipFill rotWithShape="1">
          <a:blip r:embed="rId3">
            <a:alphaModFix/>
          </a:blip>
          <a:srcRect b="0" l="0" r="0" t="0"/>
          <a:stretch/>
        </p:blipFill>
        <p:spPr>
          <a:xfrm>
            <a:off x="1097279" y="1987931"/>
            <a:ext cx="5363633" cy="4022724"/>
          </a:xfrm>
          <a:prstGeom prst="rect">
            <a:avLst/>
          </a:prstGeom>
          <a:noFill/>
          <a:ln>
            <a:noFill/>
          </a:ln>
        </p:spPr>
      </p:pic>
      <p:sp>
        <p:nvSpPr>
          <p:cNvPr id="256" name="Shape 256"/>
          <p:cNvSpPr txBox="1"/>
          <p:nvPr/>
        </p:nvSpPr>
        <p:spPr>
          <a:xfrm>
            <a:off x="6272010" y="1845733"/>
            <a:ext cx="4883668" cy="4023360"/>
          </a:xfrm>
          <a:prstGeom prst="rect">
            <a:avLst/>
          </a:prstGeom>
          <a:noFill/>
          <a:ln>
            <a:noFill/>
          </a:ln>
        </p:spPr>
        <p:txBody>
          <a:bodyPr anchorCtr="0" anchor="t" bIns="45700" lIns="0" rIns="0" tIns="45700">
            <a:noAutofit/>
          </a:bodyPr>
          <a:lstStyle/>
          <a:p>
            <a:pPr indent="-91440" lvl="0" marL="91440" marR="0" rtl="0" algn="l">
              <a:lnSpc>
                <a:spcPct val="90000"/>
              </a:lnSpc>
              <a:spcBef>
                <a:spcPts val="0"/>
              </a:spcBef>
              <a:spcAft>
                <a:spcPts val="0"/>
              </a:spcAft>
              <a:buClr>
                <a:schemeClr val="accent1"/>
              </a:buClr>
              <a:buSzPct val="100000"/>
              <a:buFont typeface="Calibri"/>
              <a:buChar char=" "/>
            </a:pPr>
            <a:r>
              <a:rPr b="0" i="0" lang="en-US" sz="2000" u="none" cap="none" strike="noStrike">
                <a:solidFill>
                  <a:srgbClr val="3F3F3F"/>
                </a:solidFill>
                <a:latin typeface="Calibri"/>
                <a:ea typeface="Calibri"/>
                <a:cs typeface="Calibri"/>
                <a:sym typeface="Calibri"/>
              </a:rPr>
              <a:t>F- Score highest for 1-NN</a:t>
            </a:r>
          </a:p>
          <a:p>
            <a:pPr indent="-91440" lvl="0" marL="91440" marR="0" rtl="0" algn="l">
              <a:lnSpc>
                <a:spcPct val="90000"/>
              </a:lnSpc>
              <a:spcBef>
                <a:spcPts val="1400"/>
              </a:spcBef>
              <a:spcAft>
                <a:spcPts val="0"/>
              </a:spcAft>
              <a:buClr>
                <a:schemeClr val="accent1"/>
              </a:buClr>
              <a:buSzPct val="100000"/>
              <a:buFont typeface="Calibri"/>
              <a:buChar char=" "/>
            </a:pPr>
            <a:r>
              <a:rPr b="0" i="0" lang="en-US" sz="2000" u="none" cap="none" strike="noStrike">
                <a:solidFill>
                  <a:srgbClr val="3F3F3F"/>
                </a:solidFill>
                <a:latin typeface="Calibri"/>
                <a:ea typeface="Calibri"/>
                <a:cs typeface="Calibri"/>
                <a:sym typeface="Calibri"/>
              </a:rPr>
              <a:t>F- Score highest at 0.27 for 1-NN and  progressively decreases for higher k-Numbers</a:t>
            </a:r>
          </a:p>
          <a:p>
            <a:pPr indent="-91440" lvl="0" marL="91440" marR="0" rtl="0" algn="l">
              <a:lnSpc>
                <a:spcPct val="90000"/>
              </a:lnSpc>
              <a:spcBef>
                <a:spcPts val="1400"/>
              </a:spcBef>
              <a:spcAft>
                <a:spcPts val="0"/>
              </a:spcAft>
              <a:buClr>
                <a:schemeClr val="accent1"/>
              </a:buClr>
              <a:buFont typeface="Calibri"/>
              <a:buNone/>
            </a:pPr>
            <a:r>
              <a:t/>
            </a:r>
            <a:endParaRPr b="0" i="0" sz="2000" u="none" cap="none" strike="noStrike">
              <a:solidFill>
                <a:srgbClr val="3F3F3F"/>
              </a:solidFill>
              <a:latin typeface="Calibri"/>
              <a:ea typeface="Calibri"/>
              <a:cs typeface="Calibri"/>
              <a:sym typeface="Calibri"/>
            </a:endParaRPr>
          </a:p>
          <a:p>
            <a:pPr indent="-91440" lvl="0" marL="91440" marR="0" rtl="0" algn="l">
              <a:lnSpc>
                <a:spcPct val="90000"/>
              </a:lnSpc>
              <a:spcBef>
                <a:spcPts val="1400"/>
              </a:spcBef>
              <a:spcAft>
                <a:spcPts val="0"/>
              </a:spcAft>
              <a:buClr>
                <a:schemeClr val="accent1"/>
              </a:buClr>
              <a:buSzPct val="100000"/>
              <a:buFont typeface="Calibri"/>
              <a:buChar char=" "/>
            </a:pPr>
            <a:r>
              <a:rPr b="0" i="0" lang="en-US" sz="2000" u="none" cap="none" strike="noStrike">
                <a:solidFill>
                  <a:srgbClr val="3F3F3F"/>
                </a:solidFill>
                <a:latin typeface="Calibri"/>
                <a:ea typeface="Calibri"/>
                <a:cs typeface="Calibri"/>
                <a:sym typeface="Calibri"/>
              </a:rPr>
              <a:t>Worse than the Naïve Bayes baseline</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0" name="Shape 260"/>
        <p:cNvGrpSpPr/>
        <p:nvPr/>
      </p:nvGrpSpPr>
      <p:grpSpPr>
        <a:xfrm>
          <a:off x="0" y="0"/>
          <a:ext cx="0" cy="0"/>
          <a:chOff x="0" y="0"/>
          <a:chExt cx="0" cy="0"/>
        </a:xfrm>
      </p:grpSpPr>
      <p:sp>
        <p:nvSpPr>
          <p:cNvPr id="261" name="Shape 261"/>
          <p:cNvSpPr txBox="1"/>
          <p:nvPr>
            <p:ph type="title"/>
          </p:nvPr>
        </p:nvSpPr>
        <p:spPr>
          <a:xfrm>
            <a:off x="1097279" y="286603"/>
            <a:ext cx="10058399" cy="1450756"/>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Calibri"/>
              <a:buNone/>
            </a:pPr>
            <a:r>
              <a:rPr b="0" i="0" lang="en-US" sz="4800" u="none" cap="none" strike="noStrike">
                <a:solidFill>
                  <a:srgbClr val="3F3F3F"/>
                </a:solidFill>
                <a:latin typeface="Calibri"/>
                <a:ea typeface="Calibri"/>
                <a:cs typeface="Calibri"/>
                <a:sym typeface="Calibri"/>
              </a:rPr>
              <a:t>K vs F-score for 10 estimators, 10 candidates</a:t>
            </a:r>
          </a:p>
        </p:txBody>
      </p:sp>
      <p:pic>
        <p:nvPicPr>
          <p:cNvPr id="262" name="Shape 262"/>
          <p:cNvPicPr preferRelativeResize="0"/>
          <p:nvPr>
            <p:ph idx="1" type="body"/>
          </p:nvPr>
        </p:nvPicPr>
        <p:blipFill rotWithShape="1">
          <a:blip r:embed="rId3">
            <a:alphaModFix/>
          </a:blip>
          <a:srcRect b="0" l="0" r="0" t="0"/>
          <a:stretch/>
        </p:blipFill>
        <p:spPr>
          <a:xfrm>
            <a:off x="1096962" y="2005608"/>
            <a:ext cx="4938712" cy="3704033"/>
          </a:xfrm>
          <a:prstGeom prst="rect">
            <a:avLst/>
          </a:prstGeom>
          <a:noFill/>
          <a:ln>
            <a:noFill/>
          </a:ln>
        </p:spPr>
      </p:pic>
      <p:sp>
        <p:nvSpPr>
          <p:cNvPr id="263" name="Shape 263"/>
          <p:cNvSpPr txBox="1"/>
          <p:nvPr>
            <p:ph idx="2" type="body"/>
          </p:nvPr>
        </p:nvSpPr>
        <p:spPr>
          <a:xfrm>
            <a:off x="6217919" y="1845734"/>
            <a:ext cx="4937760" cy="4023360"/>
          </a:xfrm>
          <a:prstGeom prst="rect">
            <a:avLst/>
          </a:prstGeom>
          <a:noFill/>
          <a:ln>
            <a:noFill/>
          </a:ln>
        </p:spPr>
        <p:txBody>
          <a:bodyPr anchorCtr="0" anchor="t" bIns="45700" lIns="0" rIns="0" tIns="45700">
            <a:noAutofit/>
          </a:bodyPr>
          <a:lstStyle/>
          <a:p>
            <a:pPr indent="-91440" lvl="0" marL="91440" marR="0" rtl="0" algn="l">
              <a:lnSpc>
                <a:spcPct val="90000"/>
              </a:lnSpc>
              <a:spcBef>
                <a:spcPts val="0"/>
              </a:spcBef>
              <a:spcAft>
                <a:spcPts val="0"/>
              </a:spcAft>
              <a:buClr>
                <a:schemeClr val="accent1"/>
              </a:buClr>
              <a:buSzPct val="100000"/>
              <a:buFont typeface="Calibri"/>
              <a:buChar char=" "/>
            </a:pPr>
            <a:r>
              <a:rPr b="0" i="0" lang="en-US" sz="2000" u="none" cap="none" strike="noStrike">
                <a:solidFill>
                  <a:srgbClr val="3F3F3F"/>
                </a:solidFill>
                <a:latin typeface="Calibri"/>
                <a:ea typeface="Calibri"/>
                <a:cs typeface="Calibri"/>
                <a:sym typeface="Calibri"/>
              </a:rPr>
              <a:t>This is better than the previous method. The Best F-score is of 1-NN with 0.45</a:t>
            </a:r>
          </a:p>
          <a:p>
            <a:pPr indent="-91440" lvl="0" marL="91440" marR="0" rtl="0" algn="l">
              <a:lnSpc>
                <a:spcPct val="90000"/>
              </a:lnSpc>
              <a:spcBef>
                <a:spcPts val="1400"/>
              </a:spcBef>
              <a:spcAft>
                <a:spcPts val="0"/>
              </a:spcAft>
              <a:buClr>
                <a:schemeClr val="accent1"/>
              </a:buClr>
              <a:buSzPct val="100000"/>
              <a:buFont typeface="Calibri"/>
              <a:buNone/>
            </a:pPr>
            <a:r>
              <a:t/>
            </a:r>
            <a:endParaRPr b="0" i="0" sz="2000" u="none" cap="none" strike="noStrike">
              <a:solidFill>
                <a:srgbClr val="3F3F3F"/>
              </a:solidFill>
              <a:latin typeface="Calibri"/>
              <a:ea typeface="Calibri"/>
              <a:cs typeface="Calibri"/>
              <a:sym typeface="Calibri"/>
            </a:endParaRPr>
          </a:p>
          <a:p>
            <a:pPr indent="-91440" lvl="0" marL="91440" marR="0" rtl="0" algn="l">
              <a:lnSpc>
                <a:spcPct val="90000"/>
              </a:lnSpc>
              <a:spcBef>
                <a:spcPts val="1400"/>
              </a:spcBef>
              <a:spcAft>
                <a:spcPts val="0"/>
              </a:spcAft>
              <a:buClr>
                <a:schemeClr val="accent1"/>
              </a:buClr>
              <a:buSzPct val="100000"/>
              <a:buFont typeface="Calibri"/>
              <a:buChar char=" "/>
            </a:pPr>
            <a:r>
              <a:rPr b="0" i="0" lang="en-US" sz="2000" u="none" cap="none" strike="noStrike">
                <a:solidFill>
                  <a:srgbClr val="3F3F3F"/>
                </a:solidFill>
                <a:latin typeface="Calibri"/>
                <a:ea typeface="Calibri"/>
                <a:cs typeface="Calibri"/>
                <a:sym typeface="Calibri"/>
              </a:rPr>
              <a:t>Better than the previous method, but still worse than the Naïve Bayes baseline</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7" name="Shape 267"/>
        <p:cNvGrpSpPr/>
        <p:nvPr/>
      </p:nvGrpSpPr>
      <p:grpSpPr>
        <a:xfrm>
          <a:off x="0" y="0"/>
          <a:ext cx="0" cy="0"/>
          <a:chOff x="0" y="0"/>
          <a:chExt cx="0" cy="0"/>
        </a:xfrm>
      </p:grpSpPr>
      <p:sp>
        <p:nvSpPr>
          <p:cNvPr id="268" name="Shape 268"/>
          <p:cNvSpPr txBox="1"/>
          <p:nvPr>
            <p:ph type="title"/>
          </p:nvPr>
        </p:nvSpPr>
        <p:spPr>
          <a:xfrm>
            <a:off x="1097279" y="170693"/>
            <a:ext cx="10058399" cy="1450756"/>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Calibri"/>
              <a:buNone/>
            </a:pPr>
            <a:r>
              <a:rPr b="0" i="0" lang="en-US" sz="4800" u="none" cap="none" strike="noStrike">
                <a:solidFill>
                  <a:srgbClr val="3F3F3F"/>
                </a:solidFill>
                <a:latin typeface="Calibri"/>
                <a:ea typeface="Calibri"/>
                <a:cs typeface="Calibri"/>
                <a:sym typeface="Calibri"/>
              </a:rPr>
              <a:t>K-vs F-score, 10 candidates, 50 candidates</a:t>
            </a:r>
          </a:p>
        </p:txBody>
      </p:sp>
      <p:pic>
        <p:nvPicPr>
          <p:cNvPr id="269" name="Shape 269"/>
          <p:cNvPicPr preferRelativeResize="0"/>
          <p:nvPr>
            <p:ph idx="1" type="body"/>
          </p:nvPr>
        </p:nvPicPr>
        <p:blipFill rotWithShape="1">
          <a:blip r:embed="rId3">
            <a:alphaModFix/>
          </a:blip>
          <a:srcRect b="0" l="0" r="0" t="0"/>
          <a:stretch/>
        </p:blipFill>
        <p:spPr>
          <a:xfrm>
            <a:off x="1096962" y="2005608"/>
            <a:ext cx="4938712" cy="3704033"/>
          </a:xfrm>
          <a:prstGeom prst="rect">
            <a:avLst/>
          </a:prstGeom>
          <a:noFill/>
          <a:ln>
            <a:noFill/>
          </a:ln>
        </p:spPr>
      </p:pic>
      <p:sp>
        <p:nvSpPr>
          <p:cNvPr id="270" name="Shape 270"/>
          <p:cNvSpPr txBox="1"/>
          <p:nvPr>
            <p:ph idx="2" type="body"/>
          </p:nvPr>
        </p:nvSpPr>
        <p:spPr>
          <a:xfrm>
            <a:off x="6217919" y="2219222"/>
            <a:ext cx="4937760" cy="2661871"/>
          </a:xfrm>
          <a:prstGeom prst="rect">
            <a:avLst/>
          </a:prstGeom>
          <a:noFill/>
          <a:ln>
            <a:noFill/>
          </a:ln>
        </p:spPr>
        <p:txBody>
          <a:bodyPr anchorCtr="0" anchor="t" bIns="45700" lIns="0" rIns="0" tIns="45700">
            <a:noAutofit/>
          </a:bodyPr>
          <a:lstStyle/>
          <a:p>
            <a:pPr indent="-91440" lvl="0" marL="91440" marR="0" rtl="0" algn="l">
              <a:lnSpc>
                <a:spcPct val="90000"/>
              </a:lnSpc>
              <a:spcBef>
                <a:spcPts val="0"/>
              </a:spcBef>
              <a:spcAft>
                <a:spcPts val="0"/>
              </a:spcAft>
              <a:buClr>
                <a:schemeClr val="accent1"/>
              </a:buClr>
              <a:buSzPct val="100000"/>
              <a:buFont typeface="Calibri"/>
              <a:buChar char=" "/>
            </a:pPr>
            <a:r>
              <a:rPr b="0" i="0" lang="en-US" sz="2000" u="none" cap="none" strike="noStrike">
                <a:solidFill>
                  <a:srgbClr val="3F3F3F"/>
                </a:solidFill>
                <a:latin typeface="Calibri"/>
                <a:ea typeface="Calibri"/>
                <a:cs typeface="Calibri"/>
                <a:sym typeface="Calibri"/>
              </a:rPr>
              <a:t>Better than the previous two methods</a:t>
            </a:r>
          </a:p>
          <a:p>
            <a:pPr indent="-91440" lvl="0" marL="91440" marR="0" rtl="0" algn="l">
              <a:lnSpc>
                <a:spcPct val="90000"/>
              </a:lnSpc>
              <a:spcBef>
                <a:spcPts val="1400"/>
              </a:spcBef>
              <a:spcAft>
                <a:spcPts val="0"/>
              </a:spcAft>
              <a:buClr>
                <a:schemeClr val="accent1"/>
              </a:buClr>
              <a:buSzPct val="100000"/>
              <a:buFont typeface="Calibri"/>
              <a:buChar char=" "/>
            </a:pPr>
            <a:r>
              <a:rPr b="0" i="0" lang="en-US" sz="2000" u="none" cap="none" strike="noStrike">
                <a:solidFill>
                  <a:srgbClr val="3F3F3F"/>
                </a:solidFill>
                <a:latin typeface="Calibri"/>
                <a:ea typeface="Calibri"/>
                <a:cs typeface="Calibri"/>
                <a:sym typeface="Calibri"/>
              </a:rPr>
              <a:t>The F-score is 0.55, Better than the Baseline (Bigram, Trigram of Naïve Bayes)</a:t>
            </a:r>
          </a:p>
          <a:p>
            <a:pPr indent="-91440" lvl="0" marL="91440" marR="0" rtl="0" algn="l">
              <a:lnSpc>
                <a:spcPct val="90000"/>
              </a:lnSpc>
              <a:spcBef>
                <a:spcPts val="1400"/>
              </a:spcBef>
              <a:spcAft>
                <a:spcPts val="0"/>
              </a:spcAft>
              <a:buClr>
                <a:schemeClr val="accent1"/>
              </a:buClr>
              <a:buSzPct val="100000"/>
              <a:buFont typeface="Calibri"/>
              <a:buChar char=" "/>
            </a:pPr>
            <a:r>
              <a:rPr b="0" i="0" lang="en-US" sz="2000" u="none" cap="none" strike="noStrike">
                <a:solidFill>
                  <a:srgbClr val="3F3F3F"/>
                </a:solidFill>
                <a:latin typeface="Calibri"/>
                <a:ea typeface="Calibri"/>
                <a:cs typeface="Calibri"/>
                <a:sym typeface="Calibri"/>
              </a:rPr>
              <a:t>The best is still 1-NN</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4" name="Shape 274"/>
        <p:cNvGrpSpPr/>
        <p:nvPr/>
      </p:nvGrpSpPr>
      <p:grpSpPr>
        <a:xfrm>
          <a:off x="0" y="0"/>
          <a:ext cx="0" cy="0"/>
          <a:chOff x="0" y="0"/>
          <a:chExt cx="0" cy="0"/>
        </a:xfrm>
      </p:grpSpPr>
      <p:sp>
        <p:nvSpPr>
          <p:cNvPr id="275" name="Shape 275"/>
          <p:cNvSpPr txBox="1"/>
          <p:nvPr>
            <p:ph type="title"/>
          </p:nvPr>
        </p:nvSpPr>
        <p:spPr>
          <a:xfrm>
            <a:off x="1097279" y="286603"/>
            <a:ext cx="10058399" cy="1450756"/>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Calibri"/>
              <a:buNone/>
            </a:pPr>
            <a:r>
              <a:rPr b="0" i="0" lang="en-US" sz="4800" u="none" cap="none" strike="noStrike">
                <a:solidFill>
                  <a:srgbClr val="3F3F3F"/>
                </a:solidFill>
                <a:latin typeface="Calibri"/>
                <a:ea typeface="Calibri"/>
                <a:cs typeface="Calibri"/>
                <a:sym typeface="Calibri"/>
              </a:rPr>
              <a:t>K vs F-score, 30 candidates, 500 candidates  </a:t>
            </a:r>
          </a:p>
        </p:txBody>
      </p:sp>
      <p:pic>
        <p:nvPicPr>
          <p:cNvPr id="276" name="Shape 276"/>
          <p:cNvPicPr preferRelativeResize="0"/>
          <p:nvPr>
            <p:ph idx="1" type="body"/>
          </p:nvPr>
        </p:nvPicPr>
        <p:blipFill rotWithShape="1">
          <a:blip r:embed="rId3">
            <a:alphaModFix/>
          </a:blip>
          <a:srcRect b="0" l="0" r="0" t="0"/>
          <a:stretch/>
        </p:blipFill>
        <p:spPr>
          <a:xfrm>
            <a:off x="762847" y="1859141"/>
            <a:ext cx="5363633" cy="4022724"/>
          </a:xfrm>
          <a:prstGeom prst="rect">
            <a:avLst/>
          </a:prstGeom>
          <a:noFill/>
          <a:ln>
            <a:noFill/>
          </a:ln>
        </p:spPr>
      </p:pic>
      <p:sp>
        <p:nvSpPr>
          <p:cNvPr id="277" name="Shape 277"/>
          <p:cNvSpPr txBox="1"/>
          <p:nvPr/>
        </p:nvSpPr>
        <p:spPr>
          <a:xfrm>
            <a:off x="6217919" y="2219222"/>
            <a:ext cx="4937760" cy="3769453"/>
          </a:xfrm>
          <a:prstGeom prst="rect">
            <a:avLst/>
          </a:prstGeom>
          <a:noFill/>
          <a:ln>
            <a:noFill/>
          </a:ln>
        </p:spPr>
        <p:txBody>
          <a:bodyPr anchorCtr="0" anchor="t" bIns="45700" lIns="91425" rIns="91425" tIns="45700">
            <a:noAutofit/>
          </a:bodyPr>
          <a:lstStyle/>
          <a:p>
            <a:pPr indent="-91440" lvl="0" marL="91440" marR="0" rtl="0" algn="l">
              <a:lnSpc>
                <a:spcPct val="90000"/>
              </a:lnSpc>
              <a:spcBef>
                <a:spcPts val="0"/>
              </a:spcBef>
              <a:spcAft>
                <a:spcPts val="0"/>
              </a:spcAft>
              <a:buClr>
                <a:schemeClr val="accent1"/>
              </a:buClr>
              <a:buSzPct val="100000"/>
              <a:buFont typeface="Calibri"/>
              <a:buChar char=" "/>
            </a:pPr>
            <a:r>
              <a:rPr b="0" i="0" lang="en-US" sz="2000" u="none" cap="none" strike="noStrike">
                <a:solidFill>
                  <a:srgbClr val="3F3F3F"/>
                </a:solidFill>
                <a:latin typeface="Calibri"/>
                <a:ea typeface="Calibri"/>
                <a:cs typeface="Calibri"/>
                <a:sym typeface="Calibri"/>
              </a:rPr>
              <a:t>Better than the previous two methods</a:t>
            </a:r>
          </a:p>
          <a:p>
            <a:pPr indent="-91440" lvl="0" marL="91440" marR="0" rtl="0" algn="l">
              <a:lnSpc>
                <a:spcPct val="90000"/>
              </a:lnSpc>
              <a:spcBef>
                <a:spcPts val="1400"/>
              </a:spcBef>
              <a:spcAft>
                <a:spcPts val="0"/>
              </a:spcAft>
              <a:buClr>
                <a:schemeClr val="accent1"/>
              </a:buClr>
              <a:buSzPct val="100000"/>
              <a:buFont typeface="Calibri"/>
              <a:buChar char=" "/>
            </a:pPr>
            <a:r>
              <a:rPr b="0" i="0" lang="en-US" sz="2000" u="none" cap="none" strike="noStrike">
                <a:solidFill>
                  <a:srgbClr val="3F3F3F"/>
                </a:solidFill>
                <a:latin typeface="Calibri"/>
                <a:ea typeface="Calibri"/>
                <a:cs typeface="Calibri"/>
                <a:sym typeface="Calibri"/>
              </a:rPr>
              <a:t>The F-score is 0.55, Better than the Baseline (Bigram, Trigram of Naïve Bayes)</a:t>
            </a:r>
          </a:p>
          <a:p>
            <a:pPr indent="-91440" lvl="0" marL="91440" marR="0" rtl="0" algn="l">
              <a:lnSpc>
                <a:spcPct val="90000"/>
              </a:lnSpc>
              <a:spcBef>
                <a:spcPts val="1400"/>
              </a:spcBef>
              <a:spcAft>
                <a:spcPts val="0"/>
              </a:spcAft>
              <a:buClr>
                <a:schemeClr val="accent1"/>
              </a:buClr>
              <a:buSzPct val="100000"/>
              <a:buFont typeface="Calibri"/>
              <a:buChar char=" "/>
            </a:pPr>
            <a:r>
              <a:rPr b="0" i="0" lang="en-US" sz="2000" u="none" cap="none" strike="noStrike">
                <a:solidFill>
                  <a:srgbClr val="3F3F3F"/>
                </a:solidFill>
                <a:latin typeface="Calibri"/>
                <a:ea typeface="Calibri"/>
                <a:cs typeface="Calibri"/>
                <a:sym typeface="Calibri"/>
              </a:rPr>
              <a:t>The best is still 1-NN</a:t>
            </a:r>
          </a:p>
          <a:p>
            <a:pPr indent="-91440" lvl="0" marL="91440" marR="0" rtl="0" algn="l">
              <a:lnSpc>
                <a:spcPct val="90000"/>
              </a:lnSpc>
              <a:spcBef>
                <a:spcPts val="1400"/>
              </a:spcBef>
              <a:spcAft>
                <a:spcPts val="0"/>
              </a:spcAft>
              <a:buClr>
                <a:schemeClr val="accent1"/>
              </a:buClr>
              <a:buFont typeface="Calibri"/>
              <a:buNone/>
            </a:pPr>
            <a:r>
              <a:t/>
            </a:r>
            <a:endParaRPr b="0" i="0" sz="2000" u="none" cap="none" strike="noStrike">
              <a:solidFill>
                <a:srgbClr val="3F3F3F"/>
              </a:solidFill>
              <a:latin typeface="Calibri"/>
              <a:ea typeface="Calibri"/>
              <a:cs typeface="Calibri"/>
              <a:sym typeface="Calibri"/>
            </a:endParaRPr>
          </a:p>
          <a:p>
            <a:pPr indent="-91440" lvl="0" marL="91440" marR="0" rtl="0" algn="l">
              <a:lnSpc>
                <a:spcPct val="90000"/>
              </a:lnSpc>
              <a:spcBef>
                <a:spcPts val="1400"/>
              </a:spcBef>
              <a:spcAft>
                <a:spcPts val="0"/>
              </a:spcAft>
              <a:buClr>
                <a:schemeClr val="accent1"/>
              </a:buClr>
              <a:buSzPct val="100000"/>
              <a:buFont typeface="Calibri"/>
              <a:buChar char=" "/>
            </a:pPr>
            <a:r>
              <a:rPr b="0" i="0" lang="en-US" sz="2000" u="none" cap="none" strike="noStrike">
                <a:solidFill>
                  <a:srgbClr val="3F3F3F"/>
                </a:solidFill>
                <a:latin typeface="Calibri"/>
                <a:ea typeface="Calibri"/>
                <a:cs typeface="Calibri"/>
                <a:sym typeface="Calibri"/>
              </a:rPr>
              <a:t>Test Results:</a:t>
            </a:r>
          </a:p>
          <a:p>
            <a:pPr indent="-91440" lvl="0" marL="91440" marR="0" rtl="0" algn="l">
              <a:lnSpc>
                <a:spcPct val="90000"/>
              </a:lnSpc>
              <a:spcBef>
                <a:spcPts val="1400"/>
              </a:spcBef>
              <a:spcAft>
                <a:spcPts val="0"/>
              </a:spcAft>
              <a:buClr>
                <a:schemeClr val="accent1"/>
              </a:buClr>
              <a:buSzPct val="100000"/>
              <a:buFont typeface="Calibri"/>
              <a:buChar char=" "/>
            </a:pPr>
            <a:r>
              <a:rPr b="0" i="0" lang="en-US" sz="2000" u="none" cap="none" strike="noStrike">
                <a:solidFill>
                  <a:srgbClr val="3F3F3F"/>
                </a:solidFill>
                <a:latin typeface="Calibri"/>
                <a:ea typeface="Calibri"/>
                <a:cs typeface="Calibri"/>
                <a:sym typeface="Calibri"/>
              </a:rPr>
              <a:t>F-score : 0.6735</a:t>
            </a:r>
          </a:p>
          <a:p>
            <a:pPr indent="-91440" lvl="0" marL="91440" marR="0" rtl="0" algn="l">
              <a:lnSpc>
                <a:spcPct val="90000"/>
              </a:lnSpc>
              <a:spcBef>
                <a:spcPts val="1400"/>
              </a:spcBef>
              <a:spcAft>
                <a:spcPts val="0"/>
              </a:spcAft>
              <a:buClr>
                <a:schemeClr val="accent1"/>
              </a:buClr>
              <a:buSzPct val="100000"/>
              <a:buFont typeface="Calibri"/>
              <a:buChar char=" "/>
            </a:pPr>
            <a:r>
              <a:rPr b="0" i="0" lang="en-US" sz="2000" u="none" cap="none" strike="noStrike">
                <a:solidFill>
                  <a:srgbClr val="3F3F3F"/>
                </a:solidFill>
                <a:latin typeface="Calibri"/>
                <a:ea typeface="Calibri"/>
                <a:cs typeface="Calibri"/>
                <a:sym typeface="Calibri"/>
              </a:rPr>
              <a:t>Precision : 0.6044</a:t>
            </a:r>
          </a:p>
          <a:p>
            <a:pPr indent="-91440" lvl="0" marL="91440" marR="0" rtl="0" algn="l">
              <a:lnSpc>
                <a:spcPct val="90000"/>
              </a:lnSpc>
              <a:spcBef>
                <a:spcPts val="1400"/>
              </a:spcBef>
              <a:spcAft>
                <a:spcPts val="0"/>
              </a:spcAft>
              <a:buClr>
                <a:schemeClr val="accent1"/>
              </a:buClr>
              <a:buSzPct val="100000"/>
              <a:buFont typeface="Calibri"/>
              <a:buChar char=" "/>
            </a:pPr>
            <a:r>
              <a:rPr b="0" i="0" lang="en-US" sz="2000" u="none" cap="none" strike="noStrike">
                <a:solidFill>
                  <a:srgbClr val="3F3F3F"/>
                </a:solidFill>
                <a:latin typeface="Calibri"/>
                <a:ea typeface="Calibri"/>
                <a:cs typeface="Calibri"/>
                <a:sym typeface="Calibri"/>
              </a:rPr>
              <a:t>Recall : 0.76</a:t>
            </a:r>
          </a:p>
          <a:p>
            <a:pPr indent="-91440" lvl="0" marL="91440" marR="0" rtl="0" algn="l">
              <a:lnSpc>
                <a:spcPct val="90000"/>
              </a:lnSpc>
              <a:spcBef>
                <a:spcPts val="1400"/>
              </a:spcBef>
              <a:spcAft>
                <a:spcPts val="0"/>
              </a:spcAft>
              <a:buClr>
                <a:schemeClr val="accent1"/>
              </a:buClr>
              <a:buFont typeface="Calibri"/>
              <a:buNone/>
            </a:pPr>
            <a:r>
              <a:t/>
            </a:r>
            <a:endParaRPr b="0" i="0" sz="2000" u="none" cap="none" strike="noStrike">
              <a:solidFill>
                <a:srgbClr val="3F3F3F"/>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1" name="Shape 281"/>
        <p:cNvGrpSpPr/>
        <p:nvPr/>
      </p:nvGrpSpPr>
      <p:grpSpPr>
        <a:xfrm>
          <a:off x="0" y="0"/>
          <a:ext cx="0" cy="0"/>
          <a:chOff x="0" y="0"/>
          <a:chExt cx="0" cy="0"/>
        </a:xfrm>
      </p:grpSpPr>
      <p:sp>
        <p:nvSpPr>
          <p:cNvPr id="282" name="Shape 282"/>
          <p:cNvSpPr txBox="1"/>
          <p:nvPr>
            <p:ph type="title"/>
          </p:nvPr>
        </p:nvSpPr>
        <p:spPr>
          <a:xfrm>
            <a:off x="1097279" y="286603"/>
            <a:ext cx="10058399" cy="1450756"/>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Calibri"/>
              <a:buNone/>
            </a:pPr>
            <a:r>
              <a:rPr b="0" i="0" lang="en-US" sz="4800" u="none" cap="none" strike="noStrike">
                <a:solidFill>
                  <a:srgbClr val="3F3F3F"/>
                </a:solidFill>
                <a:latin typeface="Calibri"/>
                <a:ea typeface="Calibri"/>
                <a:cs typeface="Calibri"/>
                <a:sym typeface="Calibri"/>
              </a:rPr>
              <a:t>Task -1 Conclusion</a:t>
            </a:r>
          </a:p>
        </p:txBody>
      </p:sp>
      <p:sp>
        <p:nvSpPr>
          <p:cNvPr id="283" name="Shape 283"/>
          <p:cNvSpPr txBox="1"/>
          <p:nvPr>
            <p:ph idx="1" type="body"/>
          </p:nvPr>
        </p:nvSpPr>
        <p:spPr>
          <a:xfrm>
            <a:off x="1097279" y="1845733"/>
            <a:ext cx="10058399" cy="4023360"/>
          </a:xfrm>
          <a:prstGeom prst="rect">
            <a:avLst/>
          </a:prstGeom>
          <a:noFill/>
          <a:ln>
            <a:noFill/>
          </a:ln>
        </p:spPr>
        <p:txBody>
          <a:bodyPr anchorCtr="0" anchor="t" bIns="45700" lIns="0" rIns="0" tIns="45700">
            <a:noAutofit/>
          </a:bodyPr>
          <a:lstStyle/>
          <a:p>
            <a:pPr indent="0" lvl="0" marL="0" marR="0" rtl="0" algn="l">
              <a:lnSpc>
                <a:spcPct val="90000"/>
              </a:lnSpc>
              <a:spcBef>
                <a:spcPts val="0"/>
              </a:spcBef>
              <a:spcAft>
                <a:spcPts val="0"/>
              </a:spcAft>
              <a:buNone/>
            </a:pPr>
            <a:r>
              <a:t/>
            </a:r>
            <a:endParaRPr/>
          </a:p>
          <a:p>
            <a:pPr indent="-355600" lvl="0" marL="457200" marR="0" rtl="0" algn="l">
              <a:lnSpc>
                <a:spcPct val="90000"/>
              </a:lnSpc>
              <a:spcBef>
                <a:spcPts val="0"/>
              </a:spcBef>
              <a:spcAft>
                <a:spcPts val="0"/>
              </a:spcAft>
              <a:buClr>
                <a:srgbClr val="3F3F3F"/>
              </a:buClr>
              <a:buSzPct val="100000"/>
              <a:buFont typeface="Calibri"/>
            </a:pPr>
            <a:r>
              <a:rPr b="0" i="0" lang="en-US" sz="2000" u="none" cap="none" strike="noStrike">
                <a:solidFill>
                  <a:srgbClr val="3F3F3F"/>
                </a:solidFill>
                <a:latin typeface="Calibri"/>
                <a:ea typeface="Calibri"/>
                <a:cs typeface="Calibri"/>
                <a:sym typeface="Calibri"/>
              </a:rPr>
              <a:t>Naïve Bayes had a baseline highest f-score of 0.59.</a:t>
            </a:r>
          </a:p>
          <a:p>
            <a:pPr indent="-355600" lvl="0" marL="457200" marR="0" rtl="0" algn="l">
              <a:lnSpc>
                <a:spcPct val="90000"/>
              </a:lnSpc>
              <a:spcBef>
                <a:spcPts val="1400"/>
              </a:spcBef>
              <a:spcAft>
                <a:spcPts val="0"/>
              </a:spcAft>
              <a:buClr>
                <a:srgbClr val="3F3F3F"/>
              </a:buClr>
              <a:buSzPct val="100000"/>
              <a:buFont typeface="Calibri"/>
            </a:pPr>
            <a:r>
              <a:rPr b="0" i="0" lang="en-US" sz="2000" u="none" cap="none" strike="noStrike">
                <a:solidFill>
                  <a:srgbClr val="3F3F3F"/>
                </a:solidFill>
                <a:latin typeface="Calibri"/>
                <a:ea typeface="Calibri"/>
                <a:cs typeface="Calibri"/>
                <a:sym typeface="Calibri"/>
              </a:rPr>
              <a:t>However, when tuned, LSH Forest with 30 trees and 500 candidates, 1NN offers f-score of 0.67 and is the current best model among the models we tried.</a:t>
            </a:r>
          </a:p>
          <a:p>
            <a:pPr indent="-91440" lvl="0" marL="91440" marR="0" rtl="0" algn="l">
              <a:lnSpc>
                <a:spcPct val="90000"/>
              </a:lnSpc>
              <a:spcBef>
                <a:spcPts val="1400"/>
              </a:spcBef>
              <a:spcAft>
                <a:spcPts val="0"/>
              </a:spcAft>
              <a:buClr>
                <a:schemeClr val="accent1"/>
              </a:buClr>
              <a:buSzPct val="100000"/>
              <a:buFont typeface="Calibri"/>
              <a:buNone/>
            </a:pPr>
            <a:r>
              <a:t/>
            </a:r>
            <a:endParaRPr b="0" i="0" sz="2000" u="none" cap="none" strike="noStrike">
              <a:solidFill>
                <a:srgbClr val="3F3F3F"/>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7" name="Shape 287"/>
        <p:cNvGrpSpPr/>
        <p:nvPr/>
      </p:nvGrpSpPr>
      <p:grpSpPr>
        <a:xfrm>
          <a:off x="0" y="0"/>
          <a:ext cx="0" cy="0"/>
          <a:chOff x="0" y="0"/>
          <a:chExt cx="0" cy="0"/>
        </a:xfrm>
      </p:grpSpPr>
      <p:sp>
        <p:nvSpPr>
          <p:cNvPr id="288" name="Shape 288"/>
          <p:cNvSpPr txBox="1"/>
          <p:nvPr>
            <p:ph type="title"/>
          </p:nvPr>
        </p:nvSpPr>
        <p:spPr>
          <a:xfrm>
            <a:off x="1097279" y="286603"/>
            <a:ext cx="10058400" cy="1450800"/>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Calibri"/>
              <a:buNone/>
            </a:pPr>
            <a:r>
              <a:rPr b="0" i="0" lang="en-US" sz="4800" u="none" cap="none" strike="noStrike">
                <a:solidFill>
                  <a:srgbClr val="3F3F3F"/>
                </a:solidFill>
                <a:latin typeface="Calibri"/>
                <a:ea typeface="Calibri"/>
                <a:cs typeface="Calibri"/>
                <a:sym typeface="Calibri"/>
              </a:rPr>
              <a:t>Task - </a:t>
            </a:r>
            <a:r>
              <a:rPr lang="en-US"/>
              <a:t>2 : Research Question</a:t>
            </a:r>
          </a:p>
        </p:txBody>
      </p:sp>
      <p:sp>
        <p:nvSpPr>
          <p:cNvPr id="289" name="Shape 289"/>
          <p:cNvSpPr txBox="1"/>
          <p:nvPr>
            <p:ph idx="1" type="body"/>
          </p:nvPr>
        </p:nvSpPr>
        <p:spPr>
          <a:xfrm>
            <a:off x="1097279" y="1845733"/>
            <a:ext cx="10058400" cy="4023300"/>
          </a:xfrm>
          <a:prstGeom prst="rect">
            <a:avLst/>
          </a:prstGeom>
          <a:noFill/>
          <a:ln>
            <a:noFill/>
          </a:ln>
        </p:spPr>
        <p:txBody>
          <a:bodyPr anchorCtr="0" anchor="t" bIns="45700" lIns="0" rIns="0" tIns="45700">
            <a:noAutofit/>
          </a:bodyPr>
          <a:lstStyle/>
          <a:p>
            <a:pPr indent="0" lvl="0" marL="0" rtl="0">
              <a:lnSpc>
                <a:spcPct val="100000"/>
              </a:lnSpc>
              <a:spcBef>
                <a:spcPts val="0"/>
              </a:spcBef>
              <a:spcAft>
                <a:spcPts val="0"/>
              </a:spcAft>
              <a:buNone/>
            </a:pPr>
            <a:r>
              <a:t/>
            </a:r>
            <a:endParaRPr sz="1800">
              <a:solidFill>
                <a:schemeClr val="dk1"/>
              </a:solidFill>
            </a:endParaRPr>
          </a:p>
          <a:p>
            <a:pPr indent="0" lvl="0" marL="0" rtl="0" algn="l">
              <a:lnSpc>
                <a:spcPct val="100000"/>
              </a:lnSpc>
              <a:spcBef>
                <a:spcPts val="0"/>
              </a:spcBef>
              <a:spcAft>
                <a:spcPts val="0"/>
              </a:spcAft>
              <a:buNone/>
            </a:pPr>
            <a:r>
              <a:t/>
            </a:r>
            <a:endParaRPr sz="1800">
              <a:solidFill>
                <a:schemeClr val="dk1"/>
              </a:solidFill>
            </a:endParaRPr>
          </a:p>
          <a:p>
            <a:pPr indent="-342900" lvl="0" marL="457200" rtl="0" algn="l">
              <a:lnSpc>
                <a:spcPct val="100000"/>
              </a:lnSpc>
              <a:spcBef>
                <a:spcPts val="0"/>
              </a:spcBef>
              <a:spcAft>
                <a:spcPts val="0"/>
              </a:spcAft>
              <a:buClr>
                <a:schemeClr val="dk1"/>
              </a:buClr>
              <a:buSzPct val="100000"/>
            </a:pPr>
            <a:r>
              <a:rPr lang="en-US" sz="1800">
                <a:solidFill>
                  <a:schemeClr val="dk1"/>
                </a:solidFill>
              </a:rPr>
              <a:t>Modeling user behaviour and predicting the restaurants that they would visit next</a:t>
            </a:r>
          </a:p>
          <a:p>
            <a:pPr indent="0" lvl="0" marL="0" rtl="0" algn="ctr">
              <a:lnSpc>
                <a:spcPct val="100000"/>
              </a:lnSpc>
              <a:spcBef>
                <a:spcPts val="0"/>
              </a:spcBef>
              <a:spcAft>
                <a:spcPts val="0"/>
              </a:spcAft>
              <a:buNone/>
            </a:pPr>
            <a:r>
              <a:t/>
            </a:r>
            <a:endParaRPr sz="1800">
              <a:solidFill>
                <a:schemeClr val="dk1"/>
              </a:solidFill>
            </a:endParaRPr>
          </a:p>
          <a:p>
            <a:pPr indent="0" lvl="0" marL="0" rtl="0" algn="ctr">
              <a:lnSpc>
                <a:spcPct val="100000"/>
              </a:lnSpc>
              <a:spcBef>
                <a:spcPts val="0"/>
              </a:spcBef>
              <a:spcAft>
                <a:spcPts val="0"/>
              </a:spcAft>
              <a:buNone/>
            </a:pPr>
            <a:r>
              <a:t/>
            </a:r>
            <a:endParaRPr sz="1800">
              <a:solidFill>
                <a:schemeClr val="dk1"/>
              </a:solidFill>
            </a:endParaRPr>
          </a:p>
          <a:p>
            <a:pPr indent="-342900" lvl="0" marL="457200" rtl="0" algn="l">
              <a:lnSpc>
                <a:spcPct val="100000"/>
              </a:lnSpc>
              <a:spcBef>
                <a:spcPts val="0"/>
              </a:spcBef>
              <a:spcAft>
                <a:spcPts val="0"/>
              </a:spcAft>
              <a:buClr>
                <a:schemeClr val="dk1"/>
              </a:buClr>
              <a:buSzPct val="100000"/>
            </a:pPr>
            <a:r>
              <a:rPr lang="en-US" sz="1800">
                <a:solidFill>
                  <a:schemeClr val="dk1"/>
                </a:solidFill>
              </a:rPr>
              <a:t>Dataset contains information about Users and the Restaurants they visited - 1363240 records</a:t>
            </a:r>
          </a:p>
          <a:p>
            <a:pPr indent="0" lvl="0" marL="0" rtl="0" algn="l">
              <a:lnSpc>
                <a:spcPct val="100000"/>
              </a:lnSpc>
              <a:spcBef>
                <a:spcPts val="0"/>
              </a:spcBef>
              <a:spcAft>
                <a:spcPts val="0"/>
              </a:spcAft>
              <a:buNone/>
            </a:pPr>
            <a:r>
              <a:t/>
            </a:r>
            <a:endParaRPr sz="1800">
              <a:solidFill>
                <a:schemeClr val="dk1"/>
              </a:solidFill>
            </a:endParaRPr>
          </a:p>
          <a:p>
            <a:pPr indent="0" lvl="0" marL="0" rtl="0" algn="l">
              <a:lnSpc>
                <a:spcPct val="100000"/>
              </a:lnSpc>
              <a:spcBef>
                <a:spcPts val="0"/>
              </a:spcBef>
              <a:spcAft>
                <a:spcPts val="0"/>
              </a:spcAft>
              <a:buNone/>
            </a:pPr>
            <a:r>
              <a:t/>
            </a:r>
            <a:endParaRPr sz="1800">
              <a:solidFill>
                <a:schemeClr val="dk1"/>
              </a:solidFill>
            </a:endParaRPr>
          </a:p>
          <a:p>
            <a:pPr indent="-342900" lvl="0" marL="457200" rtl="0" algn="l">
              <a:lnSpc>
                <a:spcPct val="100000"/>
              </a:lnSpc>
              <a:spcBef>
                <a:spcPts val="0"/>
              </a:spcBef>
              <a:spcAft>
                <a:spcPts val="0"/>
              </a:spcAft>
              <a:buClr>
                <a:schemeClr val="dk1"/>
              </a:buClr>
              <a:buSzPct val="100000"/>
            </a:pPr>
            <a:r>
              <a:rPr lang="en-US" sz="1800">
                <a:solidFill>
                  <a:schemeClr val="dk1"/>
                </a:solidFill>
              </a:rPr>
              <a:t>Based on Restaurant visited, extracted Cuisines - 110 Cuisines</a:t>
            </a:r>
          </a:p>
          <a:p>
            <a:pPr indent="0" lvl="0" marL="0" rtl="0">
              <a:lnSpc>
                <a:spcPct val="100000"/>
              </a:lnSpc>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3" name="Shape 293"/>
        <p:cNvGrpSpPr/>
        <p:nvPr/>
      </p:nvGrpSpPr>
      <p:grpSpPr>
        <a:xfrm>
          <a:off x="0" y="0"/>
          <a:ext cx="0" cy="0"/>
          <a:chOff x="0" y="0"/>
          <a:chExt cx="0" cy="0"/>
        </a:xfrm>
      </p:grpSpPr>
      <p:sp>
        <p:nvSpPr>
          <p:cNvPr id="294" name="Shape 294"/>
          <p:cNvSpPr txBox="1"/>
          <p:nvPr>
            <p:ph type="title"/>
          </p:nvPr>
        </p:nvSpPr>
        <p:spPr>
          <a:xfrm>
            <a:off x="1097279" y="286603"/>
            <a:ext cx="10058400" cy="1450800"/>
          </a:xfrm>
          <a:prstGeom prst="rect">
            <a:avLst/>
          </a:prstGeom>
        </p:spPr>
        <p:txBody>
          <a:bodyPr anchorCtr="0" anchor="b" bIns="91425" lIns="91425" rIns="91425" tIns="91425">
            <a:noAutofit/>
          </a:bodyPr>
          <a:lstStyle/>
          <a:p>
            <a:pPr lvl="0">
              <a:spcBef>
                <a:spcPts val="0"/>
              </a:spcBef>
              <a:buNone/>
            </a:pPr>
            <a:r>
              <a:rPr lang="en-US"/>
              <a:t>Data Distribution</a:t>
            </a:r>
          </a:p>
        </p:txBody>
      </p:sp>
      <p:pic>
        <p:nvPicPr>
          <p:cNvPr descr="image.png" id="295" name="Shape 295"/>
          <p:cNvPicPr preferRelativeResize="0"/>
          <p:nvPr/>
        </p:nvPicPr>
        <p:blipFill>
          <a:blip r:embed="rId3">
            <a:alphaModFix/>
          </a:blip>
          <a:stretch>
            <a:fillRect/>
          </a:stretch>
        </p:blipFill>
        <p:spPr>
          <a:xfrm>
            <a:off x="2074850" y="1889500"/>
            <a:ext cx="3765899" cy="4154749"/>
          </a:xfrm>
          <a:prstGeom prst="rect">
            <a:avLst/>
          </a:prstGeom>
          <a:noFill/>
          <a:ln>
            <a:noFill/>
          </a:ln>
        </p:spPr>
      </p:pic>
      <p:pic>
        <p:nvPicPr>
          <p:cNvPr descr="image (1).png" id="296" name="Shape 296"/>
          <p:cNvPicPr preferRelativeResize="0"/>
          <p:nvPr/>
        </p:nvPicPr>
        <p:blipFill>
          <a:blip r:embed="rId4">
            <a:alphaModFix/>
          </a:blip>
          <a:stretch>
            <a:fillRect/>
          </a:stretch>
        </p:blipFill>
        <p:spPr>
          <a:xfrm>
            <a:off x="6270249" y="1889499"/>
            <a:ext cx="3056850" cy="415474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0" name="Shape 300"/>
        <p:cNvGrpSpPr/>
        <p:nvPr/>
      </p:nvGrpSpPr>
      <p:grpSpPr>
        <a:xfrm>
          <a:off x="0" y="0"/>
          <a:ext cx="0" cy="0"/>
          <a:chOff x="0" y="0"/>
          <a:chExt cx="0" cy="0"/>
        </a:xfrm>
      </p:grpSpPr>
      <p:sp>
        <p:nvSpPr>
          <p:cNvPr id="301" name="Shape 301"/>
          <p:cNvSpPr txBox="1"/>
          <p:nvPr>
            <p:ph type="title"/>
          </p:nvPr>
        </p:nvSpPr>
        <p:spPr>
          <a:xfrm>
            <a:off x="1097279" y="41353"/>
            <a:ext cx="10058400" cy="1450800"/>
          </a:xfrm>
          <a:prstGeom prst="rect">
            <a:avLst/>
          </a:prstGeom>
        </p:spPr>
        <p:txBody>
          <a:bodyPr anchorCtr="0" anchor="b" bIns="91425" lIns="91425" rIns="91425" tIns="91425">
            <a:noAutofit/>
          </a:bodyPr>
          <a:lstStyle/>
          <a:p>
            <a:pPr lvl="0">
              <a:spcBef>
                <a:spcPts val="0"/>
              </a:spcBef>
              <a:buNone/>
            </a:pPr>
            <a:r>
              <a:rPr lang="en-US"/>
              <a:t>Data Model - 0</a:t>
            </a:r>
          </a:p>
        </p:txBody>
      </p:sp>
      <p:sp>
        <p:nvSpPr>
          <p:cNvPr id="302" name="Shape 302"/>
          <p:cNvSpPr txBox="1"/>
          <p:nvPr>
            <p:ph idx="1" type="body"/>
          </p:nvPr>
        </p:nvSpPr>
        <p:spPr>
          <a:xfrm>
            <a:off x="901199" y="1845724"/>
            <a:ext cx="10254600" cy="4389600"/>
          </a:xfrm>
          <a:prstGeom prst="rect">
            <a:avLst/>
          </a:prstGeom>
        </p:spPr>
        <p:txBody>
          <a:bodyPr anchorCtr="0" anchor="t" bIns="91425" lIns="91425" rIns="91425" tIns="91425">
            <a:noAutofit/>
          </a:bodyPr>
          <a:lstStyle/>
          <a:p>
            <a:pPr indent="-381000" lvl="0" marL="457200" rtl="0">
              <a:spcBef>
                <a:spcPts val="0"/>
              </a:spcBef>
              <a:buClr>
                <a:schemeClr val="dk1"/>
              </a:buClr>
              <a:buSzPct val="100000"/>
            </a:pPr>
            <a:r>
              <a:rPr lang="en-US" sz="2400">
                <a:solidFill>
                  <a:schemeClr val="dk1"/>
                </a:solidFill>
              </a:rPr>
              <a:t>Performed Matrix Factorization using user_id, Cuisine Combination(cuisine combined with week number)</a:t>
            </a:r>
          </a:p>
          <a:p>
            <a:pPr indent="-381000" lvl="0" marL="457200">
              <a:spcBef>
                <a:spcPts val="0"/>
              </a:spcBef>
              <a:buClr>
                <a:schemeClr val="dk1"/>
              </a:buClr>
              <a:buSzPct val="100000"/>
            </a:pPr>
            <a:r>
              <a:rPr lang="en-US" sz="2400">
                <a:solidFill>
                  <a:schemeClr val="dk1"/>
                </a:solidFill>
              </a:rPr>
              <a:t>A cuisine combination represents the number of times a customer visits a cuisine type on a given week</a:t>
            </a:r>
          </a:p>
          <a:p>
            <a:pPr indent="-381000" lvl="0" marL="457200" rtl="0">
              <a:spcBef>
                <a:spcPts val="0"/>
              </a:spcBef>
              <a:buClr>
                <a:schemeClr val="dk1"/>
              </a:buClr>
              <a:buSzPct val="100000"/>
            </a:pPr>
            <a:r>
              <a:rPr lang="en-US" sz="2400">
                <a:solidFill>
                  <a:schemeClr val="dk1"/>
                </a:solidFill>
              </a:rPr>
              <a:t>Tried with both complete data i.e. between every user and cuisines visited</a:t>
            </a:r>
          </a:p>
          <a:p>
            <a:pPr indent="-381000" lvl="0" marL="457200">
              <a:spcBef>
                <a:spcPts val="0"/>
              </a:spcBef>
              <a:buClr>
                <a:schemeClr val="dk1"/>
              </a:buClr>
              <a:buSzPct val="100000"/>
            </a:pPr>
            <a:r>
              <a:rPr lang="en-US" sz="2400">
                <a:solidFill>
                  <a:schemeClr val="dk1"/>
                </a:solidFill>
              </a:rPr>
              <a:t>Filtered with every user and the cuisine-week combination.</a:t>
            </a:r>
          </a:p>
          <a:p>
            <a:pPr indent="-381000" lvl="0" marL="457200">
              <a:spcBef>
                <a:spcPts val="0"/>
              </a:spcBef>
              <a:buClr>
                <a:schemeClr val="dk1"/>
              </a:buClr>
              <a:buSzPct val="100000"/>
            </a:pPr>
            <a:r>
              <a:rPr lang="en-US" sz="2400">
                <a:solidFill>
                  <a:schemeClr val="dk1"/>
                </a:solidFill>
              </a:rPr>
              <a:t>Key Parameters: </a:t>
            </a:r>
          </a:p>
          <a:p>
            <a:pPr indent="-381000" lvl="1" marL="914400">
              <a:spcBef>
                <a:spcPts val="0"/>
              </a:spcBef>
              <a:buClr>
                <a:schemeClr val="dk1"/>
              </a:buClr>
              <a:buSzPct val="100000"/>
            </a:pPr>
            <a:r>
              <a:rPr lang="en-US" sz="2400">
                <a:solidFill>
                  <a:schemeClr val="dk1"/>
                </a:solidFill>
              </a:rPr>
              <a:t>Number of Factors: 5, 50</a:t>
            </a:r>
          </a:p>
          <a:p>
            <a:pPr indent="-381000" lvl="1" marL="914400">
              <a:spcBef>
                <a:spcPts val="0"/>
              </a:spcBef>
              <a:buClr>
                <a:schemeClr val="dk1"/>
              </a:buClr>
              <a:buSzPct val="100000"/>
            </a:pPr>
            <a:r>
              <a:rPr lang="en-US" sz="2400">
                <a:solidFill>
                  <a:schemeClr val="dk1"/>
                </a:solidFill>
              </a:rPr>
              <a:t>Solver: ALS, SGD  </a:t>
            </a:r>
          </a:p>
          <a:p>
            <a:pPr indent="-381000" lvl="1" marL="914400">
              <a:lnSpc>
                <a:spcPct val="115000"/>
              </a:lnSpc>
              <a:spcBef>
                <a:spcPts val="0"/>
              </a:spcBef>
              <a:spcAft>
                <a:spcPts val="0"/>
              </a:spcAft>
              <a:buClr>
                <a:schemeClr val="dk1"/>
              </a:buClr>
              <a:buSzPct val="100000"/>
            </a:pPr>
            <a:r>
              <a:rPr lang="en-US" sz="2400">
                <a:solidFill>
                  <a:schemeClr val="dk1"/>
                </a:solidFill>
              </a:rPr>
              <a:t>Regularization: 1e-008</a:t>
            </a:r>
          </a:p>
          <a:p>
            <a:pPr indent="-69850" lvl="0" marL="0">
              <a:lnSpc>
                <a:spcPct val="115000"/>
              </a:lnSpc>
              <a:spcBef>
                <a:spcPts val="0"/>
              </a:spcBef>
              <a:spcAft>
                <a:spcPts val="0"/>
              </a:spcAft>
              <a:buClr>
                <a:schemeClr val="dk1"/>
              </a:buClr>
              <a:buSzPct val="45833"/>
              <a:buFont typeface="Arial"/>
              <a:buNone/>
            </a:pPr>
            <a:r>
              <a:t/>
            </a:r>
            <a:endParaRPr sz="2400">
              <a:solidFill>
                <a:schemeClr val="dk1"/>
              </a:solidFill>
            </a:endParaRPr>
          </a:p>
          <a:p>
            <a:pPr lvl="0">
              <a:spcBef>
                <a:spcPts val="0"/>
              </a:spcBef>
              <a:buClr>
                <a:schemeClr val="dk1"/>
              </a:buClr>
              <a:buSzPct val="45833"/>
              <a:buFont typeface="Arial"/>
              <a:buNone/>
            </a:pPr>
            <a:r>
              <a:t/>
            </a:r>
            <a:endParaRPr sz="2400"/>
          </a:p>
          <a:p>
            <a:pPr lvl="0">
              <a:spcBef>
                <a:spcPts val="0"/>
              </a:spcBef>
              <a:buClr>
                <a:schemeClr val="dk1"/>
              </a:buClr>
              <a:buSzPct val="55000"/>
              <a:buFont typeface="Arial"/>
              <a:buNone/>
            </a:pPr>
            <a:r>
              <a:t/>
            </a:r>
            <a:endParaRPr/>
          </a:p>
          <a:p>
            <a:pPr lvl="0">
              <a:spcBef>
                <a:spcPts val="0"/>
              </a:spcBef>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6" name="Shape 306"/>
        <p:cNvGrpSpPr/>
        <p:nvPr/>
      </p:nvGrpSpPr>
      <p:grpSpPr>
        <a:xfrm>
          <a:off x="0" y="0"/>
          <a:ext cx="0" cy="0"/>
          <a:chOff x="0" y="0"/>
          <a:chExt cx="0" cy="0"/>
        </a:xfrm>
      </p:grpSpPr>
      <p:sp>
        <p:nvSpPr>
          <p:cNvPr id="307" name="Shape 307"/>
          <p:cNvSpPr txBox="1"/>
          <p:nvPr>
            <p:ph type="title"/>
          </p:nvPr>
        </p:nvSpPr>
        <p:spPr>
          <a:xfrm>
            <a:off x="736183" y="286599"/>
            <a:ext cx="10419600" cy="1503000"/>
          </a:xfrm>
          <a:prstGeom prst="rect">
            <a:avLst/>
          </a:prstGeom>
        </p:spPr>
        <p:txBody>
          <a:bodyPr anchorCtr="0" anchor="b" bIns="91425" lIns="91425" rIns="91425" tIns="91425">
            <a:noAutofit/>
          </a:bodyPr>
          <a:lstStyle/>
          <a:p>
            <a:pPr lvl="0" rtl="0">
              <a:spcBef>
                <a:spcPts val="0"/>
              </a:spcBef>
              <a:buNone/>
            </a:pPr>
            <a:r>
              <a:rPr lang="en-US"/>
              <a:t>Model-0 Evaluation</a:t>
            </a:r>
          </a:p>
        </p:txBody>
      </p:sp>
      <p:sp>
        <p:nvSpPr>
          <p:cNvPr id="308" name="Shape 308"/>
          <p:cNvSpPr txBox="1"/>
          <p:nvPr>
            <p:ph idx="1" type="body"/>
          </p:nvPr>
        </p:nvSpPr>
        <p:spPr>
          <a:xfrm>
            <a:off x="338675" y="1789600"/>
            <a:ext cx="10817100" cy="4543500"/>
          </a:xfrm>
          <a:prstGeom prst="rect">
            <a:avLst/>
          </a:prstGeom>
        </p:spPr>
        <p:txBody>
          <a:bodyPr anchorCtr="0" anchor="t" bIns="91425" lIns="91425" rIns="91425" tIns="91425">
            <a:noAutofit/>
          </a:bodyPr>
          <a:lstStyle/>
          <a:p>
            <a:pPr lvl="0">
              <a:spcBef>
                <a:spcPts val="0"/>
              </a:spcBef>
              <a:buNone/>
            </a:pPr>
            <a:r>
              <a:rPr b="1" lang="en-US"/>
              <a:t>SGD @ 5 </a:t>
            </a:r>
          </a:p>
          <a:p>
            <a:pPr indent="-69850" lvl="0" marL="0">
              <a:lnSpc>
                <a:spcPct val="115000"/>
              </a:lnSpc>
              <a:spcBef>
                <a:spcPts val="0"/>
              </a:spcBef>
              <a:spcAft>
                <a:spcPts val="0"/>
              </a:spcAft>
              <a:buClr>
                <a:schemeClr val="dk1"/>
              </a:buClr>
              <a:buSzPct val="100000"/>
              <a:buFont typeface="Arial"/>
              <a:buNone/>
            </a:pPr>
            <a:r>
              <a:rPr lang="en-US" sz="1100">
                <a:solidFill>
                  <a:schemeClr val="dk1"/>
                </a:solidFill>
                <a:highlight>
                  <a:srgbClr val="FFFFFF"/>
                </a:highlight>
                <a:latin typeface="Arial"/>
                <a:ea typeface="Arial"/>
                <a:cs typeface="Arial"/>
                <a:sym typeface="Arial"/>
              </a:rPr>
              <a:t>Computing final objective value and training RMSE.</a:t>
            </a:r>
          </a:p>
          <a:p>
            <a:pPr indent="-69850" lvl="0" marL="0">
              <a:lnSpc>
                <a:spcPct val="115000"/>
              </a:lnSpc>
              <a:spcBef>
                <a:spcPts val="0"/>
              </a:spcBef>
              <a:spcAft>
                <a:spcPts val="0"/>
              </a:spcAft>
              <a:buClr>
                <a:schemeClr val="dk1"/>
              </a:buClr>
              <a:buSzPct val="100000"/>
              <a:buFont typeface="Arial"/>
              <a:buNone/>
            </a:pPr>
            <a:r>
              <a:rPr lang="en-US" sz="1100">
                <a:solidFill>
                  <a:schemeClr val="dk1"/>
                </a:solidFill>
                <a:highlight>
                  <a:srgbClr val="FFFFFF"/>
                </a:highlight>
                <a:latin typeface="Arial"/>
                <a:ea typeface="Arial"/>
                <a:cs typeface="Arial"/>
                <a:sym typeface="Arial"/>
              </a:rPr>
              <a:t>      Final objective value: 0.937531</a:t>
            </a:r>
          </a:p>
          <a:p>
            <a:pPr indent="-69850" lvl="0" marL="0">
              <a:lnSpc>
                <a:spcPct val="115000"/>
              </a:lnSpc>
              <a:spcBef>
                <a:spcPts val="0"/>
              </a:spcBef>
              <a:spcAft>
                <a:spcPts val="0"/>
              </a:spcAft>
              <a:buClr>
                <a:schemeClr val="dk1"/>
              </a:buClr>
              <a:buSzPct val="100000"/>
              <a:buFont typeface="Arial"/>
              <a:buNone/>
            </a:pPr>
            <a:r>
              <a:rPr lang="en-US" sz="1100">
                <a:solidFill>
                  <a:schemeClr val="dk1"/>
                </a:solidFill>
                <a:highlight>
                  <a:srgbClr val="FFFFFF"/>
                </a:highlight>
                <a:latin typeface="Arial"/>
                <a:ea typeface="Arial"/>
                <a:cs typeface="Arial"/>
                <a:sym typeface="Arial"/>
              </a:rPr>
              <a:t>      Final training RMSE: 0.96824</a:t>
            </a:r>
          </a:p>
          <a:p>
            <a:pPr indent="-69850" lvl="0" marL="0">
              <a:lnSpc>
                <a:spcPct val="115000"/>
              </a:lnSpc>
              <a:spcBef>
                <a:spcPts val="0"/>
              </a:spcBef>
              <a:spcAft>
                <a:spcPts val="0"/>
              </a:spcAft>
              <a:buClr>
                <a:schemeClr val="dk1"/>
              </a:buClr>
              <a:buSzPct val="100000"/>
              <a:buFont typeface="Arial"/>
              <a:buNone/>
            </a:pPr>
            <a:r>
              <a:rPr lang="en-US" sz="1100">
                <a:solidFill>
                  <a:schemeClr val="dk1"/>
                </a:solidFill>
                <a:highlight>
                  <a:srgbClr val="FFFFFF"/>
                </a:highlight>
                <a:latin typeface="Arial"/>
                <a:ea typeface="Arial"/>
                <a:cs typeface="Arial"/>
                <a:sym typeface="Arial"/>
              </a:rPr>
              <a:t>Precision and recall summary statistics by cutoff</a:t>
            </a:r>
            <a:br>
              <a:rPr lang="en-US" sz="1100">
                <a:solidFill>
                  <a:schemeClr val="dk1"/>
                </a:solidFill>
                <a:highlight>
                  <a:srgbClr val="FFFFFF"/>
                </a:highlight>
                <a:latin typeface="Arial"/>
                <a:ea typeface="Arial"/>
                <a:cs typeface="Arial"/>
                <a:sym typeface="Arial"/>
              </a:rPr>
            </a:br>
            <a:r>
              <a:rPr lang="en-US" sz="1100">
                <a:solidFill>
                  <a:schemeClr val="dk1"/>
                </a:solidFill>
                <a:highlight>
                  <a:srgbClr val="FFFFFF"/>
                </a:highlight>
                <a:latin typeface="Arial"/>
                <a:ea typeface="Arial"/>
                <a:cs typeface="Arial"/>
                <a:sym typeface="Arial"/>
              </a:rPr>
              <a:t>+--------+-----------------+-----------------+</a:t>
            </a:r>
            <a:br>
              <a:rPr lang="en-US" sz="1100">
                <a:solidFill>
                  <a:schemeClr val="dk1"/>
                </a:solidFill>
                <a:highlight>
                  <a:srgbClr val="FFFFFF"/>
                </a:highlight>
                <a:latin typeface="Arial"/>
                <a:ea typeface="Arial"/>
                <a:cs typeface="Arial"/>
                <a:sym typeface="Arial"/>
              </a:rPr>
            </a:br>
            <a:r>
              <a:rPr lang="en-US" sz="1100">
                <a:solidFill>
                  <a:schemeClr val="dk1"/>
                </a:solidFill>
                <a:highlight>
                  <a:srgbClr val="FFFFFF"/>
                </a:highlight>
                <a:latin typeface="Arial"/>
                <a:ea typeface="Arial"/>
                <a:cs typeface="Arial"/>
                <a:sym typeface="Arial"/>
              </a:rPr>
              <a:t>| cutoff |  mean_precision |   mean_recall   |</a:t>
            </a:r>
            <a:br>
              <a:rPr lang="en-US" sz="1100">
                <a:solidFill>
                  <a:schemeClr val="dk1"/>
                </a:solidFill>
                <a:highlight>
                  <a:srgbClr val="FFFFFF"/>
                </a:highlight>
                <a:latin typeface="Arial"/>
                <a:ea typeface="Arial"/>
                <a:cs typeface="Arial"/>
                <a:sym typeface="Arial"/>
              </a:rPr>
            </a:br>
            <a:r>
              <a:rPr lang="en-US" sz="1100">
                <a:solidFill>
                  <a:schemeClr val="dk1"/>
                </a:solidFill>
                <a:highlight>
                  <a:srgbClr val="FFFFFF"/>
                </a:highlight>
                <a:latin typeface="Arial"/>
                <a:ea typeface="Arial"/>
                <a:cs typeface="Arial"/>
                <a:sym typeface="Arial"/>
              </a:rPr>
              <a:t>+--------+-----------------+-----------------+</a:t>
            </a:r>
            <a:br>
              <a:rPr lang="en-US" sz="1100">
                <a:solidFill>
                  <a:schemeClr val="dk1"/>
                </a:solidFill>
                <a:highlight>
                  <a:srgbClr val="FFFFFF"/>
                </a:highlight>
                <a:latin typeface="Arial"/>
                <a:ea typeface="Arial"/>
                <a:cs typeface="Arial"/>
                <a:sym typeface="Arial"/>
              </a:rPr>
            </a:br>
            <a:r>
              <a:rPr lang="en-US" sz="1100">
                <a:solidFill>
                  <a:schemeClr val="dk1"/>
                </a:solidFill>
                <a:highlight>
                  <a:srgbClr val="FFFFFF"/>
                </a:highlight>
                <a:latin typeface="Arial"/>
                <a:ea typeface="Arial"/>
                <a:cs typeface="Arial"/>
                <a:sym typeface="Arial"/>
              </a:rPr>
              <a:t>|   1    |  0.145833333333 | 0.0899801587302 |</a:t>
            </a:r>
            <a:br>
              <a:rPr lang="en-US" sz="1100">
                <a:solidFill>
                  <a:schemeClr val="dk1"/>
                </a:solidFill>
                <a:highlight>
                  <a:srgbClr val="FFFFFF"/>
                </a:highlight>
                <a:latin typeface="Arial"/>
                <a:ea typeface="Arial"/>
                <a:cs typeface="Arial"/>
                <a:sym typeface="Arial"/>
              </a:rPr>
            </a:br>
            <a:r>
              <a:rPr lang="en-US" sz="1100">
                <a:solidFill>
                  <a:schemeClr val="dk1"/>
                </a:solidFill>
                <a:highlight>
                  <a:srgbClr val="FFFFFF"/>
                </a:highlight>
                <a:latin typeface="Arial"/>
                <a:ea typeface="Arial"/>
                <a:cs typeface="Arial"/>
                <a:sym typeface="Arial"/>
              </a:rPr>
              <a:t>|   2    |  0.142857142857 |  0.202411477411 |</a:t>
            </a:r>
            <a:br>
              <a:rPr lang="en-US" sz="1100">
                <a:solidFill>
                  <a:schemeClr val="dk1"/>
                </a:solidFill>
                <a:highlight>
                  <a:srgbClr val="FFFFFF"/>
                </a:highlight>
                <a:latin typeface="Arial"/>
                <a:ea typeface="Arial"/>
                <a:cs typeface="Arial"/>
                <a:sym typeface="Arial"/>
              </a:rPr>
            </a:br>
            <a:r>
              <a:rPr lang="en-US" sz="1100">
                <a:solidFill>
                  <a:schemeClr val="dk1"/>
                </a:solidFill>
                <a:highlight>
                  <a:srgbClr val="FFFFFF"/>
                </a:highlight>
                <a:latin typeface="Arial"/>
                <a:ea typeface="Arial"/>
                <a:cs typeface="Arial"/>
                <a:sym typeface="Arial"/>
              </a:rPr>
              <a:t>|   3    |  0.111111111111 |  0.226295405983 |</a:t>
            </a:r>
            <a:br>
              <a:rPr lang="en-US" sz="1100">
                <a:solidFill>
                  <a:schemeClr val="dk1"/>
                </a:solidFill>
                <a:highlight>
                  <a:srgbClr val="FFFFFF"/>
                </a:highlight>
                <a:latin typeface="Arial"/>
                <a:ea typeface="Arial"/>
                <a:cs typeface="Arial"/>
                <a:sym typeface="Arial"/>
              </a:rPr>
            </a:br>
            <a:r>
              <a:rPr lang="en-US" sz="1100">
                <a:solidFill>
                  <a:schemeClr val="dk1"/>
                </a:solidFill>
                <a:highlight>
                  <a:srgbClr val="FFFFFF"/>
                </a:highlight>
                <a:latin typeface="Arial"/>
                <a:ea typeface="Arial"/>
                <a:cs typeface="Arial"/>
                <a:sym typeface="Arial"/>
              </a:rPr>
              <a:t>|   4    |  0.093005952381 |  0.255660485348 |</a:t>
            </a:r>
            <a:br>
              <a:rPr lang="en-US" sz="1100">
                <a:solidFill>
                  <a:schemeClr val="dk1"/>
                </a:solidFill>
                <a:highlight>
                  <a:srgbClr val="FFFFFF"/>
                </a:highlight>
                <a:latin typeface="Arial"/>
                <a:ea typeface="Arial"/>
                <a:cs typeface="Arial"/>
                <a:sym typeface="Arial"/>
              </a:rPr>
            </a:br>
            <a:r>
              <a:rPr lang="en-US" sz="1100">
                <a:solidFill>
                  <a:schemeClr val="dk1"/>
                </a:solidFill>
                <a:highlight>
                  <a:srgbClr val="FFFFFF"/>
                </a:highlight>
                <a:latin typeface="Arial"/>
                <a:ea typeface="Arial"/>
                <a:cs typeface="Arial"/>
                <a:sym typeface="Arial"/>
              </a:rPr>
              <a:t>|   5    | 0.0940476190476 |  0.34544223138  |</a:t>
            </a:r>
            <a:br>
              <a:rPr lang="en-US" sz="1100">
                <a:solidFill>
                  <a:schemeClr val="dk1"/>
                </a:solidFill>
                <a:highlight>
                  <a:srgbClr val="FFFFFF"/>
                </a:highlight>
                <a:latin typeface="Arial"/>
                <a:ea typeface="Arial"/>
                <a:cs typeface="Arial"/>
                <a:sym typeface="Arial"/>
              </a:rPr>
            </a:br>
            <a:r>
              <a:rPr lang="en-US" sz="1100">
                <a:solidFill>
                  <a:schemeClr val="dk1"/>
                </a:solidFill>
                <a:highlight>
                  <a:srgbClr val="FFFFFF"/>
                </a:highlight>
                <a:latin typeface="Arial"/>
                <a:ea typeface="Arial"/>
                <a:cs typeface="Arial"/>
                <a:sym typeface="Arial"/>
              </a:rPr>
              <a:t>|   6    | 0.0912698412698 |  0.413894612332 |</a:t>
            </a:r>
            <a:br>
              <a:rPr lang="en-US" sz="1100">
                <a:solidFill>
                  <a:schemeClr val="dk1"/>
                </a:solidFill>
                <a:highlight>
                  <a:srgbClr val="FFFFFF"/>
                </a:highlight>
                <a:latin typeface="Arial"/>
                <a:ea typeface="Arial"/>
                <a:cs typeface="Arial"/>
                <a:sym typeface="Arial"/>
              </a:rPr>
            </a:br>
            <a:r>
              <a:rPr lang="en-US" sz="1100">
                <a:solidFill>
                  <a:schemeClr val="dk1"/>
                </a:solidFill>
                <a:highlight>
                  <a:srgbClr val="FFFFFF"/>
                </a:highlight>
                <a:latin typeface="Arial"/>
                <a:ea typeface="Arial"/>
                <a:cs typeface="Arial"/>
                <a:sym typeface="Arial"/>
              </a:rPr>
              <a:t>|   7    | 0.0799319727891 |  0.420447954823 |</a:t>
            </a:r>
            <a:br>
              <a:rPr lang="en-US" sz="1100">
                <a:solidFill>
                  <a:schemeClr val="dk1"/>
                </a:solidFill>
                <a:highlight>
                  <a:srgbClr val="FFFFFF"/>
                </a:highlight>
                <a:latin typeface="Arial"/>
                <a:ea typeface="Arial"/>
                <a:cs typeface="Arial"/>
                <a:sym typeface="Arial"/>
              </a:rPr>
            </a:br>
            <a:r>
              <a:rPr lang="en-US" sz="1100">
                <a:solidFill>
                  <a:schemeClr val="dk1"/>
                </a:solidFill>
                <a:highlight>
                  <a:srgbClr val="FFFFFF"/>
                </a:highlight>
                <a:latin typeface="Arial"/>
                <a:ea typeface="Arial"/>
                <a:cs typeface="Arial"/>
                <a:sym typeface="Arial"/>
              </a:rPr>
              <a:t>|   8    |    0.0703125    |  0.421936050061 |</a:t>
            </a:r>
            <a:br>
              <a:rPr lang="en-US" sz="1100">
                <a:solidFill>
                  <a:schemeClr val="dk1"/>
                </a:solidFill>
                <a:highlight>
                  <a:srgbClr val="FFFFFF"/>
                </a:highlight>
                <a:latin typeface="Arial"/>
                <a:ea typeface="Arial"/>
                <a:cs typeface="Arial"/>
                <a:sym typeface="Arial"/>
              </a:rPr>
            </a:br>
            <a:r>
              <a:rPr lang="en-US" sz="1100">
                <a:solidFill>
                  <a:schemeClr val="dk1"/>
                </a:solidFill>
                <a:highlight>
                  <a:srgbClr val="FFFFFF"/>
                </a:highlight>
                <a:latin typeface="Arial"/>
                <a:ea typeface="Arial"/>
                <a:cs typeface="Arial"/>
                <a:sym typeface="Arial"/>
              </a:rPr>
              <a:t>|   9    | 0.0631613756614 |  0.426400335775 |</a:t>
            </a:r>
            <a:br>
              <a:rPr lang="en-US" sz="1100">
                <a:solidFill>
                  <a:schemeClr val="dk1"/>
                </a:solidFill>
                <a:highlight>
                  <a:srgbClr val="FFFFFF"/>
                </a:highlight>
                <a:latin typeface="Arial"/>
                <a:ea typeface="Arial"/>
                <a:cs typeface="Arial"/>
                <a:sym typeface="Arial"/>
              </a:rPr>
            </a:br>
            <a:r>
              <a:rPr lang="en-US" sz="1100">
                <a:solidFill>
                  <a:schemeClr val="dk1"/>
                </a:solidFill>
                <a:highlight>
                  <a:srgbClr val="FFFFFF"/>
                </a:highlight>
                <a:latin typeface="Arial"/>
                <a:ea typeface="Arial"/>
                <a:cs typeface="Arial"/>
                <a:sym typeface="Arial"/>
              </a:rPr>
              <a:t>|   10   |  0.058630952381 |  0.436916208791 |</a:t>
            </a:r>
            <a:br>
              <a:rPr lang="en-US" sz="1100">
                <a:solidFill>
                  <a:schemeClr val="dk1"/>
                </a:solidFill>
                <a:highlight>
                  <a:srgbClr val="FFFFFF"/>
                </a:highlight>
                <a:latin typeface="Arial"/>
                <a:ea typeface="Arial"/>
                <a:cs typeface="Arial"/>
                <a:sym typeface="Arial"/>
              </a:rPr>
            </a:br>
            <a:r>
              <a:rPr lang="en-US" sz="1100">
                <a:solidFill>
                  <a:schemeClr val="dk1"/>
                </a:solidFill>
                <a:highlight>
                  <a:srgbClr val="FFFFFF"/>
                </a:highlight>
                <a:latin typeface="Arial"/>
                <a:ea typeface="Arial"/>
                <a:cs typeface="Arial"/>
                <a:sym typeface="Arial"/>
              </a:rPr>
              <a:t>+--------+-----------------+-----------------+</a:t>
            </a:r>
            <a:br>
              <a:rPr lang="en-US" sz="1100">
                <a:solidFill>
                  <a:schemeClr val="dk1"/>
                </a:solidFill>
                <a:highlight>
                  <a:srgbClr val="FFFFFF"/>
                </a:highlight>
                <a:latin typeface="Arial"/>
                <a:ea typeface="Arial"/>
                <a:cs typeface="Arial"/>
                <a:sym typeface="Arial"/>
              </a:rPr>
            </a:br>
            <a:r>
              <a:rPr lang="en-US" sz="1100">
                <a:solidFill>
                  <a:schemeClr val="dk1"/>
                </a:solidFill>
                <a:highlight>
                  <a:srgbClr val="FFFFFF"/>
                </a:highlight>
                <a:latin typeface="Arial"/>
                <a:ea typeface="Arial"/>
                <a:cs typeface="Arial"/>
                <a:sym typeface="Arial"/>
              </a:rPr>
              <a:t>[10 rows x 3 columns]</a:t>
            </a:r>
            <a:br>
              <a:rPr lang="en-US" sz="1100">
                <a:solidFill>
                  <a:schemeClr val="dk1"/>
                </a:solidFill>
                <a:highlight>
                  <a:srgbClr val="FFFFFF"/>
                </a:highlight>
                <a:latin typeface="Arial"/>
                <a:ea typeface="Arial"/>
                <a:cs typeface="Arial"/>
                <a:sym typeface="Arial"/>
              </a:rPr>
            </a:br>
            <a:br>
              <a:rPr lang="en-US" sz="1100">
                <a:solidFill>
                  <a:schemeClr val="dk1"/>
                </a:solidFill>
                <a:highlight>
                  <a:srgbClr val="FFFFFF"/>
                </a:highlight>
                <a:latin typeface="Arial"/>
                <a:ea typeface="Arial"/>
                <a:cs typeface="Arial"/>
                <a:sym typeface="Arial"/>
              </a:rPr>
            </a:br>
            <a:r>
              <a:rPr lang="en-US" sz="1100">
                <a:solidFill>
                  <a:schemeClr val="dk1"/>
                </a:solidFill>
                <a:highlight>
                  <a:srgbClr val="FFFFFF"/>
                </a:highlight>
                <a:latin typeface="Arial"/>
                <a:ea typeface="Arial"/>
                <a:cs typeface="Arial"/>
                <a:sym typeface="Arial"/>
              </a:rPr>
              <a:t>('Overall RMSE: ', 2.7604177035996567)</a:t>
            </a:r>
            <a:br>
              <a:rPr lang="en-US" sz="1100">
                <a:solidFill>
                  <a:schemeClr val="dk1"/>
                </a:solidFill>
                <a:highlight>
                  <a:srgbClr val="FFFFFF"/>
                </a:highlight>
                <a:latin typeface="Arial"/>
                <a:ea typeface="Arial"/>
                <a:cs typeface="Arial"/>
                <a:sym typeface="Arial"/>
              </a:rPr>
            </a:br>
          </a:p>
          <a:p>
            <a:pPr indent="-69850" lvl="0" marL="0">
              <a:lnSpc>
                <a:spcPct val="115000"/>
              </a:lnSpc>
              <a:spcBef>
                <a:spcPts val="0"/>
              </a:spcBef>
              <a:spcAft>
                <a:spcPts val="0"/>
              </a:spcAft>
              <a:buClr>
                <a:schemeClr val="dk1"/>
              </a:buClr>
              <a:buSzPct val="100000"/>
              <a:buFont typeface="Arial"/>
              <a:buNone/>
            </a:pPr>
            <a:r>
              <a:t/>
            </a:r>
            <a:endParaRPr sz="1050">
              <a:solidFill>
                <a:schemeClr val="dk1"/>
              </a:solidFill>
              <a:highlight>
                <a:srgbClr val="FFFFFF"/>
              </a:highlight>
              <a:latin typeface="Arial"/>
              <a:ea typeface="Arial"/>
              <a:cs typeface="Arial"/>
              <a:sym typeface="Arial"/>
            </a:endParaRPr>
          </a:p>
          <a:p>
            <a:pPr lvl="0">
              <a:spcBef>
                <a:spcPts val="0"/>
              </a:spcBef>
              <a:buNone/>
            </a:pPr>
            <a:r>
              <a:t/>
            </a:r>
            <a:endParaRPr/>
          </a:p>
        </p:txBody>
      </p:sp>
      <p:pic>
        <p:nvPicPr>
          <p:cNvPr id="309" name="Shape 309"/>
          <p:cNvPicPr preferRelativeResize="0"/>
          <p:nvPr/>
        </p:nvPicPr>
        <p:blipFill>
          <a:blip r:embed="rId3">
            <a:alphaModFix/>
          </a:blip>
          <a:stretch>
            <a:fillRect/>
          </a:stretch>
        </p:blipFill>
        <p:spPr>
          <a:xfrm>
            <a:off x="4470399" y="1789600"/>
            <a:ext cx="6381224" cy="42773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1097279" y="286603"/>
            <a:ext cx="10058399" cy="1450756"/>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Calibri"/>
              <a:buNone/>
            </a:pPr>
            <a:r>
              <a:rPr b="0" i="0" lang="en-US" sz="4800" u="none" cap="none" strike="noStrike">
                <a:solidFill>
                  <a:srgbClr val="3F3F3F"/>
                </a:solidFill>
                <a:latin typeface="Calibri"/>
                <a:ea typeface="Calibri"/>
                <a:cs typeface="Calibri"/>
                <a:sym typeface="Calibri"/>
              </a:rPr>
              <a:t>Dataset Description</a:t>
            </a:r>
          </a:p>
        </p:txBody>
      </p:sp>
      <p:sp>
        <p:nvSpPr>
          <p:cNvPr id="114" name="Shape 114"/>
          <p:cNvSpPr txBox="1"/>
          <p:nvPr>
            <p:ph idx="1" type="body"/>
          </p:nvPr>
        </p:nvSpPr>
        <p:spPr>
          <a:xfrm>
            <a:off x="1097279" y="1845733"/>
            <a:ext cx="10058399" cy="4023360"/>
          </a:xfrm>
          <a:prstGeom prst="rect">
            <a:avLst/>
          </a:prstGeom>
          <a:noFill/>
          <a:ln>
            <a:noFill/>
          </a:ln>
        </p:spPr>
        <p:txBody>
          <a:bodyPr anchorCtr="0" anchor="t" bIns="45700" lIns="0" rIns="0" tIns="45700">
            <a:noAutofit/>
          </a:bodyPr>
          <a:lstStyle/>
          <a:p>
            <a:pPr indent="-228600" lvl="0" marL="457200" marR="0" rtl="0" algn="l">
              <a:lnSpc>
                <a:spcPct val="90000"/>
              </a:lnSpc>
              <a:spcBef>
                <a:spcPts val="0"/>
              </a:spcBef>
              <a:spcAft>
                <a:spcPts val="0"/>
              </a:spcAft>
              <a:buClr>
                <a:srgbClr val="000000"/>
              </a:buClr>
            </a:pPr>
            <a:r>
              <a:rPr lang="en-US"/>
              <a:t>Complete dataset used for the tasks</a:t>
            </a:r>
            <a:r>
              <a:rPr b="0" i="0" lang="en-US" sz="2000" u="none" cap="none" strike="noStrike">
                <a:solidFill>
                  <a:srgbClr val="3F3F3F"/>
                </a:solidFill>
                <a:latin typeface="Calibri"/>
                <a:ea typeface="Calibri"/>
                <a:cs typeface="Calibri"/>
                <a:sym typeface="Calibri"/>
              </a:rPr>
              <a:t> </a:t>
            </a:r>
          </a:p>
          <a:p>
            <a:pPr indent="-342900" lvl="1" marL="914400" marR="0" rtl="0" algn="l">
              <a:lnSpc>
                <a:spcPct val="90000"/>
              </a:lnSpc>
              <a:spcBef>
                <a:spcPts val="400"/>
              </a:spcBef>
              <a:spcAft>
                <a:spcPts val="0"/>
              </a:spcAft>
              <a:buClr>
                <a:srgbClr val="3F3F3F"/>
              </a:buClr>
              <a:buSzPct val="100000"/>
              <a:buFont typeface="Calibri"/>
            </a:pPr>
            <a:r>
              <a:rPr b="0" i="0" lang="en-US" sz="1800" u="none" cap="none" strike="noStrike">
                <a:solidFill>
                  <a:srgbClr val="3F3F3F"/>
                </a:solidFill>
                <a:latin typeface="Calibri"/>
                <a:ea typeface="Calibri"/>
                <a:cs typeface="Calibri"/>
                <a:sym typeface="Calibri"/>
              </a:rPr>
              <a:t>Train :  1940708 records</a:t>
            </a:r>
          </a:p>
          <a:p>
            <a:pPr indent="-342900" lvl="1" marL="914400" marR="0" rtl="0" algn="l">
              <a:lnSpc>
                <a:spcPct val="90000"/>
              </a:lnSpc>
              <a:spcBef>
                <a:spcPts val="600"/>
              </a:spcBef>
              <a:spcAft>
                <a:spcPts val="0"/>
              </a:spcAft>
              <a:buClr>
                <a:srgbClr val="3F3F3F"/>
              </a:buClr>
              <a:buSzPct val="100000"/>
              <a:buFont typeface="Calibri"/>
            </a:pPr>
            <a:r>
              <a:rPr b="0" i="0" lang="en-US" sz="1800" u="none" cap="none" strike="noStrike">
                <a:solidFill>
                  <a:srgbClr val="3F3F3F"/>
                </a:solidFill>
                <a:latin typeface="Calibri"/>
                <a:ea typeface="Calibri"/>
                <a:cs typeface="Calibri"/>
                <a:sym typeface="Calibri"/>
              </a:rPr>
              <a:t>Test : 523438 records</a:t>
            </a:r>
          </a:p>
          <a:p>
            <a:pPr indent="-342900" lvl="1" marL="914400" marR="0" rtl="0" algn="l">
              <a:lnSpc>
                <a:spcPct val="90000"/>
              </a:lnSpc>
              <a:spcBef>
                <a:spcPts val="600"/>
              </a:spcBef>
              <a:spcAft>
                <a:spcPts val="0"/>
              </a:spcAft>
              <a:buClr>
                <a:srgbClr val="3F3F3F"/>
              </a:buClr>
              <a:buSzPct val="100000"/>
              <a:buFont typeface="Calibri"/>
            </a:pPr>
            <a:r>
              <a:rPr b="0" i="0" lang="en-US" sz="1800" u="none" cap="none" strike="noStrike">
                <a:solidFill>
                  <a:srgbClr val="3F3F3F"/>
                </a:solidFill>
                <a:latin typeface="Calibri"/>
                <a:ea typeface="Calibri"/>
                <a:cs typeface="Calibri"/>
                <a:sym typeface="Calibri"/>
              </a:rPr>
              <a:t>Tuning : 523438 records</a:t>
            </a:r>
          </a:p>
          <a:p>
            <a:pPr indent="0" lvl="0" marL="0" marR="0" rtl="0" algn="l">
              <a:lnSpc>
                <a:spcPct val="90000"/>
              </a:lnSpc>
              <a:spcBef>
                <a:spcPts val="600"/>
              </a:spcBef>
              <a:spcAft>
                <a:spcPts val="0"/>
              </a:spcAft>
              <a:buNone/>
            </a:pPr>
            <a:r>
              <a:t/>
            </a:r>
            <a:endParaRPr b="0" i="0" sz="1800" u="none" cap="none" strike="noStrike">
              <a:solidFill>
                <a:srgbClr val="3F3F3F"/>
              </a:solidFill>
              <a:latin typeface="Calibri"/>
              <a:ea typeface="Calibri"/>
              <a:cs typeface="Calibri"/>
              <a:sym typeface="Calibri"/>
            </a:endParaRPr>
          </a:p>
          <a:p>
            <a:pPr indent="-342900" lvl="0" marL="457200" marR="0" rtl="0" algn="l">
              <a:lnSpc>
                <a:spcPct val="90000"/>
              </a:lnSpc>
              <a:spcBef>
                <a:spcPts val="600"/>
              </a:spcBef>
              <a:spcAft>
                <a:spcPts val="0"/>
              </a:spcAft>
              <a:buClr>
                <a:srgbClr val="000000"/>
              </a:buClr>
              <a:buSzPct val="100000"/>
              <a:buFont typeface="Calibri"/>
            </a:pPr>
            <a:r>
              <a:rPr lang="en-US" sz="1800"/>
              <a:t>Adopted</a:t>
            </a:r>
            <a:r>
              <a:rPr b="0" i="0" lang="en-US" sz="1800" u="none" cap="none" strike="noStrike">
                <a:solidFill>
                  <a:srgbClr val="3F3F3F"/>
                </a:solidFill>
                <a:latin typeface="Calibri"/>
                <a:ea typeface="Calibri"/>
                <a:cs typeface="Calibri"/>
                <a:sym typeface="Calibri"/>
              </a:rPr>
              <a:t> stratified sampling for validation and tuning to create the dataset with similar distribution from the test data</a:t>
            </a:r>
          </a:p>
          <a:p>
            <a:pPr indent="0" lvl="0" marL="0" marR="0" rtl="0" algn="l">
              <a:lnSpc>
                <a:spcPct val="90000"/>
              </a:lnSpc>
              <a:spcBef>
                <a:spcPts val="600"/>
              </a:spcBef>
              <a:spcAft>
                <a:spcPts val="0"/>
              </a:spcAft>
              <a:buNone/>
            </a:pPr>
            <a:r>
              <a:t/>
            </a:r>
            <a:endParaRPr b="0" i="0" sz="1800" u="none" cap="none" strike="noStrike">
              <a:solidFill>
                <a:srgbClr val="3F3F3F"/>
              </a:solidFill>
              <a:latin typeface="Calibri"/>
              <a:ea typeface="Calibri"/>
              <a:cs typeface="Calibri"/>
              <a:sym typeface="Calibri"/>
            </a:endParaRPr>
          </a:p>
          <a:p>
            <a:pPr indent="-342900" lvl="0" marL="457200" marR="0" rtl="0" algn="l">
              <a:lnSpc>
                <a:spcPct val="90000"/>
              </a:lnSpc>
              <a:spcBef>
                <a:spcPts val="600"/>
              </a:spcBef>
              <a:spcAft>
                <a:spcPts val="0"/>
              </a:spcAft>
              <a:buClr>
                <a:srgbClr val="000000"/>
              </a:buClr>
              <a:buSzPct val="100000"/>
              <a:buFont typeface="Calibri"/>
            </a:pPr>
            <a:r>
              <a:rPr b="0" i="0" lang="en-US" sz="1800" u="none" cap="none" strike="noStrike">
                <a:solidFill>
                  <a:srgbClr val="3F3F3F"/>
                </a:solidFill>
                <a:latin typeface="Calibri"/>
                <a:ea typeface="Calibri"/>
                <a:cs typeface="Calibri"/>
                <a:sym typeface="Calibri"/>
              </a:rPr>
              <a:t>Joined the JSON files - Reviews, Tips and Business using Apache Spark</a:t>
            </a:r>
          </a:p>
          <a:p>
            <a:pPr indent="0" lvl="0" marL="0" marR="0" rtl="0" algn="l">
              <a:lnSpc>
                <a:spcPct val="90000"/>
              </a:lnSpc>
              <a:spcBef>
                <a:spcPts val="600"/>
              </a:spcBef>
              <a:spcAft>
                <a:spcPts val="0"/>
              </a:spcAft>
              <a:buNone/>
            </a:pPr>
            <a:r>
              <a:t/>
            </a:r>
            <a:endParaRPr b="0" i="0" sz="1800" u="none" cap="none" strike="noStrike">
              <a:solidFill>
                <a:srgbClr val="3F3F3F"/>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3" name="Shape 313"/>
        <p:cNvGrpSpPr/>
        <p:nvPr/>
      </p:nvGrpSpPr>
      <p:grpSpPr>
        <a:xfrm>
          <a:off x="0" y="0"/>
          <a:ext cx="0" cy="0"/>
          <a:chOff x="0" y="0"/>
          <a:chExt cx="0" cy="0"/>
        </a:xfrm>
      </p:grpSpPr>
      <p:sp>
        <p:nvSpPr>
          <p:cNvPr id="314" name="Shape 314"/>
          <p:cNvSpPr txBox="1"/>
          <p:nvPr>
            <p:ph type="title"/>
          </p:nvPr>
        </p:nvSpPr>
        <p:spPr>
          <a:xfrm>
            <a:off x="1066804" y="1031653"/>
            <a:ext cx="10058400" cy="1450800"/>
          </a:xfrm>
          <a:prstGeom prst="rect">
            <a:avLst/>
          </a:prstGeom>
        </p:spPr>
        <p:txBody>
          <a:bodyPr anchorCtr="0" anchor="b" bIns="91425" lIns="91425" rIns="91425" tIns="91425">
            <a:noAutofit/>
          </a:bodyPr>
          <a:lstStyle/>
          <a:p>
            <a:pPr lvl="0">
              <a:spcBef>
                <a:spcPts val="0"/>
              </a:spcBef>
              <a:buClr>
                <a:schemeClr val="dk1"/>
              </a:buClr>
              <a:buSzPct val="25000"/>
              <a:buFont typeface="Arial"/>
              <a:buNone/>
            </a:pPr>
            <a:r>
              <a:rPr lang="en-US"/>
              <a:t>Model-0 Evaluation</a:t>
            </a:r>
          </a:p>
          <a:p>
            <a:pPr lvl="0">
              <a:spcBef>
                <a:spcPts val="0"/>
              </a:spcBef>
              <a:buNone/>
            </a:pPr>
            <a:r>
              <a:t/>
            </a:r>
            <a:endParaRPr/>
          </a:p>
        </p:txBody>
      </p:sp>
      <p:sp>
        <p:nvSpPr>
          <p:cNvPr id="315" name="Shape 315"/>
          <p:cNvSpPr txBox="1"/>
          <p:nvPr>
            <p:ph idx="1" type="body"/>
          </p:nvPr>
        </p:nvSpPr>
        <p:spPr>
          <a:xfrm>
            <a:off x="643475" y="1737400"/>
            <a:ext cx="10512300" cy="4622700"/>
          </a:xfrm>
          <a:prstGeom prst="rect">
            <a:avLst/>
          </a:prstGeom>
        </p:spPr>
        <p:txBody>
          <a:bodyPr anchorCtr="0" anchor="t" bIns="91425" lIns="91425" rIns="91425" tIns="91425">
            <a:noAutofit/>
          </a:bodyPr>
          <a:lstStyle/>
          <a:p>
            <a:pPr lvl="0">
              <a:spcBef>
                <a:spcPts val="0"/>
              </a:spcBef>
              <a:buNone/>
            </a:pPr>
            <a:r>
              <a:rPr b="1" lang="en-US" sz="1800">
                <a:latin typeface="Arial"/>
                <a:ea typeface="Arial"/>
                <a:cs typeface="Arial"/>
                <a:sym typeface="Arial"/>
              </a:rPr>
              <a:t>SGD @ 50</a:t>
            </a:r>
          </a:p>
          <a:p>
            <a:pPr indent="-69850" lvl="0" marL="0">
              <a:lnSpc>
                <a:spcPct val="115000"/>
              </a:lnSpc>
              <a:spcBef>
                <a:spcPts val="0"/>
              </a:spcBef>
              <a:spcAft>
                <a:spcPts val="0"/>
              </a:spcAft>
              <a:buClr>
                <a:schemeClr val="dk1"/>
              </a:buClr>
              <a:buSzPct val="100000"/>
              <a:buFont typeface="Arial"/>
              <a:buNone/>
            </a:pPr>
            <a:r>
              <a:rPr lang="en-US" sz="1100">
                <a:solidFill>
                  <a:schemeClr val="dk1"/>
                </a:solidFill>
                <a:highlight>
                  <a:srgbClr val="FFFFFF"/>
                </a:highlight>
                <a:latin typeface="Arial"/>
                <a:ea typeface="Arial"/>
                <a:cs typeface="Arial"/>
                <a:sym typeface="Arial"/>
              </a:rPr>
              <a:t>Final training RMSE: 0.478214</a:t>
            </a:r>
          </a:p>
          <a:p>
            <a:pPr indent="-69850" lvl="0" marL="0">
              <a:lnSpc>
                <a:spcPct val="115000"/>
              </a:lnSpc>
              <a:spcBef>
                <a:spcPts val="0"/>
              </a:spcBef>
              <a:spcAft>
                <a:spcPts val="0"/>
              </a:spcAft>
              <a:buClr>
                <a:schemeClr val="dk1"/>
              </a:buClr>
              <a:buSzPct val="100000"/>
              <a:buFont typeface="Arial"/>
              <a:buNone/>
            </a:pPr>
            <a:r>
              <a:rPr lang="en-US" sz="1100">
                <a:solidFill>
                  <a:schemeClr val="dk1"/>
                </a:solidFill>
                <a:highlight>
                  <a:srgbClr val="FFFFFF"/>
                </a:highlight>
                <a:latin typeface="Arial"/>
                <a:ea typeface="Arial"/>
                <a:cs typeface="Arial"/>
                <a:sym typeface="Arial"/>
              </a:rPr>
              <a:t>Precision and recall summary statistics by cutoff</a:t>
            </a:r>
            <a:br>
              <a:rPr lang="en-US" sz="1100">
                <a:solidFill>
                  <a:schemeClr val="dk1"/>
                </a:solidFill>
                <a:highlight>
                  <a:srgbClr val="FFFFFF"/>
                </a:highlight>
                <a:latin typeface="Arial"/>
                <a:ea typeface="Arial"/>
                <a:cs typeface="Arial"/>
                <a:sym typeface="Arial"/>
              </a:rPr>
            </a:br>
            <a:r>
              <a:rPr lang="en-US" sz="1100">
                <a:solidFill>
                  <a:schemeClr val="dk1"/>
                </a:solidFill>
                <a:highlight>
                  <a:srgbClr val="FFFFFF"/>
                </a:highlight>
                <a:latin typeface="Arial"/>
                <a:ea typeface="Arial"/>
                <a:cs typeface="Arial"/>
                <a:sym typeface="Arial"/>
              </a:rPr>
              <a:t>+--------+-----------------+-----------------+</a:t>
            </a:r>
            <a:br>
              <a:rPr lang="en-US" sz="1100">
                <a:solidFill>
                  <a:schemeClr val="dk1"/>
                </a:solidFill>
                <a:highlight>
                  <a:srgbClr val="FFFFFF"/>
                </a:highlight>
                <a:latin typeface="Arial"/>
                <a:ea typeface="Arial"/>
                <a:cs typeface="Arial"/>
                <a:sym typeface="Arial"/>
              </a:rPr>
            </a:br>
            <a:r>
              <a:rPr lang="en-US" sz="1100">
                <a:solidFill>
                  <a:schemeClr val="dk1"/>
                </a:solidFill>
                <a:highlight>
                  <a:srgbClr val="FFFFFF"/>
                </a:highlight>
                <a:latin typeface="Arial"/>
                <a:ea typeface="Arial"/>
                <a:cs typeface="Arial"/>
                <a:sym typeface="Arial"/>
              </a:rPr>
              <a:t>| cutoff |  mean_precision |   mean_recall   |</a:t>
            </a:r>
            <a:br>
              <a:rPr lang="en-US" sz="1100">
                <a:solidFill>
                  <a:schemeClr val="dk1"/>
                </a:solidFill>
                <a:highlight>
                  <a:srgbClr val="FFFFFF"/>
                </a:highlight>
                <a:latin typeface="Arial"/>
                <a:ea typeface="Arial"/>
                <a:cs typeface="Arial"/>
                <a:sym typeface="Arial"/>
              </a:rPr>
            </a:br>
            <a:r>
              <a:rPr lang="en-US" sz="1100">
                <a:solidFill>
                  <a:schemeClr val="dk1"/>
                </a:solidFill>
                <a:highlight>
                  <a:srgbClr val="FFFFFF"/>
                </a:highlight>
                <a:latin typeface="Arial"/>
                <a:ea typeface="Arial"/>
                <a:cs typeface="Arial"/>
                <a:sym typeface="Arial"/>
              </a:rPr>
              <a:t>+--------+-----------------+-----------------+</a:t>
            </a:r>
            <a:br>
              <a:rPr lang="en-US" sz="1100">
                <a:solidFill>
                  <a:schemeClr val="dk1"/>
                </a:solidFill>
                <a:highlight>
                  <a:srgbClr val="FFFFFF"/>
                </a:highlight>
                <a:latin typeface="Arial"/>
                <a:ea typeface="Arial"/>
                <a:cs typeface="Arial"/>
                <a:sym typeface="Arial"/>
              </a:rPr>
            </a:br>
            <a:r>
              <a:rPr lang="en-US" sz="1100">
                <a:solidFill>
                  <a:schemeClr val="dk1"/>
                </a:solidFill>
                <a:highlight>
                  <a:srgbClr val="FFFFFF"/>
                </a:highlight>
                <a:latin typeface="Arial"/>
                <a:ea typeface="Arial"/>
                <a:cs typeface="Arial"/>
                <a:sym typeface="Arial"/>
              </a:rPr>
              <a:t>|   1    | 0.0922619047619 | 0.0468063186813 |</a:t>
            </a:r>
            <a:br>
              <a:rPr lang="en-US" sz="1100">
                <a:solidFill>
                  <a:schemeClr val="dk1"/>
                </a:solidFill>
                <a:highlight>
                  <a:srgbClr val="FFFFFF"/>
                </a:highlight>
                <a:latin typeface="Arial"/>
                <a:ea typeface="Arial"/>
                <a:cs typeface="Arial"/>
                <a:sym typeface="Arial"/>
              </a:rPr>
            </a:br>
            <a:r>
              <a:rPr lang="en-US" sz="1100">
                <a:solidFill>
                  <a:schemeClr val="dk1"/>
                </a:solidFill>
                <a:highlight>
                  <a:srgbClr val="FFFFFF"/>
                </a:highlight>
                <a:latin typeface="Arial"/>
                <a:ea typeface="Arial"/>
                <a:cs typeface="Arial"/>
                <a:sym typeface="Arial"/>
              </a:rPr>
              <a:t>|   2    | 0.0699404761905 | 0.0663556929182 |</a:t>
            </a:r>
            <a:br>
              <a:rPr lang="en-US" sz="1100">
                <a:solidFill>
                  <a:schemeClr val="dk1"/>
                </a:solidFill>
                <a:highlight>
                  <a:srgbClr val="FFFFFF"/>
                </a:highlight>
                <a:latin typeface="Arial"/>
                <a:ea typeface="Arial"/>
                <a:cs typeface="Arial"/>
                <a:sym typeface="Arial"/>
              </a:rPr>
            </a:br>
            <a:r>
              <a:rPr lang="en-US" sz="1100">
                <a:solidFill>
                  <a:schemeClr val="dk1"/>
                </a:solidFill>
                <a:highlight>
                  <a:srgbClr val="FFFFFF"/>
                </a:highlight>
                <a:latin typeface="Arial"/>
                <a:ea typeface="Arial"/>
                <a:cs typeface="Arial"/>
                <a:sym typeface="Arial"/>
              </a:rPr>
              <a:t>|   3    | 0.0555555555556 | 0.0814407814408 |</a:t>
            </a:r>
            <a:br>
              <a:rPr lang="en-US" sz="1100">
                <a:solidFill>
                  <a:schemeClr val="dk1"/>
                </a:solidFill>
                <a:highlight>
                  <a:srgbClr val="FFFFFF"/>
                </a:highlight>
                <a:latin typeface="Arial"/>
                <a:ea typeface="Arial"/>
                <a:cs typeface="Arial"/>
                <a:sym typeface="Arial"/>
              </a:rPr>
            </a:br>
            <a:r>
              <a:rPr lang="en-US" sz="1100">
                <a:solidFill>
                  <a:schemeClr val="dk1"/>
                </a:solidFill>
                <a:highlight>
                  <a:srgbClr val="FFFFFF"/>
                </a:highlight>
                <a:latin typeface="Arial"/>
                <a:ea typeface="Arial"/>
                <a:cs typeface="Arial"/>
                <a:sym typeface="Arial"/>
              </a:rPr>
              <a:t>|   4    | 0.0498511904762 |  0.100265186203 |</a:t>
            </a:r>
            <a:br>
              <a:rPr lang="en-US" sz="1100">
                <a:solidFill>
                  <a:schemeClr val="dk1"/>
                </a:solidFill>
                <a:highlight>
                  <a:srgbClr val="FFFFFF"/>
                </a:highlight>
                <a:latin typeface="Arial"/>
                <a:ea typeface="Arial"/>
                <a:cs typeface="Arial"/>
                <a:sym typeface="Arial"/>
              </a:rPr>
            </a:br>
            <a:r>
              <a:rPr lang="en-US" sz="1100">
                <a:solidFill>
                  <a:schemeClr val="dk1"/>
                </a:solidFill>
                <a:highlight>
                  <a:srgbClr val="FFFFFF"/>
                </a:highlight>
                <a:latin typeface="Arial"/>
                <a:ea typeface="Arial"/>
                <a:cs typeface="Arial"/>
                <a:sym typeface="Arial"/>
              </a:rPr>
              <a:t>|   5    | 0.0529761904762 |  0.148479471917 |</a:t>
            </a:r>
            <a:br>
              <a:rPr lang="en-US" sz="1100">
                <a:solidFill>
                  <a:schemeClr val="dk1"/>
                </a:solidFill>
                <a:highlight>
                  <a:srgbClr val="FFFFFF"/>
                </a:highlight>
                <a:latin typeface="Arial"/>
                <a:ea typeface="Arial"/>
                <a:cs typeface="Arial"/>
                <a:sym typeface="Arial"/>
              </a:rPr>
            </a:br>
            <a:r>
              <a:rPr lang="en-US" sz="1100">
                <a:solidFill>
                  <a:schemeClr val="dk1"/>
                </a:solidFill>
                <a:highlight>
                  <a:srgbClr val="FFFFFF"/>
                </a:highlight>
                <a:latin typeface="Arial"/>
                <a:ea typeface="Arial"/>
                <a:cs typeface="Arial"/>
                <a:sym typeface="Arial"/>
              </a:rPr>
              <a:t>|   6    | 0.0610119047619 |  0.243717567155 |</a:t>
            </a:r>
            <a:br>
              <a:rPr lang="en-US" sz="1100">
                <a:solidFill>
                  <a:schemeClr val="dk1"/>
                </a:solidFill>
                <a:highlight>
                  <a:srgbClr val="FFFFFF"/>
                </a:highlight>
                <a:latin typeface="Arial"/>
                <a:ea typeface="Arial"/>
                <a:cs typeface="Arial"/>
                <a:sym typeface="Arial"/>
              </a:rPr>
            </a:br>
            <a:r>
              <a:rPr lang="en-US" sz="1100">
                <a:solidFill>
                  <a:schemeClr val="dk1"/>
                </a:solidFill>
                <a:highlight>
                  <a:srgbClr val="FFFFFF"/>
                </a:highlight>
                <a:latin typeface="Arial"/>
                <a:ea typeface="Arial"/>
                <a:cs typeface="Arial"/>
                <a:sym typeface="Arial"/>
              </a:rPr>
              <a:t>|   7    | 0.0654761904762 |  0.321079441392 |</a:t>
            </a:r>
            <a:br>
              <a:rPr lang="en-US" sz="1100">
                <a:solidFill>
                  <a:schemeClr val="dk1"/>
                </a:solidFill>
                <a:highlight>
                  <a:srgbClr val="FFFFFF"/>
                </a:highlight>
                <a:latin typeface="Arial"/>
                <a:ea typeface="Arial"/>
                <a:cs typeface="Arial"/>
                <a:sym typeface="Arial"/>
              </a:rPr>
            </a:br>
            <a:r>
              <a:rPr lang="en-US" sz="1100">
                <a:solidFill>
                  <a:schemeClr val="dk1"/>
                </a:solidFill>
                <a:highlight>
                  <a:srgbClr val="FFFFFF"/>
                </a:highlight>
                <a:latin typeface="Arial"/>
                <a:ea typeface="Arial"/>
                <a:cs typeface="Arial"/>
                <a:sym typeface="Arial"/>
              </a:rPr>
              <a:t>|   8    | 0.0580357142857 |  0.32504769536  |</a:t>
            </a:r>
            <a:br>
              <a:rPr lang="en-US" sz="1100">
                <a:solidFill>
                  <a:schemeClr val="dk1"/>
                </a:solidFill>
                <a:highlight>
                  <a:srgbClr val="FFFFFF"/>
                </a:highlight>
                <a:latin typeface="Arial"/>
                <a:ea typeface="Arial"/>
                <a:cs typeface="Arial"/>
                <a:sym typeface="Arial"/>
              </a:rPr>
            </a:br>
            <a:r>
              <a:rPr lang="en-US" sz="1100">
                <a:solidFill>
                  <a:schemeClr val="dk1"/>
                </a:solidFill>
                <a:highlight>
                  <a:srgbClr val="FFFFFF"/>
                </a:highlight>
                <a:latin typeface="Arial"/>
                <a:ea typeface="Arial"/>
                <a:cs typeface="Arial"/>
                <a:sym typeface="Arial"/>
              </a:rPr>
              <a:t>|   9    | 0.0542328042328 |  0.338669490232 |</a:t>
            </a:r>
            <a:br>
              <a:rPr lang="en-US" sz="1100">
                <a:solidFill>
                  <a:schemeClr val="dk1"/>
                </a:solidFill>
                <a:highlight>
                  <a:srgbClr val="FFFFFF"/>
                </a:highlight>
                <a:latin typeface="Arial"/>
                <a:ea typeface="Arial"/>
                <a:cs typeface="Arial"/>
                <a:sym typeface="Arial"/>
              </a:rPr>
            </a:br>
            <a:r>
              <a:rPr lang="en-US" sz="1100">
                <a:solidFill>
                  <a:schemeClr val="dk1"/>
                </a:solidFill>
                <a:highlight>
                  <a:srgbClr val="FFFFFF"/>
                </a:highlight>
                <a:latin typeface="Arial"/>
                <a:ea typeface="Arial"/>
                <a:cs typeface="Arial"/>
                <a:sym typeface="Arial"/>
              </a:rPr>
              <a:t>|   10   | 0.0497023809524 |  0.346109966422 |</a:t>
            </a:r>
            <a:br>
              <a:rPr lang="en-US" sz="1100">
                <a:solidFill>
                  <a:schemeClr val="dk1"/>
                </a:solidFill>
                <a:highlight>
                  <a:srgbClr val="FFFFFF"/>
                </a:highlight>
                <a:latin typeface="Arial"/>
                <a:ea typeface="Arial"/>
                <a:cs typeface="Arial"/>
                <a:sym typeface="Arial"/>
              </a:rPr>
            </a:br>
            <a:r>
              <a:rPr lang="en-US" sz="1100">
                <a:solidFill>
                  <a:schemeClr val="dk1"/>
                </a:solidFill>
                <a:highlight>
                  <a:srgbClr val="FFFFFF"/>
                </a:highlight>
                <a:latin typeface="Arial"/>
                <a:ea typeface="Arial"/>
                <a:cs typeface="Arial"/>
                <a:sym typeface="Arial"/>
              </a:rPr>
              <a:t>+--------+-----------------+-----------------+</a:t>
            </a:r>
            <a:br>
              <a:rPr lang="en-US" sz="1100">
                <a:solidFill>
                  <a:schemeClr val="dk1"/>
                </a:solidFill>
                <a:highlight>
                  <a:srgbClr val="FFFFFF"/>
                </a:highlight>
                <a:latin typeface="Arial"/>
                <a:ea typeface="Arial"/>
                <a:cs typeface="Arial"/>
                <a:sym typeface="Arial"/>
              </a:rPr>
            </a:br>
            <a:r>
              <a:rPr lang="en-US" sz="1100">
                <a:solidFill>
                  <a:schemeClr val="dk1"/>
                </a:solidFill>
                <a:highlight>
                  <a:srgbClr val="FFFFFF"/>
                </a:highlight>
                <a:latin typeface="Arial"/>
                <a:ea typeface="Arial"/>
                <a:cs typeface="Arial"/>
                <a:sym typeface="Arial"/>
              </a:rPr>
              <a:t>[10 rows x 3 columns]</a:t>
            </a:r>
            <a:br>
              <a:rPr lang="en-US" sz="1100">
                <a:solidFill>
                  <a:schemeClr val="dk1"/>
                </a:solidFill>
                <a:highlight>
                  <a:srgbClr val="FFFFFF"/>
                </a:highlight>
                <a:latin typeface="Arial"/>
                <a:ea typeface="Arial"/>
                <a:cs typeface="Arial"/>
                <a:sym typeface="Arial"/>
              </a:rPr>
            </a:br>
            <a:br>
              <a:rPr lang="en-US" sz="1100">
                <a:solidFill>
                  <a:schemeClr val="dk1"/>
                </a:solidFill>
                <a:highlight>
                  <a:srgbClr val="FFFFFF"/>
                </a:highlight>
                <a:latin typeface="Arial"/>
                <a:ea typeface="Arial"/>
                <a:cs typeface="Arial"/>
                <a:sym typeface="Arial"/>
              </a:rPr>
            </a:br>
            <a:r>
              <a:rPr lang="en-US" sz="1100">
                <a:solidFill>
                  <a:schemeClr val="dk1"/>
                </a:solidFill>
                <a:highlight>
                  <a:srgbClr val="FFFFFF"/>
                </a:highlight>
                <a:latin typeface="Arial"/>
                <a:ea typeface="Arial"/>
                <a:cs typeface="Arial"/>
                <a:sym typeface="Arial"/>
              </a:rPr>
              <a:t>('\nOverall RMSE: ', 2.5706642746735713)</a:t>
            </a:r>
            <a:br>
              <a:rPr lang="en-US" sz="1100">
                <a:solidFill>
                  <a:schemeClr val="dk1"/>
                </a:solidFill>
                <a:highlight>
                  <a:srgbClr val="FFFFFF"/>
                </a:highlight>
                <a:latin typeface="Arial"/>
                <a:ea typeface="Arial"/>
                <a:cs typeface="Arial"/>
                <a:sym typeface="Arial"/>
              </a:rPr>
            </a:br>
          </a:p>
          <a:p>
            <a:pPr indent="-69850" lvl="0" marL="0">
              <a:lnSpc>
                <a:spcPct val="115000"/>
              </a:lnSpc>
              <a:spcBef>
                <a:spcPts val="0"/>
              </a:spcBef>
              <a:spcAft>
                <a:spcPts val="0"/>
              </a:spcAft>
              <a:buClr>
                <a:schemeClr val="dk1"/>
              </a:buClr>
              <a:buSzPct val="100000"/>
              <a:buFont typeface="Arial"/>
              <a:buNone/>
            </a:pPr>
            <a:r>
              <a:t/>
            </a:r>
            <a:endParaRPr sz="1050">
              <a:solidFill>
                <a:schemeClr val="dk1"/>
              </a:solidFill>
              <a:highlight>
                <a:srgbClr val="FFFFFF"/>
              </a:highlight>
              <a:latin typeface="Arial"/>
              <a:ea typeface="Arial"/>
              <a:cs typeface="Arial"/>
              <a:sym typeface="Arial"/>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p:txBody>
      </p:sp>
      <p:pic>
        <p:nvPicPr>
          <p:cNvPr id="316" name="Shape 316"/>
          <p:cNvPicPr preferRelativeResize="0"/>
          <p:nvPr/>
        </p:nvPicPr>
        <p:blipFill>
          <a:blip r:embed="rId3">
            <a:alphaModFix/>
          </a:blip>
          <a:stretch>
            <a:fillRect/>
          </a:stretch>
        </p:blipFill>
        <p:spPr>
          <a:xfrm>
            <a:off x="4470399" y="1817849"/>
            <a:ext cx="6685275" cy="446442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0" name="Shape 320"/>
        <p:cNvGrpSpPr/>
        <p:nvPr/>
      </p:nvGrpSpPr>
      <p:grpSpPr>
        <a:xfrm>
          <a:off x="0" y="0"/>
          <a:ext cx="0" cy="0"/>
          <a:chOff x="0" y="0"/>
          <a:chExt cx="0" cy="0"/>
        </a:xfrm>
      </p:grpSpPr>
      <p:sp>
        <p:nvSpPr>
          <p:cNvPr id="321" name="Shape 321"/>
          <p:cNvSpPr txBox="1"/>
          <p:nvPr>
            <p:ph type="title"/>
          </p:nvPr>
        </p:nvSpPr>
        <p:spPr>
          <a:xfrm>
            <a:off x="1066804" y="828453"/>
            <a:ext cx="10058400" cy="1450800"/>
          </a:xfrm>
          <a:prstGeom prst="rect">
            <a:avLst/>
          </a:prstGeom>
        </p:spPr>
        <p:txBody>
          <a:bodyPr anchorCtr="0" anchor="b" bIns="91425" lIns="91425" rIns="91425" tIns="91425">
            <a:noAutofit/>
          </a:bodyPr>
          <a:lstStyle/>
          <a:p>
            <a:pPr lvl="0">
              <a:spcBef>
                <a:spcPts val="0"/>
              </a:spcBef>
              <a:buClr>
                <a:schemeClr val="dk1"/>
              </a:buClr>
              <a:buSzPct val="25000"/>
              <a:buFont typeface="Arial"/>
              <a:buNone/>
            </a:pPr>
            <a:r>
              <a:rPr lang="en-US"/>
              <a:t>Model-0 Evaluation</a:t>
            </a:r>
          </a:p>
          <a:p>
            <a:pPr lvl="0">
              <a:spcBef>
                <a:spcPts val="0"/>
              </a:spcBef>
              <a:buNone/>
            </a:pPr>
            <a:r>
              <a:t/>
            </a:r>
            <a:endParaRPr/>
          </a:p>
        </p:txBody>
      </p:sp>
      <p:sp>
        <p:nvSpPr>
          <p:cNvPr id="322" name="Shape 322"/>
          <p:cNvSpPr txBox="1"/>
          <p:nvPr>
            <p:ph idx="1" type="body"/>
          </p:nvPr>
        </p:nvSpPr>
        <p:spPr>
          <a:xfrm>
            <a:off x="846674" y="1845723"/>
            <a:ext cx="10308900" cy="4487400"/>
          </a:xfrm>
          <a:prstGeom prst="rect">
            <a:avLst/>
          </a:prstGeom>
        </p:spPr>
        <p:txBody>
          <a:bodyPr anchorCtr="0" anchor="t" bIns="91425" lIns="91425" rIns="91425" tIns="91425">
            <a:noAutofit/>
          </a:bodyPr>
          <a:lstStyle/>
          <a:p>
            <a:pPr lvl="0">
              <a:spcBef>
                <a:spcPts val="0"/>
              </a:spcBef>
              <a:buNone/>
            </a:pPr>
            <a:r>
              <a:rPr b="1" lang="en-US"/>
              <a:t>ALS @ 50</a:t>
            </a:r>
          </a:p>
          <a:p>
            <a:pPr indent="0" lvl="0" marL="0" rtl="0">
              <a:lnSpc>
                <a:spcPct val="115000"/>
              </a:lnSpc>
              <a:spcBef>
                <a:spcPts val="0"/>
              </a:spcBef>
              <a:spcAft>
                <a:spcPts val="0"/>
              </a:spcAft>
              <a:buNone/>
            </a:pPr>
            <a:r>
              <a:rPr lang="en-US" sz="1100">
                <a:solidFill>
                  <a:schemeClr val="dk1"/>
                </a:solidFill>
                <a:highlight>
                  <a:srgbClr val="FFFFFF"/>
                </a:highlight>
                <a:latin typeface="Arial"/>
                <a:ea typeface="Arial"/>
                <a:cs typeface="Arial"/>
                <a:sym typeface="Arial"/>
              </a:rPr>
              <a:t>Final training RMSE: </a:t>
            </a:r>
            <a:r>
              <a:rPr lang="en-US" sz="1050">
                <a:solidFill>
                  <a:schemeClr val="dk1"/>
                </a:solidFill>
                <a:highlight>
                  <a:srgbClr val="FFFFFF"/>
                </a:highlight>
                <a:latin typeface="Arial"/>
                <a:ea typeface="Arial"/>
                <a:cs typeface="Arial"/>
                <a:sym typeface="Arial"/>
              </a:rPr>
              <a:t>0.00731546</a:t>
            </a:r>
          </a:p>
          <a:p>
            <a:pPr indent="0" lvl="0" marL="0" rtl="0">
              <a:lnSpc>
                <a:spcPct val="115000"/>
              </a:lnSpc>
              <a:spcBef>
                <a:spcPts val="0"/>
              </a:spcBef>
              <a:spcAft>
                <a:spcPts val="0"/>
              </a:spcAft>
              <a:buNone/>
            </a:pPr>
            <a:r>
              <a:t/>
            </a:r>
            <a:endParaRPr sz="1050">
              <a:solidFill>
                <a:schemeClr val="dk1"/>
              </a:solidFill>
              <a:highlight>
                <a:srgbClr val="FFFFFF"/>
              </a:highlight>
              <a:latin typeface="Arial"/>
              <a:ea typeface="Arial"/>
              <a:cs typeface="Arial"/>
              <a:sym typeface="Arial"/>
            </a:endParaRPr>
          </a:p>
          <a:p>
            <a:pPr indent="0" lvl="0" marL="0" rtl="0">
              <a:lnSpc>
                <a:spcPct val="115000"/>
              </a:lnSpc>
              <a:spcBef>
                <a:spcPts val="0"/>
              </a:spcBef>
              <a:spcAft>
                <a:spcPts val="0"/>
              </a:spcAft>
              <a:buNone/>
            </a:pPr>
            <a:r>
              <a:rPr lang="en-US" sz="1050">
                <a:solidFill>
                  <a:schemeClr val="dk1"/>
                </a:solidFill>
                <a:highlight>
                  <a:srgbClr val="FFFFFF"/>
                </a:highlight>
                <a:latin typeface="Arial"/>
                <a:ea typeface="Arial"/>
                <a:cs typeface="Arial"/>
                <a:sym typeface="Arial"/>
              </a:rPr>
              <a:t>Precision and recall summary statistics by cutoff</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 cutoff |  mean_precision  |   mean_recall    |</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   1    | 0.00297619047619 | 0.00297619047619 |</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   2    |  0.014880952381  | 0.0165483821734  |</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   3    | 0.0138888888889  | 0.0218807234432  |</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   4    | 0.0126488095238  | 0.0284283424908  |</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   5    | 0.0136904761905  | 0.0393219627595  |</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   6    |  0.014880952381  | 0.0489945818071  |</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   7    |  0.014880952381  | 0.0551759004884  |</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   8    | 0.0145089285714  | 0.0628453144078  |</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   9    | 0.0145502645503  | 0.0727659493284  |</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   10   | 0.0145833333333  | 0.0831826159951  |</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[10 rows x 3 columns]</a:t>
            </a:r>
            <a:br>
              <a:rPr lang="en-US" sz="1050">
                <a:solidFill>
                  <a:schemeClr val="dk1"/>
                </a:solidFill>
                <a:highlight>
                  <a:srgbClr val="FFFFFF"/>
                </a:highlight>
                <a:latin typeface="Arial"/>
                <a:ea typeface="Arial"/>
                <a:cs typeface="Arial"/>
                <a:sym typeface="Arial"/>
              </a:rPr>
            </a:b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('\nOverall RMSE: ', 6.695286353597653)</a:t>
            </a:r>
          </a:p>
          <a:p>
            <a:pPr indent="-69850" lvl="0" marL="0">
              <a:lnSpc>
                <a:spcPct val="115000"/>
              </a:lnSpc>
              <a:spcBef>
                <a:spcPts val="0"/>
              </a:spcBef>
              <a:spcAft>
                <a:spcPts val="0"/>
              </a:spcAft>
              <a:buClr>
                <a:schemeClr val="dk1"/>
              </a:buClr>
              <a:buSzPct val="100000"/>
              <a:buFont typeface="Arial"/>
              <a:buNone/>
            </a:pPr>
            <a:r>
              <a:t/>
            </a:r>
            <a:endParaRPr sz="1050">
              <a:solidFill>
                <a:schemeClr val="dk1"/>
              </a:solidFill>
              <a:highlight>
                <a:srgbClr val="FFFFFF"/>
              </a:highlight>
              <a:latin typeface="Arial"/>
              <a:ea typeface="Arial"/>
              <a:cs typeface="Arial"/>
              <a:sym typeface="Arial"/>
            </a:endParaRPr>
          </a:p>
          <a:p>
            <a:pPr lvl="0">
              <a:spcBef>
                <a:spcPts val="0"/>
              </a:spcBef>
              <a:buNone/>
            </a:pPr>
            <a:r>
              <a:t/>
            </a:r>
            <a:endParaRPr b="1"/>
          </a:p>
          <a:p>
            <a:pPr lvl="0">
              <a:spcBef>
                <a:spcPts val="0"/>
              </a:spcBef>
              <a:buNone/>
            </a:pPr>
            <a:r>
              <a:t/>
            </a:r>
            <a:endParaRPr b="1"/>
          </a:p>
        </p:txBody>
      </p:sp>
      <p:pic>
        <p:nvPicPr>
          <p:cNvPr id="323" name="Shape 323"/>
          <p:cNvPicPr preferRelativeResize="0"/>
          <p:nvPr/>
        </p:nvPicPr>
        <p:blipFill>
          <a:blip r:embed="rId3">
            <a:alphaModFix/>
          </a:blip>
          <a:stretch>
            <a:fillRect/>
          </a:stretch>
        </p:blipFill>
        <p:spPr>
          <a:xfrm>
            <a:off x="4741325" y="1930400"/>
            <a:ext cx="6036725" cy="42672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7" name="Shape 327"/>
        <p:cNvGrpSpPr/>
        <p:nvPr/>
      </p:nvGrpSpPr>
      <p:grpSpPr>
        <a:xfrm>
          <a:off x="0" y="0"/>
          <a:ext cx="0" cy="0"/>
          <a:chOff x="0" y="0"/>
          <a:chExt cx="0" cy="0"/>
        </a:xfrm>
      </p:grpSpPr>
      <p:sp>
        <p:nvSpPr>
          <p:cNvPr id="328" name="Shape 328"/>
          <p:cNvSpPr txBox="1"/>
          <p:nvPr>
            <p:ph type="title"/>
          </p:nvPr>
        </p:nvSpPr>
        <p:spPr>
          <a:xfrm>
            <a:off x="1097279" y="286603"/>
            <a:ext cx="10058400" cy="1450800"/>
          </a:xfrm>
          <a:prstGeom prst="rect">
            <a:avLst/>
          </a:prstGeom>
        </p:spPr>
        <p:txBody>
          <a:bodyPr anchorCtr="0" anchor="b" bIns="91425" lIns="91425" rIns="91425" tIns="91425">
            <a:noAutofit/>
          </a:bodyPr>
          <a:lstStyle/>
          <a:p>
            <a:pPr lvl="0">
              <a:spcBef>
                <a:spcPts val="0"/>
              </a:spcBef>
              <a:buNone/>
            </a:pPr>
            <a:r>
              <a:rPr lang="en-US"/>
              <a:t>Data Model - 1</a:t>
            </a:r>
          </a:p>
        </p:txBody>
      </p:sp>
      <p:sp>
        <p:nvSpPr>
          <p:cNvPr id="329" name="Shape 329"/>
          <p:cNvSpPr txBox="1"/>
          <p:nvPr>
            <p:ph idx="1" type="body"/>
          </p:nvPr>
        </p:nvSpPr>
        <p:spPr>
          <a:xfrm>
            <a:off x="1097279" y="1845733"/>
            <a:ext cx="10058400" cy="4023300"/>
          </a:xfrm>
          <a:prstGeom prst="rect">
            <a:avLst/>
          </a:prstGeom>
        </p:spPr>
        <p:txBody>
          <a:bodyPr anchorCtr="0" anchor="t" bIns="91425" lIns="91425" rIns="91425" tIns="91425">
            <a:noAutofit/>
          </a:bodyPr>
          <a:lstStyle/>
          <a:p>
            <a:pPr indent="-381000" lvl="0" marL="457200" rtl="0">
              <a:spcBef>
                <a:spcPts val="0"/>
              </a:spcBef>
              <a:buClr>
                <a:schemeClr val="dk1"/>
              </a:buClr>
              <a:buSzPct val="100000"/>
            </a:pPr>
            <a:r>
              <a:rPr lang="en-US" sz="2400">
                <a:solidFill>
                  <a:schemeClr val="dk1"/>
                </a:solidFill>
              </a:rPr>
              <a:t>Performed Matrix Factorization using User_id, Cuisine and the number of times this User visited a particular Cuisine</a:t>
            </a:r>
          </a:p>
          <a:p>
            <a:pPr indent="-381000" lvl="0" marL="457200">
              <a:spcBef>
                <a:spcPts val="0"/>
              </a:spcBef>
              <a:buClr>
                <a:schemeClr val="dk1"/>
              </a:buClr>
              <a:buSzPct val="100000"/>
            </a:pPr>
            <a:r>
              <a:rPr lang="en-US" sz="2400">
                <a:solidFill>
                  <a:schemeClr val="dk1"/>
                </a:solidFill>
              </a:rPr>
              <a:t>Complete Data with every user and cuisines visited</a:t>
            </a:r>
          </a:p>
          <a:p>
            <a:pPr indent="-381000" lvl="0" marL="457200" rtl="0">
              <a:spcBef>
                <a:spcPts val="0"/>
              </a:spcBef>
              <a:buClr>
                <a:schemeClr val="dk1"/>
              </a:buClr>
              <a:buSzPct val="100000"/>
            </a:pPr>
            <a:r>
              <a:rPr lang="en-US" sz="2400">
                <a:solidFill>
                  <a:schemeClr val="dk1"/>
                </a:solidFill>
              </a:rPr>
              <a:t>Key Parameters: </a:t>
            </a:r>
          </a:p>
          <a:p>
            <a:pPr indent="-381000" lvl="1" marL="914400" rtl="0">
              <a:spcBef>
                <a:spcPts val="0"/>
              </a:spcBef>
              <a:buClr>
                <a:schemeClr val="dk1"/>
              </a:buClr>
              <a:buSzPct val="100000"/>
            </a:pPr>
            <a:r>
              <a:rPr lang="en-US" sz="2400">
                <a:solidFill>
                  <a:schemeClr val="dk1"/>
                </a:solidFill>
              </a:rPr>
              <a:t>Number of Factors: 5, 50</a:t>
            </a:r>
          </a:p>
          <a:p>
            <a:pPr indent="-381000" lvl="1" marL="914400">
              <a:spcBef>
                <a:spcPts val="0"/>
              </a:spcBef>
              <a:buClr>
                <a:schemeClr val="dk1"/>
              </a:buClr>
              <a:buSzPct val="100000"/>
            </a:pPr>
            <a:r>
              <a:rPr lang="en-US" sz="2400">
                <a:solidFill>
                  <a:schemeClr val="dk1"/>
                </a:solidFill>
              </a:rPr>
              <a:t>Solver: ALS, SGD  </a:t>
            </a:r>
          </a:p>
          <a:p>
            <a:pPr indent="-381000" lvl="1" marL="914400" rtl="0">
              <a:lnSpc>
                <a:spcPct val="115000"/>
              </a:lnSpc>
              <a:spcBef>
                <a:spcPts val="0"/>
              </a:spcBef>
              <a:spcAft>
                <a:spcPts val="0"/>
              </a:spcAft>
              <a:buClr>
                <a:schemeClr val="dk1"/>
              </a:buClr>
              <a:buSzPct val="100000"/>
            </a:pPr>
            <a:r>
              <a:rPr lang="en-US" sz="2400">
                <a:solidFill>
                  <a:schemeClr val="dk1"/>
                </a:solidFill>
              </a:rPr>
              <a:t>Regularization: 1e-008</a:t>
            </a:r>
          </a:p>
          <a:p>
            <a:pPr indent="-69850" lvl="0" marL="0">
              <a:lnSpc>
                <a:spcPct val="115000"/>
              </a:lnSpc>
              <a:spcBef>
                <a:spcPts val="0"/>
              </a:spcBef>
              <a:spcAft>
                <a:spcPts val="0"/>
              </a:spcAft>
              <a:buClr>
                <a:schemeClr val="dk1"/>
              </a:buClr>
              <a:buSzPct val="45833"/>
              <a:buFont typeface="Arial"/>
              <a:buNone/>
            </a:pPr>
            <a:r>
              <a:t/>
            </a:r>
            <a:endParaRPr sz="2400">
              <a:solidFill>
                <a:schemeClr val="dk1"/>
              </a:solidFill>
            </a:endParaRPr>
          </a:p>
          <a:p>
            <a:pPr lvl="0">
              <a:spcBef>
                <a:spcPts val="0"/>
              </a:spcBef>
              <a:buClr>
                <a:schemeClr val="dk1"/>
              </a:buClr>
              <a:buSzPct val="45833"/>
              <a:buFont typeface="Arial"/>
              <a:buNone/>
            </a:pPr>
            <a:r>
              <a:t/>
            </a:r>
            <a:endParaRPr sz="2400"/>
          </a:p>
          <a:p>
            <a:pPr lvl="0">
              <a:spcBef>
                <a:spcPts val="0"/>
              </a:spcBef>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3" name="Shape 333"/>
        <p:cNvGrpSpPr/>
        <p:nvPr/>
      </p:nvGrpSpPr>
      <p:grpSpPr>
        <a:xfrm>
          <a:off x="0" y="0"/>
          <a:ext cx="0" cy="0"/>
          <a:chOff x="0" y="0"/>
          <a:chExt cx="0" cy="0"/>
        </a:xfrm>
      </p:grpSpPr>
      <p:sp>
        <p:nvSpPr>
          <p:cNvPr id="334" name="Shape 334"/>
          <p:cNvSpPr txBox="1"/>
          <p:nvPr>
            <p:ph type="title"/>
          </p:nvPr>
        </p:nvSpPr>
        <p:spPr>
          <a:xfrm>
            <a:off x="1097279" y="286603"/>
            <a:ext cx="10058400" cy="1450800"/>
          </a:xfrm>
          <a:prstGeom prst="rect">
            <a:avLst/>
          </a:prstGeom>
        </p:spPr>
        <p:txBody>
          <a:bodyPr anchorCtr="0" anchor="b" bIns="91425" lIns="91425" rIns="91425" tIns="91425">
            <a:noAutofit/>
          </a:bodyPr>
          <a:lstStyle/>
          <a:p>
            <a:pPr lvl="0">
              <a:spcBef>
                <a:spcPts val="0"/>
              </a:spcBef>
              <a:buNone/>
            </a:pPr>
            <a:r>
              <a:rPr lang="en-US"/>
              <a:t>Model - 1 : Evaluation</a:t>
            </a:r>
          </a:p>
        </p:txBody>
      </p:sp>
      <p:sp>
        <p:nvSpPr>
          <p:cNvPr id="335" name="Shape 335"/>
          <p:cNvSpPr txBox="1"/>
          <p:nvPr>
            <p:ph idx="1" type="body"/>
          </p:nvPr>
        </p:nvSpPr>
        <p:spPr>
          <a:xfrm>
            <a:off x="1097279" y="1845733"/>
            <a:ext cx="10058400" cy="4023300"/>
          </a:xfrm>
          <a:prstGeom prst="rect">
            <a:avLst/>
          </a:prstGeom>
        </p:spPr>
        <p:txBody>
          <a:bodyPr anchorCtr="0" anchor="t" bIns="91425" lIns="91425" rIns="91425" tIns="91425">
            <a:noAutofit/>
          </a:bodyPr>
          <a:lstStyle/>
          <a:p>
            <a:pPr indent="0" lvl="0" marL="0" rtl="0">
              <a:lnSpc>
                <a:spcPct val="115000"/>
              </a:lnSpc>
              <a:spcBef>
                <a:spcPts val="0"/>
              </a:spcBef>
              <a:spcAft>
                <a:spcPts val="0"/>
              </a:spcAft>
              <a:buNone/>
            </a:pPr>
            <a:r>
              <a:rPr b="1" lang="en-US">
                <a:solidFill>
                  <a:schemeClr val="dk1"/>
                </a:solidFill>
                <a:highlight>
                  <a:srgbClr val="FFFFFF"/>
                </a:highlight>
                <a:latin typeface="Arial"/>
                <a:ea typeface="Arial"/>
                <a:cs typeface="Arial"/>
                <a:sym typeface="Arial"/>
              </a:rPr>
              <a:t>SGD @ 5</a:t>
            </a:r>
          </a:p>
          <a:p>
            <a:pPr indent="0" lvl="0" marL="0" rtl="0">
              <a:lnSpc>
                <a:spcPct val="115000"/>
              </a:lnSpc>
              <a:spcBef>
                <a:spcPts val="0"/>
              </a:spcBef>
              <a:spcAft>
                <a:spcPts val="0"/>
              </a:spcAft>
              <a:buNone/>
            </a:pPr>
            <a:r>
              <a:t/>
            </a:r>
            <a:endParaRPr sz="1050">
              <a:solidFill>
                <a:schemeClr val="dk1"/>
              </a:solidFill>
              <a:highlight>
                <a:srgbClr val="FFFFFF"/>
              </a:highlight>
              <a:latin typeface="Arial"/>
              <a:ea typeface="Arial"/>
              <a:cs typeface="Arial"/>
              <a:sym typeface="Arial"/>
            </a:endParaRPr>
          </a:p>
          <a:p>
            <a:pPr indent="-69850" lvl="0" marL="0" rtl="0">
              <a:lnSpc>
                <a:spcPct val="115000"/>
              </a:lnSpc>
              <a:spcBef>
                <a:spcPts val="0"/>
              </a:spcBef>
              <a:spcAft>
                <a:spcPts val="0"/>
              </a:spcAft>
              <a:buClr>
                <a:schemeClr val="dk1"/>
              </a:buClr>
              <a:buSzPct val="100000"/>
              <a:buFont typeface="Arial"/>
              <a:buNone/>
            </a:pPr>
            <a:r>
              <a:rPr lang="en-US" sz="1050">
                <a:solidFill>
                  <a:schemeClr val="dk1"/>
                </a:solidFill>
                <a:highlight>
                  <a:srgbClr val="FFFFFF"/>
                </a:highlight>
                <a:latin typeface="Arial"/>
                <a:ea typeface="Arial"/>
                <a:cs typeface="Arial"/>
                <a:sym typeface="Arial"/>
              </a:rPr>
              <a:t>Final training RMSE: 0.614477</a:t>
            </a:r>
          </a:p>
          <a:p>
            <a:pPr indent="0" lvl="0" marL="0" rtl="0">
              <a:lnSpc>
                <a:spcPct val="115000"/>
              </a:lnSpc>
              <a:spcBef>
                <a:spcPts val="0"/>
              </a:spcBef>
              <a:spcAft>
                <a:spcPts val="0"/>
              </a:spcAft>
              <a:buNone/>
            </a:pPr>
            <a:r>
              <a:t/>
            </a:r>
            <a:endParaRPr sz="1050">
              <a:solidFill>
                <a:schemeClr val="dk1"/>
              </a:solidFill>
              <a:highlight>
                <a:srgbClr val="FFFFFF"/>
              </a:highlight>
              <a:latin typeface="Arial"/>
              <a:ea typeface="Arial"/>
              <a:cs typeface="Arial"/>
              <a:sym typeface="Arial"/>
            </a:endParaRPr>
          </a:p>
          <a:p>
            <a:pPr indent="-69850" lvl="0" marL="0" rtl="0">
              <a:lnSpc>
                <a:spcPct val="115000"/>
              </a:lnSpc>
              <a:spcBef>
                <a:spcPts val="0"/>
              </a:spcBef>
              <a:spcAft>
                <a:spcPts val="0"/>
              </a:spcAft>
              <a:buClr>
                <a:schemeClr val="dk1"/>
              </a:buClr>
              <a:buSzPct val="100000"/>
              <a:buFont typeface="Arial"/>
              <a:buNone/>
            </a:pPr>
            <a:r>
              <a:rPr lang="en-US" sz="1050">
                <a:solidFill>
                  <a:schemeClr val="dk1"/>
                </a:solidFill>
                <a:highlight>
                  <a:srgbClr val="FFFFFF"/>
                </a:highlight>
                <a:latin typeface="Arial"/>
                <a:ea typeface="Arial"/>
                <a:cs typeface="Arial"/>
                <a:sym typeface="Arial"/>
              </a:rPr>
              <a:t>Precision and recall summary statistics by cutoff</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 cutoff |  mean_precision |  mean_recall   |</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   1    |  0.239010989011 | 0.185034013605 |</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   2    |  0.175824175824 | 0.265901360544 |</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   3    |  0.131868131868 | 0.301844583987 |</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   4    |  0.110576923077 | 0.334353741497 |</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   5    | 0.0956043956044 | 0.365031397174 |</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   6    | 0.0856227106227 | 0.394793301936 |</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   7    | 0.0796703296703 | 0.427394034537 |</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   8    |  0.075206043956 | 0.458464154893 |</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   9    | 0.0683760683761 | 0.466797488226 |</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   10   | 0.0631868131868 | 0.478702250131 |</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a:t>
            </a:r>
          </a:p>
          <a:p>
            <a:pPr indent="-69850" lvl="0" marL="0" rtl="0">
              <a:lnSpc>
                <a:spcPct val="115000"/>
              </a:lnSpc>
              <a:spcBef>
                <a:spcPts val="0"/>
              </a:spcBef>
              <a:spcAft>
                <a:spcPts val="0"/>
              </a:spcAft>
              <a:buClr>
                <a:schemeClr val="dk1"/>
              </a:buClr>
              <a:buSzPct val="100000"/>
              <a:buFont typeface="Arial"/>
              <a:buNone/>
            </a:pPr>
            <a:r>
              <a:t/>
            </a:r>
            <a:endParaRPr sz="1050">
              <a:solidFill>
                <a:schemeClr val="dk1"/>
              </a:solidFill>
              <a:highlight>
                <a:srgbClr val="FFFFFF"/>
              </a:highlight>
              <a:latin typeface="Arial"/>
              <a:ea typeface="Arial"/>
              <a:cs typeface="Arial"/>
              <a:sym typeface="Arial"/>
            </a:endParaRPr>
          </a:p>
          <a:p>
            <a:pPr indent="-69850" lvl="0" marL="0" rtl="0">
              <a:lnSpc>
                <a:spcPct val="115000"/>
              </a:lnSpc>
              <a:spcBef>
                <a:spcPts val="0"/>
              </a:spcBef>
              <a:spcAft>
                <a:spcPts val="0"/>
              </a:spcAft>
              <a:buClr>
                <a:schemeClr val="dk1"/>
              </a:buClr>
              <a:buSzPct val="100000"/>
              <a:buFont typeface="Arial"/>
              <a:buNone/>
            </a:pPr>
            <a:r>
              <a:rPr lang="en-US" sz="1050">
                <a:solidFill>
                  <a:schemeClr val="dk1"/>
                </a:solidFill>
                <a:highlight>
                  <a:srgbClr val="FFFFFF"/>
                </a:highlight>
                <a:latin typeface="Arial"/>
                <a:ea typeface="Arial"/>
                <a:cs typeface="Arial"/>
                <a:sym typeface="Arial"/>
              </a:rPr>
              <a:t>('\nOverall RMSE: ', 2.2845074939012826)</a:t>
            </a:r>
          </a:p>
          <a:p>
            <a:pPr indent="-69850" lvl="0" marL="0" rtl="0">
              <a:lnSpc>
                <a:spcPct val="115000"/>
              </a:lnSpc>
              <a:spcBef>
                <a:spcPts val="0"/>
              </a:spcBef>
              <a:spcAft>
                <a:spcPts val="0"/>
              </a:spcAft>
              <a:buClr>
                <a:schemeClr val="dk1"/>
              </a:buClr>
              <a:buSzPct val="100000"/>
              <a:buFont typeface="Arial"/>
              <a:buNone/>
            </a:pPr>
            <a:r>
              <a:t/>
            </a:r>
            <a:endParaRPr sz="1050">
              <a:solidFill>
                <a:schemeClr val="dk1"/>
              </a:solidFill>
              <a:highlight>
                <a:srgbClr val="FFFFFF"/>
              </a:highlight>
              <a:latin typeface="Arial"/>
              <a:ea typeface="Arial"/>
              <a:cs typeface="Arial"/>
              <a:sym typeface="Arial"/>
            </a:endParaRPr>
          </a:p>
        </p:txBody>
      </p:sp>
      <p:pic>
        <p:nvPicPr>
          <p:cNvPr id="336" name="Shape 336"/>
          <p:cNvPicPr preferRelativeResize="0"/>
          <p:nvPr/>
        </p:nvPicPr>
        <p:blipFill>
          <a:blip r:embed="rId3">
            <a:alphaModFix/>
          </a:blip>
          <a:stretch>
            <a:fillRect/>
          </a:stretch>
        </p:blipFill>
        <p:spPr>
          <a:xfrm>
            <a:off x="5723474" y="2228700"/>
            <a:ext cx="5147723" cy="38194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0" name="Shape 340"/>
        <p:cNvGrpSpPr/>
        <p:nvPr/>
      </p:nvGrpSpPr>
      <p:grpSpPr>
        <a:xfrm>
          <a:off x="0" y="0"/>
          <a:ext cx="0" cy="0"/>
          <a:chOff x="0" y="0"/>
          <a:chExt cx="0" cy="0"/>
        </a:xfrm>
      </p:grpSpPr>
      <p:sp>
        <p:nvSpPr>
          <p:cNvPr id="341" name="Shape 341"/>
          <p:cNvSpPr txBox="1"/>
          <p:nvPr>
            <p:ph type="title"/>
          </p:nvPr>
        </p:nvSpPr>
        <p:spPr>
          <a:xfrm>
            <a:off x="1097279" y="286603"/>
            <a:ext cx="10058400" cy="1450800"/>
          </a:xfrm>
          <a:prstGeom prst="rect">
            <a:avLst/>
          </a:prstGeom>
        </p:spPr>
        <p:txBody>
          <a:bodyPr anchorCtr="0" anchor="b" bIns="91425" lIns="91425" rIns="91425" tIns="91425">
            <a:noAutofit/>
          </a:bodyPr>
          <a:lstStyle/>
          <a:p>
            <a:pPr lvl="0">
              <a:spcBef>
                <a:spcPts val="0"/>
              </a:spcBef>
              <a:buNone/>
            </a:pPr>
            <a:r>
              <a:rPr lang="en-US"/>
              <a:t>Model - 1 : Evaluation</a:t>
            </a:r>
          </a:p>
        </p:txBody>
      </p:sp>
      <p:sp>
        <p:nvSpPr>
          <p:cNvPr id="342" name="Shape 342"/>
          <p:cNvSpPr txBox="1"/>
          <p:nvPr>
            <p:ph idx="1" type="body"/>
          </p:nvPr>
        </p:nvSpPr>
        <p:spPr>
          <a:xfrm>
            <a:off x="812799" y="1845724"/>
            <a:ext cx="10342800" cy="4317900"/>
          </a:xfrm>
          <a:prstGeom prst="rect">
            <a:avLst/>
          </a:prstGeom>
        </p:spPr>
        <p:txBody>
          <a:bodyPr anchorCtr="0" anchor="t" bIns="91425" lIns="91425" rIns="91425" tIns="91425">
            <a:noAutofit/>
          </a:bodyPr>
          <a:lstStyle/>
          <a:p>
            <a:pPr indent="0" lvl="0" marL="0" rtl="0">
              <a:lnSpc>
                <a:spcPct val="115000"/>
              </a:lnSpc>
              <a:spcBef>
                <a:spcPts val="0"/>
              </a:spcBef>
              <a:spcAft>
                <a:spcPts val="0"/>
              </a:spcAft>
              <a:buNone/>
            </a:pPr>
            <a:r>
              <a:rPr b="1" lang="en-US">
                <a:solidFill>
                  <a:schemeClr val="dk1"/>
                </a:solidFill>
                <a:latin typeface="Arial"/>
                <a:ea typeface="Arial"/>
                <a:cs typeface="Arial"/>
                <a:sym typeface="Arial"/>
              </a:rPr>
              <a:t>SGD@50</a:t>
            </a:r>
            <a:r>
              <a:rPr lang="en-US" sz="1050">
                <a:solidFill>
                  <a:schemeClr val="dk1"/>
                </a:solidFill>
                <a:latin typeface="Arial"/>
                <a:ea typeface="Arial"/>
                <a:cs typeface="Arial"/>
                <a:sym typeface="Arial"/>
              </a:rPr>
              <a:t>      </a:t>
            </a:r>
          </a:p>
          <a:p>
            <a:pPr indent="0" lvl="0" marL="0" rtl="0">
              <a:lnSpc>
                <a:spcPct val="115000"/>
              </a:lnSpc>
              <a:spcBef>
                <a:spcPts val="0"/>
              </a:spcBef>
              <a:spcAft>
                <a:spcPts val="0"/>
              </a:spcAft>
              <a:buNone/>
            </a:pPr>
            <a:r>
              <a:t/>
            </a:r>
            <a:endParaRPr sz="1050">
              <a:solidFill>
                <a:schemeClr val="dk1"/>
              </a:solidFill>
              <a:latin typeface="Arial"/>
              <a:ea typeface="Arial"/>
              <a:cs typeface="Arial"/>
              <a:sym typeface="Arial"/>
            </a:endParaRPr>
          </a:p>
          <a:p>
            <a:pPr indent="-69850" lvl="0" marL="0">
              <a:lnSpc>
                <a:spcPct val="115000"/>
              </a:lnSpc>
              <a:spcBef>
                <a:spcPts val="0"/>
              </a:spcBef>
              <a:spcAft>
                <a:spcPts val="0"/>
              </a:spcAft>
              <a:buClr>
                <a:schemeClr val="dk1"/>
              </a:buClr>
              <a:buSzPct val="100000"/>
              <a:buFont typeface="Arial"/>
              <a:buNone/>
            </a:pPr>
            <a:r>
              <a:rPr lang="en-US" sz="1050">
                <a:solidFill>
                  <a:schemeClr val="dk1"/>
                </a:solidFill>
                <a:latin typeface="Arial"/>
                <a:ea typeface="Arial"/>
                <a:cs typeface="Arial"/>
                <a:sym typeface="Arial"/>
              </a:rPr>
              <a:t>Final training RMSE: 0.0830334</a:t>
            </a:r>
          </a:p>
          <a:p>
            <a:pPr indent="-69850" lvl="0" marL="0" algn="r">
              <a:lnSpc>
                <a:spcPct val="121429"/>
              </a:lnSpc>
              <a:spcBef>
                <a:spcPts val="0"/>
              </a:spcBef>
              <a:spcAft>
                <a:spcPts val="0"/>
              </a:spcAft>
              <a:buClr>
                <a:schemeClr val="dk1"/>
              </a:buClr>
              <a:buSzPct val="100000"/>
              <a:buFont typeface="Arial"/>
              <a:buNone/>
            </a:pPr>
            <a:r>
              <a:t/>
            </a:r>
            <a:endParaRPr sz="1050">
              <a:solidFill>
                <a:srgbClr val="303F9F"/>
              </a:solidFill>
              <a:highlight>
                <a:srgbClr val="FFFFFF"/>
              </a:highlight>
              <a:latin typeface="Verdana"/>
              <a:ea typeface="Verdana"/>
              <a:cs typeface="Verdana"/>
              <a:sym typeface="Verdana"/>
            </a:endParaRPr>
          </a:p>
          <a:p>
            <a:pPr indent="-69850" lvl="0" marL="0">
              <a:lnSpc>
                <a:spcPct val="115000"/>
              </a:lnSpc>
              <a:spcBef>
                <a:spcPts val="0"/>
              </a:spcBef>
              <a:spcAft>
                <a:spcPts val="0"/>
              </a:spcAft>
              <a:buClr>
                <a:schemeClr val="dk1"/>
              </a:buClr>
              <a:buSzPct val="100000"/>
              <a:buFont typeface="Arial"/>
              <a:buNone/>
            </a:pPr>
            <a:r>
              <a:rPr lang="en-US" sz="1050">
                <a:solidFill>
                  <a:schemeClr val="dk1"/>
                </a:solidFill>
                <a:highlight>
                  <a:srgbClr val="FFFFFF"/>
                </a:highlight>
                <a:latin typeface="Arial"/>
                <a:ea typeface="Arial"/>
                <a:cs typeface="Arial"/>
                <a:sym typeface="Arial"/>
              </a:rPr>
              <a:t>Precision and recall summary statistics by cutoff</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 cutoff |  mean_precision |  mean_recall   |</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   1    |  0.252747252747 | 0.191902145474 |</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   2    |  0.168956043956 | 0.255664573522 |</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   3    |  0.134615384615 | 0.29903192046  |</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   4    |  0.107142857143 | 0.315835949765 |</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   5    | 0.0945054945055 | 0.343406593407 |</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   6    | 0.0856227106227 | 0.373495552067 |</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   7    | 0.0757456828885 | 0.385400313972 |</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   8    | 0.0721153846154 | 0.421297749869 |</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   9    | 0.0686813186813 | 0.454035845107 |</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   10   | 0.0648351648352 | 0.474869178441 |</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[10 rows x 3 columns]</a:t>
            </a:r>
          </a:p>
          <a:p>
            <a:pPr indent="-69850" lvl="0" marL="0">
              <a:lnSpc>
                <a:spcPct val="115000"/>
              </a:lnSpc>
              <a:spcBef>
                <a:spcPts val="0"/>
              </a:spcBef>
              <a:spcAft>
                <a:spcPts val="0"/>
              </a:spcAft>
              <a:buClr>
                <a:schemeClr val="dk1"/>
              </a:buClr>
              <a:buSzPct val="100000"/>
              <a:buFont typeface="Arial"/>
              <a:buNone/>
            </a:pPr>
            <a:r>
              <a:rPr lang="en-US" sz="1050">
                <a:solidFill>
                  <a:schemeClr val="dk1"/>
                </a:solidFill>
                <a:highlight>
                  <a:srgbClr val="FFFFFF"/>
                </a:highlight>
                <a:latin typeface="Arial"/>
                <a:ea typeface="Arial"/>
                <a:cs typeface="Arial"/>
                <a:sym typeface="Arial"/>
              </a:rPr>
              <a:t>('\nOverall RMSE: ', 1.1402851519093327)</a:t>
            </a:r>
          </a:p>
          <a:p>
            <a:pPr lvl="0">
              <a:spcBef>
                <a:spcPts val="0"/>
              </a:spcBef>
              <a:buNone/>
            </a:pPr>
            <a:r>
              <a:rPr lang="en-US"/>
              <a:t>                                                                                                                     </a:t>
            </a:r>
          </a:p>
        </p:txBody>
      </p:sp>
      <p:pic>
        <p:nvPicPr>
          <p:cNvPr id="343" name="Shape 343"/>
          <p:cNvPicPr preferRelativeResize="0"/>
          <p:nvPr/>
        </p:nvPicPr>
        <p:blipFill>
          <a:blip r:embed="rId3">
            <a:alphaModFix/>
          </a:blip>
          <a:stretch>
            <a:fillRect/>
          </a:stretch>
        </p:blipFill>
        <p:spPr>
          <a:xfrm>
            <a:off x="5249324" y="2092899"/>
            <a:ext cx="5689599" cy="377612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7" name="Shape 347"/>
        <p:cNvGrpSpPr/>
        <p:nvPr/>
      </p:nvGrpSpPr>
      <p:grpSpPr>
        <a:xfrm>
          <a:off x="0" y="0"/>
          <a:ext cx="0" cy="0"/>
          <a:chOff x="0" y="0"/>
          <a:chExt cx="0" cy="0"/>
        </a:xfrm>
      </p:grpSpPr>
      <p:sp>
        <p:nvSpPr>
          <p:cNvPr id="348" name="Shape 348"/>
          <p:cNvSpPr txBox="1"/>
          <p:nvPr>
            <p:ph type="title"/>
          </p:nvPr>
        </p:nvSpPr>
        <p:spPr>
          <a:xfrm>
            <a:off x="1097279" y="286603"/>
            <a:ext cx="10058400" cy="1450800"/>
          </a:xfrm>
          <a:prstGeom prst="rect">
            <a:avLst/>
          </a:prstGeom>
        </p:spPr>
        <p:txBody>
          <a:bodyPr anchorCtr="0" anchor="b" bIns="91425" lIns="91425" rIns="91425" tIns="91425">
            <a:noAutofit/>
          </a:bodyPr>
          <a:lstStyle/>
          <a:p>
            <a:pPr lvl="0">
              <a:spcBef>
                <a:spcPts val="0"/>
              </a:spcBef>
              <a:buNone/>
            </a:pPr>
            <a:r>
              <a:rPr lang="en-US"/>
              <a:t>Model - 1 : Evaluation</a:t>
            </a:r>
          </a:p>
        </p:txBody>
      </p:sp>
      <p:sp>
        <p:nvSpPr>
          <p:cNvPr id="349" name="Shape 349"/>
          <p:cNvSpPr txBox="1"/>
          <p:nvPr>
            <p:ph idx="1" type="body"/>
          </p:nvPr>
        </p:nvSpPr>
        <p:spPr>
          <a:xfrm>
            <a:off x="711199" y="1845724"/>
            <a:ext cx="10444500" cy="4419600"/>
          </a:xfrm>
          <a:prstGeom prst="rect">
            <a:avLst/>
          </a:prstGeom>
        </p:spPr>
        <p:txBody>
          <a:bodyPr anchorCtr="0" anchor="t" bIns="91425" lIns="91425" rIns="91425" tIns="91425">
            <a:noAutofit/>
          </a:bodyPr>
          <a:lstStyle/>
          <a:p>
            <a:pPr indent="0" lvl="0" marL="0" rtl="0">
              <a:lnSpc>
                <a:spcPct val="115000"/>
              </a:lnSpc>
              <a:spcBef>
                <a:spcPts val="0"/>
              </a:spcBef>
              <a:spcAft>
                <a:spcPts val="0"/>
              </a:spcAft>
              <a:buNone/>
            </a:pPr>
            <a:r>
              <a:rPr b="1" lang="en-US">
                <a:solidFill>
                  <a:schemeClr val="dk1"/>
                </a:solidFill>
                <a:highlight>
                  <a:srgbClr val="FFFFFF"/>
                </a:highlight>
                <a:latin typeface="Arial"/>
                <a:ea typeface="Arial"/>
                <a:cs typeface="Arial"/>
                <a:sym typeface="Arial"/>
              </a:rPr>
              <a:t>ALS@50</a:t>
            </a:r>
          </a:p>
          <a:p>
            <a:pPr indent="0" lvl="0" marL="0" rtl="0">
              <a:lnSpc>
                <a:spcPct val="115000"/>
              </a:lnSpc>
              <a:spcBef>
                <a:spcPts val="0"/>
              </a:spcBef>
              <a:spcAft>
                <a:spcPts val="0"/>
              </a:spcAft>
              <a:buNone/>
            </a:pPr>
            <a:r>
              <a:t/>
            </a:r>
            <a:endParaRPr b="1">
              <a:solidFill>
                <a:schemeClr val="dk1"/>
              </a:solidFill>
              <a:highlight>
                <a:srgbClr val="FFFFFF"/>
              </a:highlight>
              <a:latin typeface="Arial"/>
              <a:ea typeface="Arial"/>
              <a:cs typeface="Arial"/>
              <a:sym typeface="Arial"/>
            </a:endParaRPr>
          </a:p>
          <a:p>
            <a:pPr indent="0" lvl="0" marL="0" rtl="0">
              <a:lnSpc>
                <a:spcPct val="115000"/>
              </a:lnSpc>
              <a:spcBef>
                <a:spcPts val="0"/>
              </a:spcBef>
              <a:spcAft>
                <a:spcPts val="0"/>
              </a:spcAft>
              <a:buNone/>
            </a:pPr>
            <a:r>
              <a:rPr lang="en-US" sz="1050">
                <a:solidFill>
                  <a:schemeClr val="dk1"/>
                </a:solidFill>
                <a:highlight>
                  <a:srgbClr val="FFFFFF"/>
                </a:highlight>
                <a:latin typeface="Arial"/>
                <a:ea typeface="Arial"/>
                <a:cs typeface="Arial"/>
                <a:sym typeface="Arial"/>
              </a:rPr>
              <a:t>RMSE Training: 0.0110711</a:t>
            </a:r>
          </a:p>
          <a:p>
            <a:pPr indent="0" lvl="0" marL="0" rtl="0">
              <a:lnSpc>
                <a:spcPct val="115000"/>
              </a:lnSpc>
              <a:spcBef>
                <a:spcPts val="0"/>
              </a:spcBef>
              <a:spcAft>
                <a:spcPts val="0"/>
              </a:spcAft>
              <a:buNone/>
            </a:pPr>
            <a:r>
              <a:t/>
            </a:r>
            <a:endParaRPr sz="1050">
              <a:solidFill>
                <a:schemeClr val="dk1"/>
              </a:solidFill>
              <a:highlight>
                <a:srgbClr val="FFFFFF"/>
              </a:highlight>
              <a:latin typeface="Arial"/>
              <a:ea typeface="Arial"/>
              <a:cs typeface="Arial"/>
              <a:sym typeface="Arial"/>
            </a:endParaRPr>
          </a:p>
          <a:p>
            <a:pPr indent="0" lvl="0" marL="0" rtl="0">
              <a:lnSpc>
                <a:spcPct val="115000"/>
              </a:lnSpc>
              <a:spcBef>
                <a:spcPts val="0"/>
              </a:spcBef>
              <a:spcAft>
                <a:spcPts val="0"/>
              </a:spcAft>
              <a:buNone/>
            </a:pPr>
            <a:r>
              <a:rPr lang="en-US" sz="1050">
                <a:solidFill>
                  <a:schemeClr val="dk1"/>
                </a:solidFill>
                <a:highlight>
                  <a:srgbClr val="FFFFFF"/>
                </a:highlight>
                <a:latin typeface="Arial"/>
                <a:ea typeface="Arial"/>
                <a:cs typeface="Arial"/>
                <a:sym typeface="Arial"/>
              </a:rPr>
              <a:t>Precision and recall summary statistics by cutoff</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 cutoff |  mean_precision |   mean_recall   |</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   1    | 0.0714285714286 |  0.048266614338 |</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   2    | 0.0590659340659 | 0.0753074306646 |</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   3    | 0.0512820512821 | 0.0975143903715 |</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   4    | 0.0418956043956 |  0.107522239665 |</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   5    |  0.039010989011 |  0.125085034014 |</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   6    | 0.0352564102564 |   0.1306711146  |</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   7    | 0.0353218210361 |  0.151988487703 |</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   8    | 0.0326236263736 |  0.16114599686  |</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   9    | 0.0302197802198 |  0.168243066457 |</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   10   | 0.0282967032967 |  0.176026949241 |</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[10 rows x 3 columns]</a:t>
            </a:r>
            <a:br>
              <a:rPr lang="en-US" sz="1050">
                <a:solidFill>
                  <a:schemeClr val="dk1"/>
                </a:solidFill>
                <a:highlight>
                  <a:srgbClr val="FFFFFF"/>
                </a:highlight>
                <a:latin typeface="Arial"/>
                <a:ea typeface="Arial"/>
                <a:cs typeface="Arial"/>
                <a:sym typeface="Arial"/>
              </a:rPr>
            </a:b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('\nOverall RMSE: ', 2.1236504553695967)</a:t>
            </a:r>
          </a:p>
          <a:p>
            <a:pPr indent="0" lvl="0" marL="0" rtl="0">
              <a:lnSpc>
                <a:spcPct val="115000"/>
              </a:lnSpc>
              <a:spcBef>
                <a:spcPts val="0"/>
              </a:spcBef>
              <a:spcAft>
                <a:spcPts val="0"/>
              </a:spcAft>
              <a:buNone/>
            </a:pPr>
            <a:r>
              <a:t/>
            </a:r>
            <a:endParaRPr sz="1050">
              <a:solidFill>
                <a:schemeClr val="dk1"/>
              </a:solidFill>
              <a:highlight>
                <a:srgbClr val="FFFFFF"/>
              </a:highlight>
              <a:latin typeface="Arial"/>
              <a:ea typeface="Arial"/>
              <a:cs typeface="Arial"/>
              <a:sym typeface="Arial"/>
            </a:endParaRPr>
          </a:p>
          <a:p>
            <a:pPr lvl="0" rtl="0">
              <a:spcBef>
                <a:spcPts val="0"/>
              </a:spcBef>
              <a:buNone/>
            </a:pPr>
            <a:r>
              <a:t/>
            </a:r>
            <a:endParaRPr/>
          </a:p>
        </p:txBody>
      </p:sp>
      <p:pic>
        <p:nvPicPr>
          <p:cNvPr id="350" name="Shape 350"/>
          <p:cNvPicPr preferRelativeResize="0"/>
          <p:nvPr/>
        </p:nvPicPr>
        <p:blipFill>
          <a:blip r:embed="rId3">
            <a:alphaModFix/>
          </a:blip>
          <a:stretch>
            <a:fillRect/>
          </a:stretch>
        </p:blipFill>
        <p:spPr>
          <a:xfrm>
            <a:off x="5012275" y="1845725"/>
            <a:ext cx="5851023" cy="428412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4" name="Shape 354"/>
        <p:cNvGrpSpPr/>
        <p:nvPr/>
      </p:nvGrpSpPr>
      <p:grpSpPr>
        <a:xfrm>
          <a:off x="0" y="0"/>
          <a:ext cx="0" cy="0"/>
          <a:chOff x="0" y="0"/>
          <a:chExt cx="0" cy="0"/>
        </a:xfrm>
      </p:grpSpPr>
      <p:sp>
        <p:nvSpPr>
          <p:cNvPr id="355" name="Shape 355"/>
          <p:cNvSpPr txBox="1"/>
          <p:nvPr>
            <p:ph type="title"/>
          </p:nvPr>
        </p:nvSpPr>
        <p:spPr>
          <a:xfrm>
            <a:off x="1097279" y="286603"/>
            <a:ext cx="10058400" cy="1450800"/>
          </a:xfrm>
          <a:prstGeom prst="rect">
            <a:avLst/>
          </a:prstGeom>
        </p:spPr>
        <p:txBody>
          <a:bodyPr anchorCtr="0" anchor="b" bIns="91425" lIns="91425" rIns="91425" tIns="91425">
            <a:noAutofit/>
          </a:bodyPr>
          <a:lstStyle/>
          <a:p>
            <a:pPr lvl="0">
              <a:spcBef>
                <a:spcPts val="0"/>
              </a:spcBef>
              <a:buNone/>
            </a:pPr>
            <a:r>
              <a:rPr lang="en-US"/>
              <a:t>Data Model - 2</a:t>
            </a:r>
          </a:p>
        </p:txBody>
      </p:sp>
      <p:sp>
        <p:nvSpPr>
          <p:cNvPr id="356" name="Shape 356"/>
          <p:cNvSpPr txBox="1"/>
          <p:nvPr>
            <p:ph idx="1" type="body"/>
          </p:nvPr>
        </p:nvSpPr>
        <p:spPr>
          <a:xfrm>
            <a:off x="1097279" y="1845733"/>
            <a:ext cx="10058400" cy="4023300"/>
          </a:xfrm>
          <a:prstGeom prst="rect">
            <a:avLst/>
          </a:prstGeom>
        </p:spPr>
        <p:txBody>
          <a:bodyPr anchorCtr="0" anchor="t" bIns="91425" lIns="91425" rIns="91425" tIns="91425">
            <a:noAutofit/>
          </a:bodyPr>
          <a:lstStyle/>
          <a:p>
            <a:pPr indent="-381000" lvl="0" marL="457200">
              <a:spcBef>
                <a:spcPts val="0"/>
              </a:spcBef>
              <a:buClr>
                <a:schemeClr val="dk1"/>
              </a:buClr>
              <a:buSzPct val="100000"/>
            </a:pPr>
            <a:r>
              <a:rPr lang="en-US" sz="2400">
                <a:solidFill>
                  <a:schemeClr val="dk1"/>
                </a:solidFill>
              </a:rPr>
              <a:t>Performed Matrix Factorization using User_id, Cuisine and the number of times this User visited a particular Cuisine</a:t>
            </a:r>
          </a:p>
          <a:p>
            <a:pPr indent="-381000" lvl="0" marL="457200">
              <a:spcBef>
                <a:spcPts val="0"/>
              </a:spcBef>
              <a:buClr>
                <a:schemeClr val="dk1"/>
              </a:buClr>
              <a:buSzPct val="100000"/>
            </a:pPr>
            <a:r>
              <a:rPr lang="en-US" sz="2400">
                <a:solidFill>
                  <a:schemeClr val="dk1"/>
                </a:solidFill>
              </a:rPr>
              <a:t>Filtered Data used where every user visited 3 or more Cuisines</a:t>
            </a:r>
          </a:p>
          <a:p>
            <a:pPr indent="-381000" lvl="0" marL="457200">
              <a:spcBef>
                <a:spcPts val="0"/>
              </a:spcBef>
              <a:buClr>
                <a:schemeClr val="dk1"/>
              </a:buClr>
              <a:buSzPct val="100000"/>
            </a:pPr>
            <a:r>
              <a:rPr lang="en-US" sz="2400">
                <a:solidFill>
                  <a:schemeClr val="dk1"/>
                </a:solidFill>
              </a:rPr>
              <a:t>Key Parameters: </a:t>
            </a:r>
          </a:p>
          <a:p>
            <a:pPr indent="-381000" lvl="1" marL="914400">
              <a:spcBef>
                <a:spcPts val="0"/>
              </a:spcBef>
              <a:buClr>
                <a:schemeClr val="dk1"/>
              </a:buClr>
              <a:buSzPct val="100000"/>
            </a:pPr>
            <a:r>
              <a:rPr lang="en-US" sz="2400">
                <a:solidFill>
                  <a:schemeClr val="dk1"/>
                </a:solidFill>
              </a:rPr>
              <a:t>Number of Factors: 5, 50</a:t>
            </a:r>
          </a:p>
          <a:p>
            <a:pPr indent="-381000" lvl="1" marL="914400">
              <a:spcBef>
                <a:spcPts val="0"/>
              </a:spcBef>
              <a:buClr>
                <a:schemeClr val="dk1"/>
              </a:buClr>
              <a:buSzPct val="100000"/>
            </a:pPr>
            <a:r>
              <a:rPr lang="en-US" sz="2400">
                <a:solidFill>
                  <a:schemeClr val="dk1"/>
                </a:solidFill>
              </a:rPr>
              <a:t>Solver: ALS, SGD  </a:t>
            </a:r>
          </a:p>
          <a:p>
            <a:pPr indent="-381000" lvl="1" marL="914400">
              <a:lnSpc>
                <a:spcPct val="115000"/>
              </a:lnSpc>
              <a:spcBef>
                <a:spcPts val="0"/>
              </a:spcBef>
              <a:spcAft>
                <a:spcPts val="0"/>
              </a:spcAft>
              <a:buClr>
                <a:schemeClr val="dk1"/>
              </a:buClr>
              <a:buSzPct val="100000"/>
            </a:pPr>
            <a:r>
              <a:rPr lang="en-US" sz="2400">
                <a:solidFill>
                  <a:schemeClr val="dk1"/>
                </a:solidFill>
              </a:rPr>
              <a:t>Regularization: 1e-008</a:t>
            </a:r>
          </a:p>
          <a:p>
            <a:pPr indent="-69850" lvl="0" marL="0">
              <a:lnSpc>
                <a:spcPct val="115000"/>
              </a:lnSpc>
              <a:spcBef>
                <a:spcPts val="0"/>
              </a:spcBef>
              <a:spcAft>
                <a:spcPts val="0"/>
              </a:spcAft>
              <a:buClr>
                <a:schemeClr val="dk1"/>
              </a:buClr>
              <a:buSzPct val="45833"/>
              <a:buFont typeface="Arial"/>
              <a:buNone/>
            </a:pPr>
            <a:r>
              <a:t/>
            </a:r>
            <a:endParaRPr sz="2400">
              <a:solidFill>
                <a:schemeClr val="dk1"/>
              </a:solidFill>
            </a:endParaRPr>
          </a:p>
          <a:p>
            <a:pPr lvl="0">
              <a:spcBef>
                <a:spcPts val="0"/>
              </a:spcBef>
              <a:buClr>
                <a:schemeClr val="dk1"/>
              </a:buClr>
              <a:buSzPct val="45833"/>
              <a:buFont typeface="Arial"/>
              <a:buNone/>
            </a:pPr>
            <a:r>
              <a:t/>
            </a:r>
            <a:endParaRPr sz="2400"/>
          </a:p>
          <a:p>
            <a:pPr lvl="0">
              <a:spcBef>
                <a:spcPts val="0"/>
              </a:spcBef>
              <a:buClr>
                <a:schemeClr val="dk1"/>
              </a:buClr>
              <a:buSzPct val="55000"/>
              <a:buFont typeface="Arial"/>
              <a:buNone/>
            </a:pPr>
            <a:r>
              <a:t/>
            </a:r>
            <a:endParaRPr/>
          </a:p>
          <a:p>
            <a:pPr lvl="0">
              <a:spcBef>
                <a:spcPts val="0"/>
              </a:spcBef>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0" name="Shape 360"/>
        <p:cNvGrpSpPr/>
        <p:nvPr/>
      </p:nvGrpSpPr>
      <p:grpSpPr>
        <a:xfrm>
          <a:off x="0" y="0"/>
          <a:ext cx="0" cy="0"/>
          <a:chOff x="0" y="0"/>
          <a:chExt cx="0" cy="0"/>
        </a:xfrm>
      </p:grpSpPr>
      <p:sp>
        <p:nvSpPr>
          <p:cNvPr id="361" name="Shape 361"/>
          <p:cNvSpPr txBox="1"/>
          <p:nvPr>
            <p:ph type="title"/>
          </p:nvPr>
        </p:nvSpPr>
        <p:spPr>
          <a:xfrm>
            <a:off x="1097279" y="286603"/>
            <a:ext cx="10058400" cy="1450800"/>
          </a:xfrm>
          <a:prstGeom prst="rect">
            <a:avLst/>
          </a:prstGeom>
        </p:spPr>
        <p:txBody>
          <a:bodyPr anchorCtr="0" anchor="b" bIns="91425" lIns="91425" rIns="91425" tIns="91425">
            <a:noAutofit/>
          </a:bodyPr>
          <a:lstStyle/>
          <a:p>
            <a:pPr lvl="0">
              <a:spcBef>
                <a:spcPts val="0"/>
              </a:spcBef>
              <a:buNone/>
            </a:pPr>
            <a:r>
              <a:rPr lang="en-US"/>
              <a:t>Model - 2 : Evaluation</a:t>
            </a:r>
          </a:p>
        </p:txBody>
      </p:sp>
      <p:sp>
        <p:nvSpPr>
          <p:cNvPr id="362" name="Shape 362"/>
          <p:cNvSpPr txBox="1"/>
          <p:nvPr>
            <p:ph idx="1" type="body"/>
          </p:nvPr>
        </p:nvSpPr>
        <p:spPr>
          <a:xfrm>
            <a:off x="575724" y="1845724"/>
            <a:ext cx="10580100" cy="4385700"/>
          </a:xfrm>
          <a:prstGeom prst="rect">
            <a:avLst/>
          </a:prstGeom>
        </p:spPr>
        <p:txBody>
          <a:bodyPr anchorCtr="0" anchor="t" bIns="91425" lIns="91425" rIns="91425" tIns="91425">
            <a:noAutofit/>
          </a:bodyPr>
          <a:lstStyle/>
          <a:p>
            <a:pPr indent="-69850" lvl="0" marL="0" rtl="0">
              <a:lnSpc>
                <a:spcPct val="115000"/>
              </a:lnSpc>
              <a:spcBef>
                <a:spcPts val="0"/>
              </a:spcBef>
              <a:spcAft>
                <a:spcPts val="0"/>
              </a:spcAft>
              <a:buClr>
                <a:schemeClr val="dk1"/>
              </a:buClr>
              <a:buSzPct val="100000"/>
              <a:buFont typeface="Arial"/>
              <a:buNone/>
            </a:pPr>
            <a:r>
              <a:t/>
            </a:r>
            <a:endParaRPr sz="1100">
              <a:solidFill>
                <a:schemeClr val="dk1"/>
              </a:solidFill>
              <a:highlight>
                <a:srgbClr val="FFFFFF"/>
              </a:highlight>
              <a:latin typeface="Arial"/>
              <a:ea typeface="Arial"/>
              <a:cs typeface="Arial"/>
              <a:sym typeface="Arial"/>
            </a:endParaRPr>
          </a:p>
          <a:p>
            <a:pPr indent="-69850" lvl="0" marL="0" rtl="0">
              <a:lnSpc>
                <a:spcPct val="115000"/>
              </a:lnSpc>
              <a:spcBef>
                <a:spcPts val="0"/>
              </a:spcBef>
              <a:spcAft>
                <a:spcPts val="0"/>
              </a:spcAft>
              <a:buClr>
                <a:schemeClr val="dk1"/>
              </a:buClr>
              <a:buSzPct val="55000"/>
              <a:buFont typeface="Arial"/>
              <a:buNone/>
            </a:pPr>
            <a:r>
              <a:rPr b="1" lang="en-US">
                <a:solidFill>
                  <a:schemeClr val="dk1"/>
                </a:solidFill>
                <a:highlight>
                  <a:srgbClr val="FFFFFF"/>
                </a:highlight>
                <a:latin typeface="Arial"/>
                <a:ea typeface="Arial"/>
                <a:cs typeface="Arial"/>
                <a:sym typeface="Arial"/>
              </a:rPr>
              <a:t>SGD @ 5</a:t>
            </a:r>
          </a:p>
          <a:p>
            <a:pPr indent="-69850" lvl="0" marL="0" rtl="0">
              <a:lnSpc>
                <a:spcPct val="115000"/>
              </a:lnSpc>
              <a:spcBef>
                <a:spcPts val="0"/>
              </a:spcBef>
              <a:spcAft>
                <a:spcPts val="0"/>
              </a:spcAft>
              <a:buClr>
                <a:schemeClr val="dk1"/>
              </a:buClr>
              <a:buSzPct val="100000"/>
              <a:buFont typeface="Arial"/>
              <a:buNone/>
            </a:pPr>
            <a:r>
              <a:rPr lang="en-US" sz="1100">
                <a:solidFill>
                  <a:schemeClr val="dk1"/>
                </a:solidFill>
                <a:latin typeface="Arial"/>
                <a:ea typeface="Arial"/>
                <a:cs typeface="Arial"/>
                <a:sym typeface="Arial"/>
              </a:rPr>
              <a:t>Final training RMSE: 0.179561</a:t>
            </a:r>
          </a:p>
          <a:p>
            <a:pPr indent="-69850" lvl="0" marL="0" rtl="0">
              <a:lnSpc>
                <a:spcPct val="115000"/>
              </a:lnSpc>
              <a:spcBef>
                <a:spcPts val="0"/>
              </a:spcBef>
              <a:spcAft>
                <a:spcPts val="0"/>
              </a:spcAft>
              <a:buClr>
                <a:schemeClr val="dk1"/>
              </a:buClr>
              <a:buSzPct val="100000"/>
              <a:buFont typeface="Arial"/>
              <a:buNone/>
            </a:pPr>
            <a:r>
              <a:t/>
            </a:r>
            <a:endParaRPr sz="1050">
              <a:solidFill>
                <a:schemeClr val="dk1"/>
              </a:solidFill>
              <a:highlight>
                <a:srgbClr val="FFFFFF"/>
              </a:highlight>
              <a:latin typeface="Arial"/>
              <a:ea typeface="Arial"/>
              <a:cs typeface="Arial"/>
              <a:sym typeface="Arial"/>
            </a:endParaRPr>
          </a:p>
          <a:p>
            <a:pPr indent="-69850" lvl="0" marL="0">
              <a:lnSpc>
                <a:spcPct val="115000"/>
              </a:lnSpc>
              <a:spcBef>
                <a:spcPts val="0"/>
              </a:spcBef>
              <a:spcAft>
                <a:spcPts val="0"/>
              </a:spcAft>
              <a:buClr>
                <a:schemeClr val="dk1"/>
              </a:buClr>
              <a:buSzPct val="100000"/>
              <a:buFont typeface="Arial"/>
              <a:buNone/>
            </a:pPr>
            <a:r>
              <a:rPr lang="en-US" sz="1100">
                <a:solidFill>
                  <a:schemeClr val="dk1"/>
                </a:solidFill>
                <a:highlight>
                  <a:srgbClr val="FFFFFF"/>
                </a:highlight>
                <a:latin typeface="Arial"/>
                <a:ea typeface="Arial"/>
                <a:cs typeface="Arial"/>
                <a:sym typeface="Arial"/>
              </a:rPr>
              <a:t>Precision and recall summary statistics by cutoff</a:t>
            </a:r>
            <a:br>
              <a:rPr lang="en-US" sz="1100">
                <a:solidFill>
                  <a:schemeClr val="dk1"/>
                </a:solidFill>
                <a:highlight>
                  <a:srgbClr val="FFFFFF"/>
                </a:highlight>
                <a:latin typeface="Arial"/>
                <a:ea typeface="Arial"/>
                <a:cs typeface="Arial"/>
                <a:sym typeface="Arial"/>
              </a:rPr>
            </a:br>
            <a:r>
              <a:rPr lang="en-US" sz="1100">
                <a:solidFill>
                  <a:schemeClr val="dk1"/>
                </a:solidFill>
                <a:highlight>
                  <a:srgbClr val="FFFFFF"/>
                </a:highlight>
                <a:latin typeface="Arial"/>
                <a:ea typeface="Arial"/>
                <a:cs typeface="Arial"/>
                <a:sym typeface="Arial"/>
              </a:rPr>
              <a:t>+--------+-----------------+----------------+</a:t>
            </a:r>
            <a:br>
              <a:rPr lang="en-US" sz="1100">
                <a:solidFill>
                  <a:schemeClr val="dk1"/>
                </a:solidFill>
                <a:highlight>
                  <a:srgbClr val="FFFFFF"/>
                </a:highlight>
                <a:latin typeface="Arial"/>
                <a:ea typeface="Arial"/>
                <a:cs typeface="Arial"/>
                <a:sym typeface="Arial"/>
              </a:rPr>
            </a:br>
            <a:r>
              <a:rPr lang="en-US" sz="1100">
                <a:solidFill>
                  <a:schemeClr val="dk1"/>
                </a:solidFill>
                <a:highlight>
                  <a:srgbClr val="FFFFFF"/>
                </a:highlight>
                <a:latin typeface="Arial"/>
                <a:ea typeface="Arial"/>
                <a:cs typeface="Arial"/>
                <a:sym typeface="Arial"/>
              </a:rPr>
              <a:t>| cutoff |  mean_precision |  mean_recall   |</a:t>
            </a:r>
            <a:br>
              <a:rPr lang="en-US" sz="1100">
                <a:solidFill>
                  <a:schemeClr val="dk1"/>
                </a:solidFill>
                <a:highlight>
                  <a:srgbClr val="FFFFFF"/>
                </a:highlight>
                <a:latin typeface="Arial"/>
                <a:ea typeface="Arial"/>
                <a:cs typeface="Arial"/>
                <a:sym typeface="Arial"/>
              </a:rPr>
            </a:br>
            <a:r>
              <a:rPr lang="en-US" sz="1100">
                <a:solidFill>
                  <a:schemeClr val="dk1"/>
                </a:solidFill>
                <a:highlight>
                  <a:srgbClr val="FFFFFF"/>
                </a:highlight>
                <a:latin typeface="Arial"/>
                <a:ea typeface="Arial"/>
                <a:cs typeface="Arial"/>
                <a:sym typeface="Arial"/>
              </a:rPr>
              <a:t>+--------+-----------------+----------------+</a:t>
            </a:r>
            <a:br>
              <a:rPr lang="en-US" sz="1100">
                <a:solidFill>
                  <a:schemeClr val="dk1"/>
                </a:solidFill>
                <a:highlight>
                  <a:srgbClr val="FFFFFF"/>
                </a:highlight>
                <a:latin typeface="Arial"/>
                <a:ea typeface="Arial"/>
                <a:cs typeface="Arial"/>
                <a:sym typeface="Arial"/>
              </a:rPr>
            </a:br>
            <a:r>
              <a:rPr lang="en-US" sz="1100">
                <a:solidFill>
                  <a:schemeClr val="dk1"/>
                </a:solidFill>
                <a:highlight>
                  <a:srgbClr val="FFFFFF"/>
                </a:highlight>
                <a:latin typeface="Arial"/>
                <a:ea typeface="Arial"/>
                <a:cs typeface="Arial"/>
                <a:sym typeface="Arial"/>
              </a:rPr>
              <a:t>|   1    |  0.384126984127 | 0.334973544974 |</a:t>
            </a:r>
            <a:br>
              <a:rPr lang="en-US" sz="1100">
                <a:solidFill>
                  <a:schemeClr val="dk1"/>
                </a:solidFill>
                <a:highlight>
                  <a:srgbClr val="FFFFFF"/>
                </a:highlight>
                <a:latin typeface="Arial"/>
                <a:ea typeface="Arial"/>
                <a:cs typeface="Arial"/>
                <a:sym typeface="Arial"/>
              </a:rPr>
            </a:br>
            <a:r>
              <a:rPr lang="en-US" sz="1100">
                <a:solidFill>
                  <a:schemeClr val="dk1"/>
                </a:solidFill>
                <a:highlight>
                  <a:srgbClr val="FFFFFF"/>
                </a:highlight>
                <a:latin typeface="Arial"/>
                <a:ea typeface="Arial"/>
                <a:cs typeface="Arial"/>
                <a:sym typeface="Arial"/>
              </a:rPr>
              <a:t>|   2    |  0.236507936508 | 0.392305366591 |</a:t>
            </a:r>
            <a:br>
              <a:rPr lang="en-US" sz="1100">
                <a:solidFill>
                  <a:schemeClr val="dk1"/>
                </a:solidFill>
                <a:highlight>
                  <a:srgbClr val="FFFFFF"/>
                </a:highlight>
                <a:latin typeface="Arial"/>
                <a:ea typeface="Arial"/>
                <a:cs typeface="Arial"/>
                <a:sym typeface="Arial"/>
              </a:rPr>
            </a:br>
            <a:r>
              <a:rPr lang="en-US" sz="1100">
                <a:solidFill>
                  <a:schemeClr val="dk1"/>
                </a:solidFill>
                <a:highlight>
                  <a:srgbClr val="FFFFFF"/>
                </a:highlight>
                <a:latin typeface="Arial"/>
                <a:ea typeface="Arial"/>
                <a:cs typeface="Arial"/>
                <a:sym typeface="Arial"/>
              </a:rPr>
              <a:t>|   3    |  0.198941798942 | 0.482993197279 |</a:t>
            </a:r>
            <a:br>
              <a:rPr lang="en-US" sz="1100">
                <a:solidFill>
                  <a:schemeClr val="dk1"/>
                </a:solidFill>
                <a:highlight>
                  <a:srgbClr val="FFFFFF"/>
                </a:highlight>
                <a:latin typeface="Arial"/>
                <a:ea typeface="Arial"/>
                <a:cs typeface="Arial"/>
                <a:sym typeface="Arial"/>
              </a:rPr>
            </a:br>
            <a:r>
              <a:rPr lang="en-US" sz="1100">
                <a:solidFill>
                  <a:schemeClr val="dk1"/>
                </a:solidFill>
                <a:highlight>
                  <a:srgbClr val="FFFFFF"/>
                </a:highlight>
                <a:latin typeface="Arial"/>
                <a:ea typeface="Arial"/>
                <a:cs typeface="Arial"/>
                <a:sym typeface="Arial"/>
              </a:rPr>
              <a:t>|   4    |  0.155555555556 | 0.495616024187 |</a:t>
            </a:r>
            <a:br>
              <a:rPr lang="en-US" sz="1100">
                <a:solidFill>
                  <a:schemeClr val="dk1"/>
                </a:solidFill>
                <a:highlight>
                  <a:srgbClr val="FFFFFF"/>
                </a:highlight>
                <a:latin typeface="Arial"/>
                <a:ea typeface="Arial"/>
                <a:cs typeface="Arial"/>
                <a:sym typeface="Arial"/>
              </a:rPr>
            </a:br>
            <a:r>
              <a:rPr lang="en-US" sz="1100">
                <a:solidFill>
                  <a:schemeClr val="dk1"/>
                </a:solidFill>
                <a:highlight>
                  <a:srgbClr val="FFFFFF"/>
                </a:highlight>
                <a:latin typeface="Arial"/>
                <a:ea typeface="Arial"/>
                <a:cs typeface="Arial"/>
                <a:sym typeface="Arial"/>
              </a:rPr>
              <a:t>|   5    |  0.126349206349 | 0.498715041572 |</a:t>
            </a:r>
            <a:br>
              <a:rPr lang="en-US" sz="1100">
                <a:solidFill>
                  <a:schemeClr val="dk1"/>
                </a:solidFill>
                <a:highlight>
                  <a:srgbClr val="FFFFFF"/>
                </a:highlight>
                <a:latin typeface="Arial"/>
                <a:ea typeface="Arial"/>
                <a:cs typeface="Arial"/>
                <a:sym typeface="Arial"/>
              </a:rPr>
            </a:br>
            <a:r>
              <a:rPr lang="en-US" sz="1100">
                <a:solidFill>
                  <a:schemeClr val="dk1"/>
                </a:solidFill>
                <a:highlight>
                  <a:srgbClr val="FFFFFF"/>
                </a:highlight>
                <a:latin typeface="Arial"/>
                <a:ea typeface="Arial"/>
                <a:cs typeface="Arial"/>
                <a:sym typeface="Arial"/>
              </a:rPr>
              <a:t>|   6    |  0.107936507937 | 0.50612244898  |</a:t>
            </a:r>
            <a:br>
              <a:rPr lang="en-US" sz="1100">
                <a:solidFill>
                  <a:schemeClr val="dk1"/>
                </a:solidFill>
                <a:highlight>
                  <a:srgbClr val="FFFFFF"/>
                </a:highlight>
                <a:latin typeface="Arial"/>
                <a:ea typeface="Arial"/>
                <a:cs typeface="Arial"/>
                <a:sym typeface="Arial"/>
              </a:rPr>
            </a:br>
            <a:r>
              <a:rPr lang="en-US" sz="1100">
                <a:solidFill>
                  <a:schemeClr val="dk1"/>
                </a:solidFill>
                <a:highlight>
                  <a:srgbClr val="FFFFFF"/>
                </a:highlight>
                <a:latin typeface="Arial"/>
                <a:ea typeface="Arial"/>
                <a:cs typeface="Arial"/>
                <a:sym typeface="Arial"/>
              </a:rPr>
              <a:t>|   7    | 0.0984126984127 | 0.53903250189  |</a:t>
            </a:r>
            <a:br>
              <a:rPr lang="en-US" sz="1100">
                <a:solidFill>
                  <a:schemeClr val="dk1"/>
                </a:solidFill>
                <a:highlight>
                  <a:srgbClr val="FFFFFF"/>
                </a:highlight>
                <a:latin typeface="Arial"/>
                <a:ea typeface="Arial"/>
                <a:cs typeface="Arial"/>
                <a:sym typeface="Arial"/>
              </a:rPr>
            </a:br>
            <a:r>
              <a:rPr lang="en-US" sz="1100">
                <a:solidFill>
                  <a:schemeClr val="dk1"/>
                </a:solidFill>
                <a:highlight>
                  <a:srgbClr val="FFFFFF"/>
                </a:highlight>
                <a:latin typeface="Arial"/>
                <a:ea typeface="Arial"/>
                <a:cs typeface="Arial"/>
                <a:sym typeface="Arial"/>
              </a:rPr>
              <a:t>|   8    | 0.0869047619048 | 0.542842025699 |</a:t>
            </a:r>
            <a:br>
              <a:rPr lang="en-US" sz="1100">
                <a:solidFill>
                  <a:schemeClr val="dk1"/>
                </a:solidFill>
                <a:highlight>
                  <a:srgbClr val="FFFFFF"/>
                </a:highlight>
                <a:latin typeface="Arial"/>
                <a:ea typeface="Arial"/>
                <a:cs typeface="Arial"/>
                <a:sym typeface="Arial"/>
              </a:rPr>
            </a:br>
            <a:r>
              <a:rPr lang="en-US" sz="1100">
                <a:solidFill>
                  <a:schemeClr val="dk1"/>
                </a:solidFill>
                <a:highlight>
                  <a:srgbClr val="FFFFFF"/>
                </a:highlight>
                <a:latin typeface="Arial"/>
                <a:ea typeface="Arial"/>
                <a:cs typeface="Arial"/>
                <a:sym typeface="Arial"/>
              </a:rPr>
              <a:t>|   9    | 0.0783068783069 | 0.547074829932 |</a:t>
            </a:r>
            <a:br>
              <a:rPr lang="en-US" sz="1100">
                <a:solidFill>
                  <a:schemeClr val="dk1"/>
                </a:solidFill>
                <a:highlight>
                  <a:srgbClr val="FFFFFF"/>
                </a:highlight>
                <a:latin typeface="Arial"/>
                <a:ea typeface="Arial"/>
                <a:cs typeface="Arial"/>
                <a:sym typeface="Arial"/>
              </a:rPr>
            </a:br>
            <a:r>
              <a:rPr lang="en-US" sz="1100">
                <a:solidFill>
                  <a:schemeClr val="dk1"/>
                </a:solidFill>
                <a:highlight>
                  <a:srgbClr val="FFFFFF"/>
                </a:highlight>
                <a:latin typeface="Arial"/>
                <a:ea typeface="Arial"/>
                <a:cs typeface="Arial"/>
                <a:sym typeface="Arial"/>
              </a:rPr>
              <a:t>|   10   |  0.072380952381 | 0.560831443689 |</a:t>
            </a:r>
            <a:br>
              <a:rPr lang="en-US" sz="1100">
                <a:solidFill>
                  <a:schemeClr val="dk1"/>
                </a:solidFill>
                <a:highlight>
                  <a:srgbClr val="FFFFFF"/>
                </a:highlight>
                <a:latin typeface="Arial"/>
                <a:ea typeface="Arial"/>
                <a:cs typeface="Arial"/>
                <a:sym typeface="Arial"/>
              </a:rPr>
            </a:br>
            <a:r>
              <a:rPr lang="en-US" sz="1100">
                <a:solidFill>
                  <a:schemeClr val="dk1"/>
                </a:solidFill>
                <a:highlight>
                  <a:srgbClr val="FFFFFF"/>
                </a:highlight>
                <a:latin typeface="Arial"/>
                <a:ea typeface="Arial"/>
                <a:cs typeface="Arial"/>
                <a:sym typeface="Arial"/>
              </a:rPr>
              <a:t>+--------+-----------------+----------------+</a:t>
            </a:r>
            <a:br>
              <a:rPr lang="en-US" sz="1100">
                <a:solidFill>
                  <a:schemeClr val="dk1"/>
                </a:solidFill>
                <a:highlight>
                  <a:srgbClr val="FFFFFF"/>
                </a:highlight>
                <a:latin typeface="Arial"/>
                <a:ea typeface="Arial"/>
                <a:cs typeface="Arial"/>
                <a:sym typeface="Arial"/>
              </a:rPr>
            </a:br>
            <a:r>
              <a:rPr lang="en-US" sz="1100">
                <a:solidFill>
                  <a:schemeClr val="dk1"/>
                </a:solidFill>
                <a:highlight>
                  <a:srgbClr val="FFFFFF"/>
                </a:highlight>
                <a:latin typeface="Arial"/>
                <a:ea typeface="Arial"/>
                <a:cs typeface="Arial"/>
                <a:sym typeface="Arial"/>
              </a:rPr>
              <a:t>[10 rows x 3 columns]</a:t>
            </a:r>
            <a:br>
              <a:rPr lang="en-US" sz="1100">
                <a:solidFill>
                  <a:schemeClr val="dk1"/>
                </a:solidFill>
                <a:highlight>
                  <a:srgbClr val="FFFFFF"/>
                </a:highlight>
                <a:latin typeface="Arial"/>
                <a:ea typeface="Arial"/>
                <a:cs typeface="Arial"/>
                <a:sym typeface="Arial"/>
              </a:rPr>
            </a:br>
            <a:br>
              <a:rPr lang="en-US" sz="1100">
                <a:solidFill>
                  <a:schemeClr val="dk1"/>
                </a:solidFill>
                <a:highlight>
                  <a:srgbClr val="FFFFFF"/>
                </a:highlight>
                <a:latin typeface="Arial"/>
                <a:ea typeface="Arial"/>
                <a:cs typeface="Arial"/>
                <a:sym typeface="Arial"/>
              </a:rPr>
            </a:br>
            <a:r>
              <a:rPr lang="en-US" sz="1100">
                <a:solidFill>
                  <a:schemeClr val="dk1"/>
                </a:solidFill>
                <a:highlight>
                  <a:srgbClr val="FFFFFF"/>
                </a:highlight>
                <a:latin typeface="Arial"/>
                <a:ea typeface="Arial"/>
                <a:cs typeface="Arial"/>
                <a:sym typeface="Arial"/>
              </a:rPr>
              <a:t>('\nOverall RMSE: ', 5.216071750177229)</a:t>
            </a:r>
          </a:p>
          <a:p>
            <a:pPr indent="-69850" lvl="0" marL="0" rtl="0">
              <a:lnSpc>
                <a:spcPct val="115000"/>
              </a:lnSpc>
              <a:spcBef>
                <a:spcPts val="0"/>
              </a:spcBef>
              <a:spcAft>
                <a:spcPts val="0"/>
              </a:spcAft>
              <a:buClr>
                <a:schemeClr val="dk1"/>
              </a:buClr>
              <a:buSzPct val="100000"/>
              <a:buFont typeface="Arial"/>
              <a:buNone/>
            </a:pPr>
            <a:r>
              <a:t/>
            </a:r>
            <a:endParaRPr sz="1050">
              <a:solidFill>
                <a:schemeClr val="dk1"/>
              </a:solidFill>
              <a:highlight>
                <a:srgbClr val="FFFFFF"/>
              </a:highlight>
              <a:latin typeface="Arial"/>
              <a:ea typeface="Arial"/>
              <a:cs typeface="Arial"/>
              <a:sym typeface="Arial"/>
            </a:endParaRPr>
          </a:p>
        </p:txBody>
      </p:sp>
      <p:pic>
        <p:nvPicPr>
          <p:cNvPr id="363" name="Shape 363"/>
          <p:cNvPicPr preferRelativeResize="0"/>
          <p:nvPr/>
        </p:nvPicPr>
        <p:blipFill>
          <a:blip r:embed="rId3">
            <a:alphaModFix/>
          </a:blip>
          <a:stretch>
            <a:fillRect/>
          </a:stretch>
        </p:blipFill>
        <p:spPr>
          <a:xfrm>
            <a:off x="4842924" y="2088625"/>
            <a:ext cx="6062149" cy="400737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7" name="Shape 367"/>
        <p:cNvGrpSpPr/>
        <p:nvPr/>
      </p:nvGrpSpPr>
      <p:grpSpPr>
        <a:xfrm>
          <a:off x="0" y="0"/>
          <a:ext cx="0" cy="0"/>
          <a:chOff x="0" y="0"/>
          <a:chExt cx="0" cy="0"/>
        </a:xfrm>
      </p:grpSpPr>
      <p:sp>
        <p:nvSpPr>
          <p:cNvPr id="368" name="Shape 368"/>
          <p:cNvSpPr txBox="1"/>
          <p:nvPr>
            <p:ph type="title"/>
          </p:nvPr>
        </p:nvSpPr>
        <p:spPr>
          <a:xfrm>
            <a:off x="1097279" y="286603"/>
            <a:ext cx="10058400" cy="1450800"/>
          </a:xfrm>
          <a:prstGeom prst="rect">
            <a:avLst/>
          </a:prstGeom>
        </p:spPr>
        <p:txBody>
          <a:bodyPr anchorCtr="0" anchor="b" bIns="91425" lIns="91425" rIns="91425" tIns="91425">
            <a:noAutofit/>
          </a:bodyPr>
          <a:lstStyle/>
          <a:p>
            <a:pPr lvl="0">
              <a:spcBef>
                <a:spcPts val="0"/>
              </a:spcBef>
              <a:buNone/>
            </a:pPr>
            <a:r>
              <a:rPr lang="en-US"/>
              <a:t>Model - 2 : Evaluation</a:t>
            </a:r>
          </a:p>
        </p:txBody>
      </p:sp>
      <p:sp>
        <p:nvSpPr>
          <p:cNvPr id="369" name="Shape 369"/>
          <p:cNvSpPr txBox="1"/>
          <p:nvPr>
            <p:ph idx="1" type="body"/>
          </p:nvPr>
        </p:nvSpPr>
        <p:spPr>
          <a:xfrm>
            <a:off x="1015050" y="1845724"/>
            <a:ext cx="10058400" cy="4351800"/>
          </a:xfrm>
          <a:prstGeom prst="rect">
            <a:avLst/>
          </a:prstGeom>
        </p:spPr>
        <p:txBody>
          <a:bodyPr anchorCtr="0" anchor="t" bIns="91425" lIns="91425" rIns="91425" tIns="91425">
            <a:noAutofit/>
          </a:bodyPr>
          <a:lstStyle/>
          <a:p>
            <a:pPr indent="-69850" lvl="0" marL="0" rtl="0">
              <a:lnSpc>
                <a:spcPct val="115000"/>
              </a:lnSpc>
              <a:spcBef>
                <a:spcPts val="0"/>
              </a:spcBef>
              <a:spcAft>
                <a:spcPts val="0"/>
              </a:spcAft>
              <a:buClr>
                <a:schemeClr val="dk1"/>
              </a:buClr>
              <a:buSzPct val="100000"/>
              <a:buFont typeface="Arial"/>
              <a:buNone/>
            </a:pPr>
            <a:r>
              <a:rPr b="1" lang="en-US">
                <a:solidFill>
                  <a:schemeClr val="dk1"/>
                </a:solidFill>
                <a:latin typeface="Arial"/>
                <a:ea typeface="Arial"/>
                <a:cs typeface="Arial"/>
                <a:sym typeface="Arial"/>
              </a:rPr>
              <a:t>SGD @ 50</a:t>
            </a:r>
          </a:p>
          <a:p>
            <a:pPr indent="0" lvl="0" marL="0" rtl="0">
              <a:lnSpc>
                <a:spcPct val="115000"/>
              </a:lnSpc>
              <a:spcBef>
                <a:spcPts val="0"/>
              </a:spcBef>
              <a:spcAft>
                <a:spcPts val="0"/>
              </a:spcAft>
              <a:buNone/>
            </a:pPr>
            <a:r>
              <a:t/>
            </a:r>
            <a:endParaRPr sz="1050">
              <a:solidFill>
                <a:schemeClr val="dk1"/>
              </a:solidFill>
              <a:highlight>
                <a:srgbClr val="FFFFFF"/>
              </a:highlight>
              <a:latin typeface="Arial"/>
              <a:ea typeface="Arial"/>
              <a:cs typeface="Arial"/>
              <a:sym typeface="Arial"/>
            </a:endParaRPr>
          </a:p>
          <a:p>
            <a:pPr indent="-69850" lvl="0" marL="0" rtl="0">
              <a:lnSpc>
                <a:spcPct val="115000"/>
              </a:lnSpc>
              <a:spcBef>
                <a:spcPts val="0"/>
              </a:spcBef>
              <a:spcAft>
                <a:spcPts val="0"/>
              </a:spcAft>
              <a:buClr>
                <a:schemeClr val="dk1"/>
              </a:buClr>
              <a:buSzPct val="100000"/>
              <a:buFont typeface="Arial"/>
              <a:buNone/>
            </a:pPr>
            <a:r>
              <a:rPr lang="en-US" sz="1050">
                <a:solidFill>
                  <a:schemeClr val="dk1"/>
                </a:solidFill>
                <a:highlight>
                  <a:srgbClr val="FFFFFF"/>
                </a:highlight>
                <a:latin typeface="Arial"/>
                <a:ea typeface="Arial"/>
                <a:cs typeface="Arial"/>
                <a:sym typeface="Arial"/>
              </a:rPr>
              <a:t>Precision and recall summary statistics by cutoff</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 cutoff |  mean_precision |  mean_recall   |</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   1    |  0.409523809524 | 0.353597883598 |</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   2    |  0.242857142857 | 0.401322751323 |</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   3    |  0.171428571429 | 0.419682539683 |</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   4    |  0.134920634921 | 0.436349206349 |</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   5    |  0.111746031746 | 0.448518518519 |</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   6    |  0.10582010582  | 0.514391534392 |</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   7    | 0.0938775510204 | 0.530105820106 |</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   8    | 0.0833333333333 | 0.535661375661 |</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   9    | 0.0758377425044 | 0.543703703704 |</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   10   | 0.0701587301587 | 0.55544973545  |</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[10 rows x 3 columns]</a:t>
            </a:r>
            <a:br>
              <a:rPr lang="en-US" sz="1050">
                <a:solidFill>
                  <a:schemeClr val="dk1"/>
                </a:solidFill>
                <a:highlight>
                  <a:srgbClr val="FFFFFF"/>
                </a:highlight>
                <a:latin typeface="Arial"/>
                <a:ea typeface="Arial"/>
                <a:cs typeface="Arial"/>
                <a:sym typeface="Arial"/>
              </a:rPr>
            </a:b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('\nOverall RMSE: ', 4.768527798015038)</a:t>
            </a:r>
          </a:p>
        </p:txBody>
      </p:sp>
      <p:pic>
        <p:nvPicPr>
          <p:cNvPr id="370" name="Shape 370"/>
          <p:cNvPicPr preferRelativeResize="0"/>
          <p:nvPr/>
        </p:nvPicPr>
        <p:blipFill>
          <a:blip r:embed="rId3">
            <a:alphaModFix/>
          </a:blip>
          <a:stretch>
            <a:fillRect/>
          </a:stretch>
        </p:blipFill>
        <p:spPr>
          <a:xfrm>
            <a:off x="4944525" y="1997400"/>
            <a:ext cx="6040899" cy="40233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4" name="Shape 374"/>
        <p:cNvGrpSpPr/>
        <p:nvPr/>
      </p:nvGrpSpPr>
      <p:grpSpPr>
        <a:xfrm>
          <a:off x="0" y="0"/>
          <a:ext cx="0" cy="0"/>
          <a:chOff x="0" y="0"/>
          <a:chExt cx="0" cy="0"/>
        </a:xfrm>
      </p:grpSpPr>
      <p:sp>
        <p:nvSpPr>
          <p:cNvPr id="375" name="Shape 375"/>
          <p:cNvSpPr txBox="1"/>
          <p:nvPr>
            <p:ph type="title"/>
          </p:nvPr>
        </p:nvSpPr>
        <p:spPr>
          <a:xfrm>
            <a:off x="1097279" y="286603"/>
            <a:ext cx="10058400" cy="1450800"/>
          </a:xfrm>
          <a:prstGeom prst="rect">
            <a:avLst/>
          </a:prstGeom>
        </p:spPr>
        <p:txBody>
          <a:bodyPr anchorCtr="0" anchor="b" bIns="91425" lIns="91425" rIns="91425" tIns="91425">
            <a:noAutofit/>
          </a:bodyPr>
          <a:lstStyle/>
          <a:p>
            <a:pPr lvl="0">
              <a:spcBef>
                <a:spcPts val="0"/>
              </a:spcBef>
              <a:buNone/>
            </a:pPr>
            <a:r>
              <a:rPr lang="en-US"/>
              <a:t>Model - 2 : Evaluation</a:t>
            </a:r>
          </a:p>
        </p:txBody>
      </p:sp>
      <p:sp>
        <p:nvSpPr>
          <p:cNvPr id="376" name="Shape 376"/>
          <p:cNvSpPr txBox="1"/>
          <p:nvPr>
            <p:ph idx="1" type="body"/>
          </p:nvPr>
        </p:nvSpPr>
        <p:spPr>
          <a:xfrm>
            <a:off x="711199" y="1845724"/>
            <a:ext cx="10444500" cy="4351800"/>
          </a:xfrm>
          <a:prstGeom prst="rect">
            <a:avLst/>
          </a:prstGeom>
        </p:spPr>
        <p:txBody>
          <a:bodyPr anchorCtr="0" anchor="t" bIns="91425" lIns="91425" rIns="91425" tIns="91425">
            <a:noAutofit/>
          </a:bodyPr>
          <a:lstStyle/>
          <a:p>
            <a:pPr indent="0" lvl="0" marL="0" rtl="0">
              <a:lnSpc>
                <a:spcPct val="115000"/>
              </a:lnSpc>
              <a:spcBef>
                <a:spcPts val="0"/>
              </a:spcBef>
              <a:spcAft>
                <a:spcPts val="0"/>
              </a:spcAft>
              <a:buNone/>
            </a:pPr>
            <a:r>
              <a:rPr b="1" lang="en-US">
                <a:solidFill>
                  <a:schemeClr val="dk1"/>
                </a:solidFill>
                <a:highlight>
                  <a:srgbClr val="FFFFFF"/>
                </a:highlight>
                <a:latin typeface="Arial"/>
                <a:ea typeface="Arial"/>
                <a:cs typeface="Arial"/>
                <a:sym typeface="Arial"/>
              </a:rPr>
              <a:t>ALS@50</a:t>
            </a:r>
          </a:p>
          <a:p>
            <a:pPr indent="0" lvl="0" marL="0" rtl="0">
              <a:lnSpc>
                <a:spcPct val="115000"/>
              </a:lnSpc>
              <a:spcBef>
                <a:spcPts val="0"/>
              </a:spcBef>
              <a:spcAft>
                <a:spcPts val="0"/>
              </a:spcAft>
              <a:buNone/>
            </a:pPr>
            <a:r>
              <a:t/>
            </a:r>
            <a:endParaRPr sz="1050">
              <a:solidFill>
                <a:schemeClr val="dk1"/>
              </a:solidFill>
              <a:highlight>
                <a:srgbClr val="FFFFFF"/>
              </a:highlight>
              <a:latin typeface="Arial"/>
              <a:ea typeface="Arial"/>
              <a:cs typeface="Arial"/>
              <a:sym typeface="Arial"/>
            </a:endParaRPr>
          </a:p>
          <a:p>
            <a:pPr indent="-69850" lvl="0" marL="0">
              <a:lnSpc>
                <a:spcPct val="115000"/>
              </a:lnSpc>
              <a:spcBef>
                <a:spcPts val="0"/>
              </a:spcBef>
              <a:spcAft>
                <a:spcPts val="0"/>
              </a:spcAft>
              <a:buClr>
                <a:schemeClr val="dk1"/>
              </a:buClr>
              <a:buSzPct val="100000"/>
              <a:buFont typeface="Arial"/>
              <a:buNone/>
            </a:pPr>
            <a:r>
              <a:rPr lang="en-US" sz="1050">
                <a:solidFill>
                  <a:schemeClr val="dk1"/>
                </a:solidFill>
                <a:highlight>
                  <a:srgbClr val="FFFFFF"/>
                </a:highlight>
                <a:latin typeface="Arial"/>
                <a:ea typeface="Arial"/>
                <a:cs typeface="Arial"/>
                <a:sym typeface="Arial"/>
              </a:rPr>
              <a:t>Precision and recall summary statistics by cutoff</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 cutoff |  mean_precision |   mean_recall   |</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   1    | 0.0796703296703 |  0.040737833595 |</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   2    | 0.0631868131868 | 0.0638932496075 |</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   3    | 0.0558608058608 | 0.0856946624804 |</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   4    | 0.0521978021978 |  0.104657247514 |</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   5    | 0.0445054945055 |  0.113448456306 |</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   6    | 0.0393772893773 |  0.121624803768 |</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   7    | 0.0345368916797 |  0.12322736787  |</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   8    | 0.0315934065934 |  0.126367085296 |</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   9    | 0.0283882783883 |  0.127282836211 |</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   10   | 0.0266483516484 |   0.1340855573  |</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a:t>
            </a: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[10 rows x 3 columns]</a:t>
            </a:r>
            <a:br>
              <a:rPr lang="en-US" sz="1050">
                <a:solidFill>
                  <a:schemeClr val="dk1"/>
                </a:solidFill>
                <a:highlight>
                  <a:srgbClr val="FFFFFF"/>
                </a:highlight>
                <a:latin typeface="Arial"/>
                <a:ea typeface="Arial"/>
                <a:cs typeface="Arial"/>
                <a:sym typeface="Arial"/>
              </a:rPr>
            </a:br>
            <a:br>
              <a:rPr lang="en-US" sz="1050">
                <a:solidFill>
                  <a:schemeClr val="dk1"/>
                </a:solidFill>
                <a:highlight>
                  <a:srgbClr val="FFFFFF"/>
                </a:highlight>
                <a:latin typeface="Arial"/>
                <a:ea typeface="Arial"/>
                <a:cs typeface="Arial"/>
                <a:sym typeface="Arial"/>
              </a:rPr>
            </a:br>
            <a:r>
              <a:rPr lang="en-US" sz="1050">
                <a:solidFill>
                  <a:schemeClr val="dk1"/>
                </a:solidFill>
                <a:highlight>
                  <a:srgbClr val="FFFFFF"/>
                </a:highlight>
                <a:latin typeface="Arial"/>
                <a:ea typeface="Arial"/>
                <a:cs typeface="Arial"/>
                <a:sym typeface="Arial"/>
              </a:rPr>
              <a:t>('\nOverall RMSE: ', 1.9168109059685745)</a:t>
            </a:r>
          </a:p>
          <a:p>
            <a:pPr lvl="0">
              <a:spcBef>
                <a:spcPts val="0"/>
              </a:spcBef>
              <a:buNone/>
            </a:pPr>
            <a:r>
              <a:t/>
            </a:r>
            <a:endParaRPr sz="1200"/>
          </a:p>
        </p:txBody>
      </p:sp>
      <p:pic>
        <p:nvPicPr>
          <p:cNvPr descr="line_recall_precision (8).png" id="377" name="Shape 377"/>
          <p:cNvPicPr preferRelativeResize="0"/>
          <p:nvPr/>
        </p:nvPicPr>
        <p:blipFill>
          <a:blip r:embed="rId3">
            <a:alphaModFix/>
          </a:blip>
          <a:stretch>
            <a:fillRect/>
          </a:stretch>
        </p:blipFill>
        <p:spPr>
          <a:xfrm>
            <a:off x="5012275" y="1998125"/>
            <a:ext cx="6143400" cy="41994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1097279" y="286603"/>
            <a:ext cx="10058399" cy="1450756"/>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Calibri"/>
              <a:buNone/>
            </a:pPr>
            <a:r>
              <a:rPr lang="en-US"/>
              <a:t>Technology Stack</a:t>
            </a:r>
          </a:p>
        </p:txBody>
      </p:sp>
      <p:sp>
        <p:nvSpPr>
          <p:cNvPr id="120" name="Shape 120"/>
          <p:cNvSpPr txBox="1"/>
          <p:nvPr>
            <p:ph idx="1" type="body"/>
          </p:nvPr>
        </p:nvSpPr>
        <p:spPr>
          <a:xfrm>
            <a:off x="1097279" y="1845733"/>
            <a:ext cx="10058399" cy="4023360"/>
          </a:xfrm>
          <a:prstGeom prst="rect">
            <a:avLst/>
          </a:prstGeom>
          <a:noFill/>
          <a:ln>
            <a:noFill/>
          </a:ln>
        </p:spPr>
        <p:txBody>
          <a:bodyPr anchorCtr="0" anchor="t" bIns="45700" lIns="0" rIns="0" tIns="45700">
            <a:noAutofit/>
          </a:bodyPr>
          <a:lstStyle/>
          <a:p>
            <a:pPr indent="0" lvl="0" marL="0" marR="0" rtl="0" algn="l">
              <a:lnSpc>
                <a:spcPct val="90000"/>
              </a:lnSpc>
              <a:spcBef>
                <a:spcPts val="0"/>
              </a:spcBef>
              <a:spcAft>
                <a:spcPts val="0"/>
              </a:spcAft>
              <a:buNone/>
            </a:pPr>
            <a:r>
              <a:t/>
            </a:r>
            <a:endParaRPr>
              <a:solidFill>
                <a:srgbClr val="000000"/>
              </a:solidFill>
            </a:endParaRPr>
          </a:p>
          <a:p>
            <a:pPr indent="-355600" lvl="0" marL="457200" marR="0" rtl="0" algn="l">
              <a:lnSpc>
                <a:spcPct val="90000"/>
              </a:lnSpc>
              <a:spcBef>
                <a:spcPts val="0"/>
              </a:spcBef>
              <a:spcAft>
                <a:spcPts val="0"/>
              </a:spcAft>
              <a:buClr>
                <a:srgbClr val="000000"/>
              </a:buClr>
              <a:buSzPct val="100000"/>
              <a:buFont typeface="Calibri"/>
            </a:pPr>
            <a:r>
              <a:rPr b="0" i="0" lang="en-US" sz="2000" u="none" cap="none" strike="noStrike">
                <a:solidFill>
                  <a:srgbClr val="000000"/>
                </a:solidFill>
                <a:latin typeface="Calibri"/>
                <a:ea typeface="Calibri"/>
                <a:cs typeface="Calibri"/>
                <a:sym typeface="Calibri"/>
              </a:rPr>
              <a:t>Apache Spark – Data Joining</a:t>
            </a:r>
          </a:p>
          <a:p>
            <a:pPr indent="-355600" lvl="0" marL="457200" marR="0" rtl="0" algn="l">
              <a:lnSpc>
                <a:spcPct val="90000"/>
              </a:lnSpc>
              <a:spcBef>
                <a:spcPts val="1400"/>
              </a:spcBef>
              <a:spcAft>
                <a:spcPts val="0"/>
              </a:spcAft>
              <a:buClr>
                <a:srgbClr val="000000"/>
              </a:buClr>
              <a:buSzPct val="100000"/>
              <a:buFont typeface="Calibri"/>
            </a:pPr>
            <a:r>
              <a:rPr b="0" i="0" lang="en-US" sz="2000" u="none" cap="none" strike="noStrike">
                <a:solidFill>
                  <a:srgbClr val="000000"/>
                </a:solidFill>
                <a:latin typeface="Calibri"/>
                <a:ea typeface="Calibri"/>
                <a:cs typeface="Calibri"/>
                <a:sym typeface="Calibri"/>
              </a:rPr>
              <a:t>Python – Main Driver program</a:t>
            </a:r>
          </a:p>
          <a:p>
            <a:pPr indent="-228600" lvl="0" marL="457200" marR="0" rtl="0" algn="l">
              <a:lnSpc>
                <a:spcPct val="90000"/>
              </a:lnSpc>
              <a:spcBef>
                <a:spcPts val="1400"/>
              </a:spcBef>
              <a:spcAft>
                <a:spcPts val="0"/>
              </a:spcAft>
              <a:buClr>
                <a:srgbClr val="000000"/>
              </a:buClr>
            </a:pPr>
            <a:r>
              <a:rPr b="0" i="0" lang="en-US" sz="2000" u="none" cap="none" strike="noStrike">
                <a:solidFill>
                  <a:srgbClr val="000000"/>
                </a:solidFill>
                <a:latin typeface="Calibri"/>
                <a:ea typeface="Calibri"/>
                <a:cs typeface="Calibri"/>
                <a:sym typeface="Calibri"/>
              </a:rPr>
              <a:t>N</a:t>
            </a:r>
            <a:r>
              <a:rPr lang="en-US">
                <a:solidFill>
                  <a:srgbClr val="000000"/>
                </a:solidFill>
              </a:rPr>
              <a:t>LTK</a:t>
            </a:r>
            <a:r>
              <a:rPr b="0" i="0" lang="en-US" sz="2000" u="none" cap="none" strike="noStrike">
                <a:solidFill>
                  <a:srgbClr val="000000"/>
                </a:solidFill>
                <a:latin typeface="Calibri"/>
                <a:ea typeface="Calibri"/>
                <a:cs typeface="Calibri"/>
                <a:sym typeface="Calibri"/>
              </a:rPr>
              <a:t> – Stemming and stopwords</a:t>
            </a:r>
          </a:p>
          <a:p>
            <a:pPr indent="-355600" lvl="0" marL="457200" marR="0" rtl="0" algn="l">
              <a:lnSpc>
                <a:spcPct val="90000"/>
              </a:lnSpc>
              <a:spcBef>
                <a:spcPts val="1400"/>
              </a:spcBef>
              <a:spcAft>
                <a:spcPts val="0"/>
              </a:spcAft>
              <a:buClr>
                <a:srgbClr val="000000"/>
              </a:buClr>
              <a:buSzPct val="100000"/>
              <a:buFont typeface="Calibri"/>
            </a:pPr>
            <a:r>
              <a:rPr b="0" i="0" lang="en-US" sz="2000" u="none" cap="none" strike="noStrike">
                <a:solidFill>
                  <a:srgbClr val="000000"/>
                </a:solidFill>
                <a:latin typeface="Calibri"/>
                <a:ea typeface="Calibri"/>
                <a:cs typeface="Calibri"/>
                <a:sym typeface="Calibri"/>
              </a:rPr>
              <a:t>Scikit-learn – Machine Learning Library</a:t>
            </a:r>
          </a:p>
          <a:p>
            <a:pPr indent="-228600" lvl="0" marL="457200" marR="0" rtl="0" algn="l">
              <a:lnSpc>
                <a:spcPct val="90000"/>
              </a:lnSpc>
              <a:spcBef>
                <a:spcPts val="1400"/>
              </a:spcBef>
              <a:spcAft>
                <a:spcPts val="0"/>
              </a:spcAft>
              <a:buClr>
                <a:srgbClr val="000000"/>
              </a:buClr>
            </a:pPr>
            <a:r>
              <a:rPr lang="en-US">
                <a:solidFill>
                  <a:srgbClr val="000000"/>
                </a:solidFill>
              </a:rPr>
              <a:t>Dato (Turi) - Recommender System</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1" name="Shape 381"/>
        <p:cNvGrpSpPr/>
        <p:nvPr/>
      </p:nvGrpSpPr>
      <p:grpSpPr>
        <a:xfrm>
          <a:off x="0" y="0"/>
          <a:ext cx="0" cy="0"/>
          <a:chOff x="0" y="0"/>
          <a:chExt cx="0" cy="0"/>
        </a:xfrm>
      </p:grpSpPr>
      <p:sp>
        <p:nvSpPr>
          <p:cNvPr id="382" name="Shape 382"/>
          <p:cNvSpPr txBox="1"/>
          <p:nvPr>
            <p:ph type="title"/>
          </p:nvPr>
        </p:nvSpPr>
        <p:spPr>
          <a:xfrm>
            <a:off x="1097279" y="286603"/>
            <a:ext cx="10058400" cy="1450800"/>
          </a:xfrm>
          <a:prstGeom prst="rect">
            <a:avLst/>
          </a:prstGeom>
        </p:spPr>
        <p:txBody>
          <a:bodyPr anchorCtr="0" anchor="b" bIns="91425" lIns="91425" rIns="91425" tIns="91425">
            <a:noAutofit/>
          </a:bodyPr>
          <a:lstStyle/>
          <a:p>
            <a:pPr lvl="0">
              <a:spcBef>
                <a:spcPts val="0"/>
              </a:spcBef>
              <a:buNone/>
            </a:pPr>
            <a:r>
              <a:rPr lang="en-US"/>
              <a:t>Task-2 Conclusion</a:t>
            </a:r>
          </a:p>
        </p:txBody>
      </p:sp>
      <p:sp>
        <p:nvSpPr>
          <p:cNvPr id="383" name="Shape 383"/>
          <p:cNvSpPr txBox="1"/>
          <p:nvPr>
            <p:ph idx="1" type="body"/>
          </p:nvPr>
        </p:nvSpPr>
        <p:spPr>
          <a:xfrm>
            <a:off x="1097279" y="1845733"/>
            <a:ext cx="10058400" cy="4023300"/>
          </a:xfrm>
          <a:prstGeom prst="rect">
            <a:avLst/>
          </a:prstGeom>
        </p:spPr>
        <p:txBody>
          <a:bodyPr anchorCtr="0" anchor="t" bIns="91425" lIns="91425" rIns="91425" tIns="91425">
            <a:noAutofit/>
          </a:bodyPr>
          <a:lstStyle/>
          <a:p>
            <a:pPr lvl="0">
              <a:spcBef>
                <a:spcPts val="0"/>
              </a:spcBef>
              <a:buNone/>
            </a:pPr>
            <a:r>
              <a:rPr lang="en-US"/>
              <a:t>Without using any sort of feedback such as rating and reviews we have found that by just focusing on count of users visit to the business and the type of cuisine he/she is interested in ,</a:t>
            </a:r>
          </a:p>
          <a:p>
            <a:pPr lvl="0">
              <a:spcBef>
                <a:spcPts val="0"/>
              </a:spcBef>
              <a:buNone/>
            </a:pPr>
            <a:r>
              <a:rPr lang="en-US"/>
              <a:t>a)Matrix Factorization using Gradient Descent Solver with 50 factors gives the best accuracy and recall for the entire dataset</a:t>
            </a:r>
          </a:p>
          <a:p>
            <a:pPr lvl="0">
              <a:spcBef>
                <a:spcPts val="0"/>
              </a:spcBef>
              <a:buNone/>
            </a:pPr>
            <a:r>
              <a:rPr lang="en-US"/>
              <a:t>b)If the frequency of the visit to the cuisine is greater than 3 it increases all the more</a:t>
            </a:r>
          </a:p>
          <a:p>
            <a:pPr lvl="0">
              <a:spcBef>
                <a:spcPts val="0"/>
              </a:spcBef>
              <a:buNone/>
            </a:pPr>
            <a:r>
              <a:rPr lang="en-US"/>
              <a:t>c)Using week number information along with the cuisine is a cold start problem as there is not enough information available to make accurate predictions</a:t>
            </a:r>
          </a:p>
          <a:p>
            <a:pPr lvl="0">
              <a:spcBef>
                <a:spcPts val="0"/>
              </a:spcBef>
              <a:buNone/>
            </a:pPr>
            <a:r>
              <a:rPr lang="en-US"/>
              <a:t>d) Using the top two or three ranked cuisines(cut-off @ 1,2,3) we can use locations information(latitude, longitude) of the user to predict all the business he/she may visit </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7" name="Shape 387"/>
        <p:cNvGrpSpPr/>
        <p:nvPr/>
      </p:nvGrpSpPr>
      <p:grpSpPr>
        <a:xfrm>
          <a:off x="0" y="0"/>
          <a:ext cx="0" cy="0"/>
          <a:chOff x="0" y="0"/>
          <a:chExt cx="0" cy="0"/>
        </a:xfrm>
      </p:grpSpPr>
      <p:sp>
        <p:nvSpPr>
          <p:cNvPr id="388" name="Shape 388"/>
          <p:cNvSpPr txBox="1"/>
          <p:nvPr>
            <p:ph type="title"/>
          </p:nvPr>
        </p:nvSpPr>
        <p:spPr>
          <a:xfrm>
            <a:off x="1097279" y="286603"/>
            <a:ext cx="10058400" cy="1450800"/>
          </a:xfrm>
          <a:prstGeom prst="rect">
            <a:avLst/>
          </a:prstGeom>
        </p:spPr>
        <p:txBody>
          <a:bodyPr anchorCtr="0" anchor="b" bIns="91425" lIns="91425" rIns="91425" tIns="91425">
            <a:noAutofit/>
          </a:bodyPr>
          <a:lstStyle/>
          <a:p>
            <a:pPr lvl="0">
              <a:spcBef>
                <a:spcPts val="0"/>
              </a:spcBef>
              <a:buNone/>
            </a:pPr>
            <a:r>
              <a:rPr lang="en-US"/>
              <a:t>Future Work</a:t>
            </a:r>
          </a:p>
        </p:txBody>
      </p:sp>
      <p:sp>
        <p:nvSpPr>
          <p:cNvPr id="389" name="Shape 389"/>
          <p:cNvSpPr txBox="1"/>
          <p:nvPr>
            <p:ph idx="1" type="body"/>
          </p:nvPr>
        </p:nvSpPr>
        <p:spPr>
          <a:xfrm>
            <a:off x="1097279" y="1845733"/>
            <a:ext cx="10058400" cy="4023300"/>
          </a:xfrm>
          <a:prstGeom prst="rect">
            <a:avLst/>
          </a:prstGeom>
        </p:spPr>
        <p:txBody>
          <a:bodyPr anchorCtr="0" anchor="t" bIns="91425" lIns="91425" rIns="91425" tIns="91425">
            <a:noAutofit/>
          </a:bodyPr>
          <a:lstStyle/>
          <a:p>
            <a:pPr lvl="0">
              <a:spcBef>
                <a:spcPts val="0"/>
              </a:spcBef>
              <a:buNone/>
            </a:pPr>
            <a:r>
              <a:rPr lang="en-US"/>
              <a:t>Using locations information of the user to predict all the business with the cuisines he/she most likely would try.</a:t>
            </a:r>
          </a:p>
          <a:p>
            <a:pPr lvl="0">
              <a:spcBef>
                <a:spcPts val="0"/>
              </a:spcBef>
              <a:buClr>
                <a:schemeClr val="dk1"/>
              </a:buClr>
              <a:buSzPct val="55000"/>
              <a:buFont typeface="Arial"/>
              <a:buNone/>
            </a:pPr>
            <a:r>
              <a:t/>
            </a:r>
            <a:endParaRPr/>
          </a:p>
          <a:p>
            <a:pPr lvl="0">
              <a:spcBef>
                <a:spcPts val="0"/>
              </a:spcBef>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3" name="Shape 393"/>
        <p:cNvGrpSpPr/>
        <p:nvPr/>
      </p:nvGrpSpPr>
      <p:grpSpPr>
        <a:xfrm>
          <a:off x="0" y="0"/>
          <a:ext cx="0" cy="0"/>
          <a:chOff x="0" y="0"/>
          <a:chExt cx="0" cy="0"/>
        </a:xfrm>
      </p:grpSpPr>
      <p:sp>
        <p:nvSpPr>
          <p:cNvPr id="394" name="Shape 394"/>
          <p:cNvSpPr txBox="1"/>
          <p:nvPr>
            <p:ph type="title"/>
          </p:nvPr>
        </p:nvSpPr>
        <p:spPr>
          <a:xfrm>
            <a:off x="1097279" y="286603"/>
            <a:ext cx="10058400" cy="1450800"/>
          </a:xfrm>
          <a:prstGeom prst="rect">
            <a:avLst/>
          </a:prstGeom>
        </p:spPr>
        <p:txBody>
          <a:bodyPr anchorCtr="0" anchor="b" bIns="91425" lIns="91425" rIns="91425" tIns="91425">
            <a:noAutofit/>
          </a:bodyPr>
          <a:lstStyle/>
          <a:p>
            <a:pPr lvl="0" algn="ctr">
              <a:spcBef>
                <a:spcPts val="0"/>
              </a:spcBef>
              <a:buNone/>
            </a:pPr>
            <a:r>
              <a:rPr lang="en-US"/>
              <a:t>Thank You!</a:t>
            </a:r>
          </a:p>
        </p:txBody>
      </p:sp>
      <p:sp>
        <p:nvSpPr>
          <p:cNvPr id="395" name="Shape 395"/>
          <p:cNvSpPr txBox="1"/>
          <p:nvPr>
            <p:ph idx="1" type="body"/>
          </p:nvPr>
        </p:nvSpPr>
        <p:spPr>
          <a:xfrm>
            <a:off x="1097279" y="1845733"/>
            <a:ext cx="10058400" cy="4023300"/>
          </a:xfrm>
          <a:prstGeom prst="rect">
            <a:avLst/>
          </a:prstGeom>
        </p:spPr>
        <p:txBody>
          <a:bodyPr anchorCtr="0" anchor="t" bIns="91425" lIns="91425" rIns="91425" tIns="91425">
            <a:noAutofit/>
          </a:bodyPr>
          <a:lstStyle/>
          <a:p>
            <a:pPr lvl="0" rtl="0" algn="ctr">
              <a:spcBef>
                <a:spcPts val="0"/>
              </a:spcBef>
              <a:buNone/>
            </a:pPr>
            <a:r>
              <a:t/>
            </a:r>
            <a:endParaRPr sz="4800"/>
          </a:p>
          <a:p>
            <a:pPr lvl="0" algn="ctr">
              <a:spcBef>
                <a:spcPts val="0"/>
              </a:spcBef>
              <a:buNone/>
            </a:pPr>
            <a:r>
              <a:rPr lang="en-US" sz="4800"/>
              <a:t>Questions?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1097279" y="286603"/>
            <a:ext cx="10058400" cy="1450800"/>
          </a:xfrm>
          <a:prstGeom prst="rect">
            <a:avLst/>
          </a:prstGeom>
        </p:spPr>
        <p:txBody>
          <a:bodyPr anchorCtr="0" anchor="b" bIns="91425" lIns="91425" rIns="91425" tIns="91425">
            <a:noAutofit/>
          </a:bodyPr>
          <a:lstStyle/>
          <a:p>
            <a:pPr lvl="0">
              <a:spcBef>
                <a:spcPts val="0"/>
              </a:spcBef>
              <a:buNone/>
            </a:pPr>
            <a:r>
              <a:rPr lang="en-US"/>
              <a:t>Exploratory Data Analysis</a:t>
            </a:r>
          </a:p>
        </p:txBody>
      </p:sp>
      <p:pic>
        <p:nvPicPr>
          <p:cNvPr id="126" name="Shape 126"/>
          <p:cNvPicPr preferRelativeResize="0"/>
          <p:nvPr/>
        </p:nvPicPr>
        <p:blipFill rotWithShape="1">
          <a:blip r:embed="rId3">
            <a:alphaModFix/>
          </a:blip>
          <a:srcRect b="0" l="0" r="0" t="0"/>
          <a:stretch/>
        </p:blipFill>
        <p:spPr>
          <a:xfrm>
            <a:off x="3011175" y="1941275"/>
            <a:ext cx="6642300" cy="3832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pic>
        <p:nvPicPr>
          <p:cNvPr id="131" name="Shape 131"/>
          <p:cNvPicPr preferRelativeResize="0"/>
          <p:nvPr/>
        </p:nvPicPr>
        <p:blipFill rotWithShape="1">
          <a:blip r:embed="rId3">
            <a:alphaModFix/>
          </a:blip>
          <a:srcRect b="0" l="0" r="0" t="0"/>
          <a:stretch/>
        </p:blipFill>
        <p:spPr>
          <a:xfrm>
            <a:off x="2307400" y="2809475"/>
            <a:ext cx="4455600" cy="2811000"/>
          </a:xfrm>
          <a:prstGeom prst="rect">
            <a:avLst/>
          </a:prstGeom>
          <a:noFill/>
          <a:ln>
            <a:noFill/>
          </a:ln>
        </p:spPr>
      </p:pic>
      <p:sp>
        <p:nvSpPr>
          <p:cNvPr id="132" name="Shape 132"/>
          <p:cNvSpPr txBox="1"/>
          <p:nvPr/>
        </p:nvSpPr>
        <p:spPr>
          <a:xfrm>
            <a:off x="3323225" y="5495667"/>
            <a:ext cx="1582500" cy="4800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US" sz="1400" u="none" cap="none" strike="noStrike">
                <a:solidFill>
                  <a:srgbClr val="000000"/>
                </a:solidFill>
                <a:latin typeface="Arial"/>
                <a:ea typeface="Arial"/>
                <a:cs typeface="Arial"/>
                <a:sym typeface="Arial"/>
              </a:rPr>
              <a:t>       </a:t>
            </a:r>
            <a:r>
              <a:rPr b="0" i="0" lang="en-US" sz="1400" u="none" cap="none" strike="noStrike">
                <a:solidFill>
                  <a:srgbClr val="00B0F0"/>
                </a:solidFill>
                <a:latin typeface="Arial"/>
                <a:ea typeface="Arial"/>
                <a:cs typeface="Arial"/>
                <a:sym typeface="Arial"/>
              </a:rPr>
              <a:t>Word Cloud         </a:t>
            </a:r>
          </a:p>
        </p:txBody>
      </p:sp>
      <p:sp>
        <p:nvSpPr>
          <p:cNvPr id="133" name="Shape 133"/>
          <p:cNvSpPr/>
          <p:nvPr/>
        </p:nvSpPr>
        <p:spPr>
          <a:xfrm>
            <a:off x="3401256" y="5620478"/>
            <a:ext cx="291000" cy="230400"/>
          </a:xfrm>
          <a:prstGeom prst="star5">
            <a:avLst>
              <a:gd fmla="val 19098" name="adj"/>
              <a:gd fmla="val 105146" name="hf"/>
              <a:gd fmla="val 110557" name="vf"/>
            </a:avLst>
          </a:prstGeom>
          <a:solidFill>
            <a:srgbClr val="FFC20C"/>
          </a:solidFill>
          <a:ln cap="flat" cmpd="sng" w="9525">
            <a:solidFill>
              <a:srgbClr val="9E9E9E"/>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pic>
        <p:nvPicPr>
          <p:cNvPr id="134" name="Shape 134"/>
          <p:cNvPicPr preferRelativeResize="0"/>
          <p:nvPr/>
        </p:nvPicPr>
        <p:blipFill rotWithShape="1">
          <a:blip r:embed="rId4">
            <a:alphaModFix/>
          </a:blip>
          <a:srcRect b="0" l="0" r="0" t="0"/>
          <a:stretch/>
        </p:blipFill>
        <p:spPr>
          <a:xfrm>
            <a:off x="7096700" y="2684675"/>
            <a:ext cx="4065000" cy="2811000"/>
          </a:xfrm>
          <a:prstGeom prst="rect">
            <a:avLst/>
          </a:prstGeom>
          <a:noFill/>
          <a:ln>
            <a:noFill/>
          </a:ln>
        </p:spPr>
      </p:pic>
      <p:sp>
        <p:nvSpPr>
          <p:cNvPr id="135" name="Shape 135"/>
          <p:cNvSpPr txBox="1"/>
          <p:nvPr/>
        </p:nvSpPr>
        <p:spPr>
          <a:xfrm>
            <a:off x="9040200" y="5495667"/>
            <a:ext cx="1582500" cy="2985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US" sz="1400" u="none" cap="none" strike="noStrike">
                <a:solidFill>
                  <a:srgbClr val="000000"/>
                </a:solidFill>
                <a:latin typeface="Arial"/>
                <a:ea typeface="Arial"/>
                <a:cs typeface="Arial"/>
                <a:sym typeface="Arial"/>
              </a:rPr>
              <a:t>       </a:t>
            </a:r>
            <a:r>
              <a:rPr b="0" i="0" lang="en-US" sz="1400" u="none" cap="none" strike="noStrike">
                <a:solidFill>
                  <a:srgbClr val="00B0F0"/>
                </a:solidFill>
                <a:latin typeface="Arial"/>
                <a:ea typeface="Arial"/>
                <a:cs typeface="Arial"/>
                <a:sym typeface="Arial"/>
              </a:rPr>
              <a:t>Word Cloud  </a:t>
            </a:r>
          </a:p>
        </p:txBody>
      </p:sp>
      <p:sp>
        <p:nvSpPr>
          <p:cNvPr id="136" name="Shape 136"/>
          <p:cNvSpPr/>
          <p:nvPr/>
        </p:nvSpPr>
        <p:spPr>
          <a:xfrm>
            <a:off x="9012500" y="5620478"/>
            <a:ext cx="233400" cy="230400"/>
          </a:xfrm>
          <a:prstGeom prst="star5">
            <a:avLst>
              <a:gd fmla="val 19098" name="adj"/>
              <a:gd fmla="val 105146" name="hf"/>
              <a:gd fmla="val 110557" name="vf"/>
            </a:avLst>
          </a:prstGeom>
          <a:solidFill>
            <a:srgbClr val="FFC20C"/>
          </a:solidFill>
          <a:ln cap="flat" cmpd="sng" w="9525">
            <a:solidFill>
              <a:srgbClr val="9E9E9E"/>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37" name="Shape 137"/>
          <p:cNvSpPr/>
          <p:nvPr/>
        </p:nvSpPr>
        <p:spPr>
          <a:xfrm>
            <a:off x="8669500" y="5620478"/>
            <a:ext cx="233400" cy="230400"/>
          </a:xfrm>
          <a:prstGeom prst="star5">
            <a:avLst>
              <a:gd fmla="val 19098" name="adj"/>
              <a:gd fmla="val 105146" name="hf"/>
              <a:gd fmla="val 110557" name="vf"/>
            </a:avLst>
          </a:prstGeom>
          <a:solidFill>
            <a:srgbClr val="FFC20C"/>
          </a:solidFill>
          <a:ln cap="flat" cmpd="sng" w="9525">
            <a:solidFill>
              <a:srgbClr val="9E9E9E"/>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nvSpPr>
        <p:spPr>
          <a:xfrm>
            <a:off x="2752032" y="5029480"/>
            <a:ext cx="1582500" cy="4800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US" sz="1400" u="none" cap="none" strike="noStrike">
                <a:solidFill>
                  <a:srgbClr val="000000"/>
                </a:solidFill>
                <a:latin typeface="Arial"/>
                <a:ea typeface="Arial"/>
                <a:cs typeface="Arial"/>
                <a:sym typeface="Arial"/>
              </a:rPr>
              <a:t>       </a:t>
            </a:r>
            <a:r>
              <a:rPr b="0" i="0" lang="en-US" sz="1400" u="none" cap="none" strike="noStrike">
                <a:solidFill>
                  <a:srgbClr val="00B0F0"/>
                </a:solidFill>
                <a:latin typeface="Arial"/>
                <a:ea typeface="Arial"/>
                <a:cs typeface="Arial"/>
                <a:sym typeface="Arial"/>
              </a:rPr>
              <a:t>Word Cloud         </a:t>
            </a:r>
          </a:p>
        </p:txBody>
      </p:sp>
      <p:sp>
        <p:nvSpPr>
          <p:cNvPr id="143" name="Shape 143"/>
          <p:cNvSpPr/>
          <p:nvPr/>
        </p:nvSpPr>
        <p:spPr>
          <a:xfrm>
            <a:off x="2775080" y="5095785"/>
            <a:ext cx="291000" cy="207300"/>
          </a:xfrm>
          <a:prstGeom prst="star5">
            <a:avLst>
              <a:gd fmla="val 19098" name="adj"/>
              <a:gd fmla="val 105146" name="hf"/>
              <a:gd fmla="val 110557" name="vf"/>
            </a:avLst>
          </a:prstGeom>
          <a:solidFill>
            <a:srgbClr val="FFC20C"/>
          </a:solidFill>
          <a:ln cap="flat" cmpd="sng" w="9525">
            <a:solidFill>
              <a:srgbClr val="9E9E9E"/>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4" name="Shape 144"/>
          <p:cNvSpPr txBox="1"/>
          <p:nvPr/>
        </p:nvSpPr>
        <p:spPr>
          <a:xfrm>
            <a:off x="7341125" y="5131350"/>
            <a:ext cx="1582500" cy="2985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US" sz="1400" u="none" cap="none" strike="noStrike">
                <a:solidFill>
                  <a:srgbClr val="000000"/>
                </a:solidFill>
                <a:latin typeface="Arial"/>
                <a:ea typeface="Arial"/>
                <a:cs typeface="Arial"/>
                <a:sym typeface="Arial"/>
              </a:rPr>
              <a:t>        </a:t>
            </a:r>
            <a:r>
              <a:rPr b="0" i="0" lang="en-US" sz="1400" u="none" cap="none" strike="noStrike">
                <a:solidFill>
                  <a:srgbClr val="00B0F0"/>
                </a:solidFill>
                <a:latin typeface="Arial"/>
                <a:ea typeface="Arial"/>
                <a:cs typeface="Arial"/>
                <a:sym typeface="Arial"/>
              </a:rPr>
              <a:t>Word Cloud  </a:t>
            </a:r>
          </a:p>
        </p:txBody>
      </p:sp>
      <p:sp>
        <p:nvSpPr>
          <p:cNvPr id="145" name="Shape 145"/>
          <p:cNvSpPr/>
          <p:nvPr/>
        </p:nvSpPr>
        <p:spPr>
          <a:xfrm>
            <a:off x="7521696" y="5194319"/>
            <a:ext cx="233400" cy="230400"/>
          </a:xfrm>
          <a:prstGeom prst="star5">
            <a:avLst>
              <a:gd fmla="val 19098" name="adj"/>
              <a:gd fmla="val 105146" name="hf"/>
              <a:gd fmla="val 110557" name="vf"/>
            </a:avLst>
          </a:prstGeom>
          <a:solidFill>
            <a:srgbClr val="FFC20C"/>
          </a:solidFill>
          <a:ln cap="flat" cmpd="sng" w="9525">
            <a:solidFill>
              <a:srgbClr val="9E9E9E"/>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6" name="Shape 146"/>
          <p:cNvSpPr/>
          <p:nvPr/>
        </p:nvSpPr>
        <p:spPr>
          <a:xfrm>
            <a:off x="7302178" y="5194319"/>
            <a:ext cx="233400" cy="230400"/>
          </a:xfrm>
          <a:prstGeom prst="star5">
            <a:avLst>
              <a:gd fmla="val 19098" name="adj"/>
              <a:gd fmla="val 105146" name="hf"/>
              <a:gd fmla="val 110557" name="vf"/>
            </a:avLst>
          </a:prstGeom>
          <a:solidFill>
            <a:srgbClr val="FFC20C"/>
          </a:solidFill>
          <a:ln cap="flat" cmpd="sng" w="9525">
            <a:solidFill>
              <a:srgbClr val="9E9E9E"/>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7" name="Shape 147"/>
          <p:cNvSpPr/>
          <p:nvPr/>
        </p:nvSpPr>
        <p:spPr>
          <a:xfrm>
            <a:off x="2515731" y="5072714"/>
            <a:ext cx="233400" cy="230400"/>
          </a:xfrm>
          <a:prstGeom prst="star5">
            <a:avLst>
              <a:gd fmla="val 19098" name="adj"/>
              <a:gd fmla="val 105146" name="hf"/>
              <a:gd fmla="val 110557" name="vf"/>
            </a:avLst>
          </a:prstGeom>
          <a:solidFill>
            <a:srgbClr val="FFC20C"/>
          </a:solidFill>
          <a:ln cap="flat" cmpd="sng" w="9525">
            <a:solidFill>
              <a:srgbClr val="9E9E9E"/>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8" name="Shape 148"/>
          <p:cNvSpPr/>
          <p:nvPr/>
        </p:nvSpPr>
        <p:spPr>
          <a:xfrm>
            <a:off x="2256381" y="5072714"/>
            <a:ext cx="233400" cy="230400"/>
          </a:xfrm>
          <a:prstGeom prst="star5">
            <a:avLst>
              <a:gd fmla="val 19098" name="adj"/>
              <a:gd fmla="val 105146" name="hf"/>
              <a:gd fmla="val 110557" name="vf"/>
            </a:avLst>
          </a:prstGeom>
          <a:solidFill>
            <a:srgbClr val="FFC20C"/>
          </a:solidFill>
          <a:ln cap="flat" cmpd="sng" w="9525">
            <a:solidFill>
              <a:srgbClr val="9E9E9E"/>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9" name="Shape 149"/>
          <p:cNvSpPr/>
          <p:nvPr/>
        </p:nvSpPr>
        <p:spPr>
          <a:xfrm>
            <a:off x="7057830" y="5194319"/>
            <a:ext cx="233400" cy="230400"/>
          </a:xfrm>
          <a:prstGeom prst="star5">
            <a:avLst>
              <a:gd fmla="val 19098" name="adj"/>
              <a:gd fmla="val 105146" name="hf"/>
              <a:gd fmla="val 110557" name="vf"/>
            </a:avLst>
          </a:prstGeom>
          <a:solidFill>
            <a:srgbClr val="FFC20C"/>
          </a:solidFill>
          <a:ln cap="flat" cmpd="sng" w="9525">
            <a:solidFill>
              <a:srgbClr val="9E9E9E"/>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0" name="Shape 150"/>
          <p:cNvSpPr/>
          <p:nvPr/>
        </p:nvSpPr>
        <p:spPr>
          <a:xfrm>
            <a:off x="6798480" y="5194319"/>
            <a:ext cx="233400" cy="230400"/>
          </a:xfrm>
          <a:prstGeom prst="star5">
            <a:avLst>
              <a:gd fmla="val 19098" name="adj"/>
              <a:gd fmla="val 105146" name="hf"/>
              <a:gd fmla="val 110557" name="vf"/>
            </a:avLst>
          </a:prstGeom>
          <a:solidFill>
            <a:srgbClr val="FFC20C"/>
          </a:solidFill>
          <a:ln cap="flat" cmpd="sng" w="9525">
            <a:solidFill>
              <a:srgbClr val="9E9E9E"/>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pic>
        <p:nvPicPr>
          <p:cNvPr id="151" name="Shape 151"/>
          <p:cNvPicPr preferRelativeResize="0"/>
          <p:nvPr/>
        </p:nvPicPr>
        <p:blipFill rotWithShape="1">
          <a:blip r:embed="rId3">
            <a:alphaModFix/>
          </a:blip>
          <a:srcRect b="0" l="0" r="0" t="0"/>
          <a:stretch/>
        </p:blipFill>
        <p:spPr>
          <a:xfrm>
            <a:off x="2039007" y="2375188"/>
            <a:ext cx="4099200" cy="2447999"/>
          </a:xfrm>
          <a:prstGeom prst="rect">
            <a:avLst/>
          </a:prstGeom>
          <a:noFill/>
          <a:ln>
            <a:noFill/>
          </a:ln>
        </p:spPr>
      </p:pic>
      <p:pic>
        <p:nvPicPr>
          <p:cNvPr id="152" name="Shape 152"/>
          <p:cNvPicPr preferRelativeResize="0"/>
          <p:nvPr/>
        </p:nvPicPr>
        <p:blipFill rotWithShape="1">
          <a:blip r:embed="rId4">
            <a:alphaModFix/>
          </a:blip>
          <a:srcRect b="0" l="0" r="0" t="0"/>
          <a:stretch/>
        </p:blipFill>
        <p:spPr>
          <a:xfrm>
            <a:off x="6138060" y="2375188"/>
            <a:ext cx="4431300" cy="24479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pic>
        <p:nvPicPr>
          <p:cNvPr id="157" name="Shape 157"/>
          <p:cNvPicPr preferRelativeResize="0"/>
          <p:nvPr/>
        </p:nvPicPr>
        <p:blipFill rotWithShape="1">
          <a:blip r:embed="rId3">
            <a:alphaModFix/>
          </a:blip>
          <a:srcRect b="0" l="0" r="0" t="0"/>
          <a:stretch/>
        </p:blipFill>
        <p:spPr>
          <a:xfrm>
            <a:off x="3369525" y="2483866"/>
            <a:ext cx="6367800" cy="3150599"/>
          </a:xfrm>
          <a:prstGeom prst="rect">
            <a:avLst/>
          </a:prstGeom>
          <a:noFill/>
          <a:ln>
            <a:noFill/>
          </a:ln>
        </p:spPr>
      </p:pic>
      <p:sp>
        <p:nvSpPr>
          <p:cNvPr id="158" name="Shape 158"/>
          <p:cNvSpPr/>
          <p:nvPr/>
        </p:nvSpPr>
        <p:spPr>
          <a:xfrm>
            <a:off x="6240912" y="5365255"/>
            <a:ext cx="233400" cy="230400"/>
          </a:xfrm>
          <a:prstGeom prst="star5">
            <a:avLst>
              <a:gd fmla="val 19098" name="adj"/>
              <a:gd fmla="val 105146" name="hf"/>
              <a:gd fmla="val 110557" name="vf"/>
            </a:avLst>
          </a:prstGeom>
          <a:solidFill>
            <a:srgbClr val="FFC20C"/>
          </a:solidFill>
          <a:ln cap="flat" cmpd="sng" w="9525">
            <a:solidFill>
              <a:srgbClr val="9E9E9E"/>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9" name="Shape 159"/>
          <p:cNvSpPr/>
          <p:nvPr/>
        </p:nvSpPr>
        <p:spPr>
          <a:xfrm>
            <a:off x="5981562" y="5365255"/>
            <a:ext cx="233400" cy="230400"/>
          </a:xfrm>
          <a:prstGeom prst="star5">
            <a:avLst>
              <a:gd fmla="val 19098" name="adj"/>
              <a:gd fmla="val 105146" name="hf"/>
              <a:gd fmla="val 110557" name="vf"/>
            </a:avLst>
          </a:prstGeom>
          <a:solidFill>
            <a:srgbClr val="FFC20C"/>
          </a:solidFill>
          <a:ln cap="flat" cmpd="sng" w="9525">
            <a:solidFill>
              <a:srgbClr val="9E9E9E"/>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60" name="Shape 160"/>
          <p:cNvSpPr/>
          <p:nvPr/>
        </p:nvSpPr>
        <p:spPr>
          <a:xfrm>
            <a:off x="5713710" y="5377921"/>
            <a:ext cx="241800" cy="223800"/>
          </a:xfrm>
          <a:prstGeom prst="star5">
            <a:avLst>
              <a:gd fmla="val 19098" name="adj"/>
              <a:gd fmla="val 105146" name="hf"/>
              <a:gd fmla="val 110557" name="vf"/>
            </a:avLst>
          </a:prstGeom>
          <a:solidFill>
            <a:srgbClr val="FFC20C"/>
          </a:solidFill>
          <a:ln cap="flat" cmpd="sng" w="9525">
            <a:solidFill>
              <a:srgbClr val="9E9E9E"/>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61" name="Shape 161"/>
          <p:cNvSpPr/>
          <p:nvPr/>
        </p:nvSpPr>
        <p:spPr>
          <a:xfrm>
            <a:off x="5454360" y="5377921"/>
            <a:ext cx="241800" cy="223800"/>
          </a:xfrm>
          <a:prstGeom prst="star5">
            <a:avLst>
              <a:gd fmla="val 19098" name="adj"/>
              <a:gd fmla="val 105146" name="hf"/>
              <a:gd fmla="val 110557" name="vf"/>
            </a:avLst>
          </a:prstGeom>
          <a:solidFill>
            <a:srgbClr val="FFC20C"/>
          </a:solidFill>
          <a:ln cap="flat" cmpd="sng" w="9525">
            <a:solidFill>
              <a:srgbClr val="9E9E9E"/>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62" name="Shape 162"/>
          <p:cNvSpPr/>
          <p:nvPr/>
        </p:nvSpPr>
        <p:spPr>
          <a:xfrm>
            <a:off x="6474312" y="5377921"/>
            <a:ext cx="233399" cy="230400"/>
          </a:xfrm>
          <a:prstGeom prst="star5">
            <a:avLst>
              <a:gd fmla="val 19098" name="adj"/>
              <a:gd fmla="val 105146" name="hf"/>
              <a:gd fmla="val 110557" name="vf"/>
            </a:avLst>
          </a:prstGeom>
          <a:solidFill>
            <a:srgbClr val="FFC20C"/>
          </a:solidFill>
          <a:ln cap="flat" cmpd="sng" w="9525">
            <a:solidFill>
              <a:srgbClr val="9E9E9E"/>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63" name="Shape 163"/>
          <p:cNvSpPr txBox="1"/>
          <p:nvPr/>
        </p:nvSpPr>
        <p:spPr>
          <a:xfrm>
            <a:off x="6707712" y="5377921"/>
            <a:ext cx="1230300" cy="3078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B0F0"/>
              </a:buClr>
              <a:buSzPct val="25000"/>
              <a:buFont typeface="Arial"/>
              <a:buNone/>
            </a:pPr>
            <a:r>
              <a:rPr b="0" i="0" lang="en-US" sz="1400" u="none" cap="none" strike="noStrike">
                <a:solidFill>
                  <a:srgbClr val="00B0F0"/>
                </a:solidFill>
                <a:latin typeface="Arial"/>
                <a:ea typeface="Arial"/>
                <a:cs typeface="Arial"/>
                <a:sym typeface="Arial"/>
              </a:rPr>
              <a:t>Word Cloud</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pic>
        <p:nvPicPr>
          <p:cNvPr id="168" name="Shape 168"/>
          <p:cNvPicPr preferRelativeResize="0"/>
          <p:nvPr/>
        </p:nvPicPr>
        <p:blipFill rotWithShape="1">
          <a:blip r:embed="rId3">
            <a:alphaModFix/>
          </a:blip>
          <a:srcRect b="0" l="0" r="0" t="0"/>
          <a:stretch/>
        </p:blipFill>
        <p:spPr>
          <a:xfrm>
            <a:off x="3709350" y="1921925"/>
            <a:ext cx="5445300" cy="3870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