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6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7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5"/>
  </p:notesMasterIdLst>
  <p:sldIdLst>
    <p:sldId id="316" r:id="rId3"/>
    <p:sldId id="292" r:id="rId4"/>
    <p:sldId id="274" r:id="rId5"/>
    <p:sldId id="311" r:id="rId6"/>
    <p:sldId id="275" r:id="rId7"/>
    <p:sldId id="276" r:id="rId8"/>
    <p:sldId id="317" r:id="rId9"/>
    <p:sldId id="312" r:id="rId10"/>
    <p:sldId id="278" r:id="rId11"/>
    <p:sldId id="294" r:id="rId12"/>
    <p:sldId id="309" r:id="rId13"/>
    <p:sldId id="277" r:id="rId14"/>
    <p:sldId id="296" r:id="rId15"/>
    <p:sldId id="310" r:id="rId16"/>
    <p:sldId id="298" r:id="rId17"/>
    <p:sldId id="299" r:id="rId18"/>
    <p:sldId id="286" r:id="rId19"/>
    <p:sldId id="288" r:id="rId20"/>
    <p:sldId id="313" r:id="rId21"/>
    <p:sldId id="300" r:id="rId22"/>
    <p:sldId id="289" r:id="rId23"/>
    <p:sldId id="301" r:id="rId24"/>
    <p:sldId id="302" r:id="rId25"/>
    <p:sldId id="303" r:id="rId26"/>
    <p:sldId id="314" r:id="rId27"/>
    <p:sldId id="304" r:id="rId28"/>
    <p:sldId id="305" r:id="rId29"/>
    <p:sldId id="306" r:id="rId30"/>
    <p:sldId id="315" r:id="rId31"/>
    <p:sldId id="318" r:id="rId32"/>
    <p:sldId id="319" r:id="rId33"/>
    <p:sldId id="307" r:id="rId34"/>
  </p:sldIdLst>
  <p:sldSz cx="14630400" cy="8229600"/>
  <p:notesSz cx="6858000" cy="9144000"/>
  <p:custDataLst>
    <p:tags r:id="rId36"/>
  </p:custDataLst>
  <p:defaultTextStyle>
    <a:defPPr>
      <a:defRPr lang="en-US"/>
    </a:defPPr>
    <a:lvl1pPr marL="0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1pPr>
    <a:lvl2pPr marL="653110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2pPr>
    <a:lvl3pPr marL="1306220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3pPr>
    <a:lvl4pPr marL="1959331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4pPr>
    <a:lvl5pPr marL="2612441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5pPr>
    <a:lvl6pPr marL="3265551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6pPr>
    <a:lvl7pPr marL="3918661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7pPr>
    <a:lvl8pPr marL="4571771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8pPr>
    <a:lvl9pPr marL="5224882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92">
          <p15:clr>
            <a:srgbClr val="A4A3A4"/>
          </p15:clr>
        </p15:guide>
        <p15:guide id="2" pos="465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126" autoAdjust="0"/>
    <p:restoredTop sz="86386" autoAdjust="0"/>
  </p:normalViewPr>
  <p:slideViewPr>
    <p:cSldViewPr showGuides="1">
      <p:cViewPr varScale="1">
        <p:scale>
          <a:sx n="60" d="100"/>
          <a:sy n="60" d="100"/>
        </p:scale>
        <p:origin x="474" y="66"/>
      </p:cViewPr>
      <p:guideLst>
        <p:guide orient="horz" pos="2592"/>
        <p:guide pos="46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gs" Target="tags/tag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A714CCE-FEF1-4396-B174-BD9E68583AD2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02BC97E-AB81-4E38-89E0-E77F0F008251}">
      <dgm:prSet phldrT="[Text]" custT="1"/>
      <dgm:spPr>
        <a:solidFill>
          <a:schemeClr val="accent4">
            <a:lumMod val="20000"/>
            <a:lumOff val="80000"/>
          </a:schemeClr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sz="2000" dirty="0">
              <a:solidFill>
                <a:schemeClr val="tx1"/>
              </a:solidFill>
            </a:rPr>
            <a:t>Clear Candidate</a:t>
          </a:r>
        </a:p>
      </dgm:t>
    </dgm:pt>
    <dgm:pt modelId="{F4AD77B9-CF52-42D0-A7DC-16ED36887C58}" type="parTrans" cxnId="{D3E511B2-1B60-48AF-8A79-923965D00956}">
      <dgm:prSet/>
      <dgm:spPr/>
      <dgm:t>
        <a:bodyPr/>
        <a:lstStyle/>
        <a:p>
          <a:endParaRPr lang="en-US" sz="2000"/>
        </a:p>
      </dgm:t>
    </dgm:pt>
    <dgm:pt modelId="{DBF5F0CF-1BBD-4C71-91F3-D998078C420C}" type="sibTrans" cxnId="{D3E511B2-1B60-48AF-8A79-923965D00956}">
      <dgm:prSet/>
      <dgm:spPr/>
      <dgm:t>
        <a:bodyPr/>
        <a:lstStyle/>
        <a:p>
          <a:endParaRPr lang="en-US" sz="2000"/>
        </a:p>
      </dgm:t>
    </dgm:pt>
    <dgm:pt modelId="{4AB79DD7-E750-45BA-8714-D0C00893F67F}">
      <dgm:prSet phldrT="[Text]" custT="1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sz="2000" dirty="0"/>
            <a:t>Edit Candidate</a:t>
          </a:r>
        </a:p>
      </dgm:t>
    </dgm:pt>
    <dgm:pt modelId="{CCCDCB6E-F5C7-4C06-AFDE-F8A65638CC16}" type="parTrans" cxnId="{EA286298-F7C5-40B3-85B0-1AAAB50026D1}">
      <dgm:prSet/>
      <dgm:spPr/>
      <dgm:t>
        <a:bodyPr/>
        <a:lstStyle/>
        <a:p>
          <a:endParaRPr lang="en-US" sz="2000"/>
        </a:p>
      </dgm:t>
    </dgm:pt>
    <dgm:pt modelId="{E39DC407-E2BA-4A21-9AAA-5399909B80C7}" type="sibTrans" cxnId="{EA286298-F7C5-40B3-85B0-1AAAB50026D1}">
      <dgm:prSet/>
      <dgm:spPr/>
      <dgm:t>
        <a:bodyPr/>
        <a:lstStyle/>
        <a:p>
          <a:endParaRPr lang="en-US" sz="2000"/>
        </a:p>
      </dgm:t>
    </dgm:pt>
    <dgm:pt modelId="{E8D6EB4B-9976-41FA-A992-26BDBD4C5C4B}">
      <dgm:prSet phldrT="[Text]" custT="1"/>
      <dgm:spPr>
        <a:solidFill>
          <a:srgbClr val="FFC000"/>
        </a:solidFill>
      </dgm:spPr>
      <dgm:t>
        <a:bodyPr/>
        <a:lstStyle/>
        <a:p>
          <a:r>
            <a:rPr lang="en-US" sz="2000" dirty="0">
              <a:solidFill>
                <a:schemeClr val="tx1"/>
              </a:solidFill>
            </a:rPr>
            <a:t>Commit</a:t>
          </a:r>
        </a:p>
      </dgm:t>
    </dgm:pt>
    <dgm:pt modelId="{8EF2A8F8-1165-4F99-BD00-E8937FC46838}" type="parTrans" cxnId="{E632228A-BFCB-4BAC-A95D-2514FFE3F969}">
      <dgm:prSet/>
      <dgm:spPr/>
      <dgm:t>
        <a:bodyPr/>
        <a:lstStyle/>
        <a:p>
          <a:endParaRPr lang="en-US" sz="2000"/>
        </a:p>
      </dgm:t>
    </dgm:pt>
    <dgm:pt modelId="{E29AE93E-E500-4FFD-8468-254039B5E41E}" type="sibTrans" cxnId="{E632228A-BFCB-4BAC-A95D-2514FFE3F969}">
      <dgm:prSet/>
      <dgm:spPr/>
      <dgm:t>
        <a:bodyPr/>
        <a:lstStyle/>
        <a:p>
          <a:endParaRPr lang="en-US" sz="2000"/>
        </a:p>
      </dgm:t>
    </dgm:pt>
    <dgm:pt modelId="{3AFA6F54-4097-491B-B8CA-64A53B5992A0}" type="pres">
      <dgm:prSet presAssocID="{5A714CCE-FEF1-4396-B174-BD9E68583AD2}" presName="rootnode" presStyleCnt="0">
        <dgm:presLayoutVars>
          <dgm:chMax/>
          <dgm:chPref/>
          <dgm:dir/>
          <dgm:animLvl val="lvl"/>
        </dgm:presLayoutVars>
      </dgm:prSet>
      <dgm:spPr/>
    </dgm:pt>
    <dgm:pt modelId="{4D09F3A9-91EA-4A6E-9239-73B1FC734D20}" type="pres">
      <dgm:prSet presAssocID="{302BC97E-AB81-4E38-89E0-E77F0F008251}" presName="composite" presStyleCnt="0"/>
      <dgm:spPr/>
    </dgm:pt>
    <dgm:pt modelId="{DBB220E5-8B2C-4105-9E47-22FF6BC9926F}" type="pres">
      <dgm:prSet presAssocID="{302BC97E-AB81-4E38-89E0-E77F0F008251}" presName="bentUpArrow1" presStyleLbl="alignImgPlace1" presStyleIdx="0" presStyleCnt="2"/>
      <dgm:spPr/>
    </dgm:pt>
    <dgm:pt modelId="{B91CAA3D-6FFE-4F1D-9541-E050642DAD05}" type="pres">
      <dgm:prSet presAssocID="{302BC97E-AB81-4E38-89E0-E77F0F008251}" presName="ParentText" presStyleLbl="node1" presStyleIdx="0" presStyleCnt="3" custScaleX="112202">
        <dgm:presLayoutVars>
          <dgm:chMax val="1"/>
          <dgm:chPref val="1"/>
          <dgm:bulletEnabled val="1"/>
        </dgm:presLayoutVars>
      </dgm:prSet>
      <dgm:spPr/>
    </dgm:pt>
    <dgm:pt modelId="{7431D4F8-3CCB-4B86-A274-98352D8132AF}" type="pres">
      <dgm:prSet presAssocID="{302BC97E-AB81-4E38-89E0-E77F0F008251}" presName="ChildText" presStyleLbl="revTx" presStyleIdx="0" presStyleCnt="2">
        <dgm:presLayoutVars>
          <dgm:chMax val="0"/>
          <dgm:chPref val="0"/>
          <dgm:bulletEnabled val="1"/>
        </dgm:presLayoutVars>
      </dgm:prSet>
      <dgm:spPr/>
    </dgm:pt>
    <dgm:pt modelId="{0005F151-6C9A-4240-A5E8-FC5AE2F8B7E8}" type="pres">
      <dgm:prSet presAssocID="{DBF5F0CF-1BBD-4C71-91F3-D998078C420C}" presName="sibTrans" presStyleCnt="0"/>
      <dgm:spPr/>
    </dgm:pt>
    <dgm:pt modelId="{CD443A93-8BA3-4C71-8B5C-55A1733AAFFC}" type="pres">
      <dgm:prSet presAssocID="{4AB79DD7-E750-45BA-8714-D0C00893F67F}" presName="composite" presStyleCnt="0"/>
      <dgm:spPr/>
    </dgm:pt>
    <dgm:pt modelId="{05232BE3-DEC9-4212-80AB-D1A7FB436566}" type="pres">
      <dgm:prSet presAssocID="{4AB79DD7-E750-45BA-8714-D0C00893F67F}" presName="bentUpArrow1" presStyleLbl="alignImgPlace1" presStyleIdx="1" presStyleCnt="2"/>
      <dgm:spPr/>
    </dgm:pt>
    <dgm:pt modelId="{0FD6B1EB-E695-4118-87DE-3B26137AEE03}" type="pres">
      <dgm:prSet presAssocID="{4AB79DD7-E750-45BA-8714-D0C00893F67F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</dgm:pt>
    <dgm:pt modelId="{7D12DAF8-518A-432C-B05D-A897D0B5A2AA}" type="pres">
      <dgm:prSet presAssocID="{4AB79DD7-E750-45BA-8714-D0C00893F67F}" presName="ChildText" presStyleLbl="revTx" presStyleIdx="1" presStyleCnt="2">
        <dgm:presLayoutVars>
          <dgm:chMax val="0"/>
          <dgm:chPref val="0"/>
          <dgm:bulletEnabled val="1"/>
        </dgm:presLayoutVars>
      </dgm:prSet>
      <dgm:spPr/>
    </dgm:pt>
    <dgm:pt modelId="{21D4FC0D-4218-413D-AB47-0D28C7EBC59E}" type="pres">
      <dgm:prSet presAssocID="{E39DC407-E2BA-4A21-9AAA-5399909B80C7}" presName="sibTrans" presStyleCnt="0"/>
      <dgm:spPr/>
    </dgm:pt>
    <dgm:pt modelId="{A07BD854-7A37-4F6E-9E9F-4DA6CFB18519}" type="pres">
      <dgm:prSet presAssocID="{E8D6EB4B-9976-41FA-A992-26BDBD4C5C4B}" presName="composite" presStyleCnt="0"/>
      <dgm:spPr/>
    </dgm:pt>
    <dgm:pt modelId="{24A1AF43-78EC-4E80-810C-1CD1E33B9AA4}" type="pres">
      <dgm:prSet presAssocID="{E8D6EB4B-9976-41FA-A992-26BDBD4C5C4B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DA589362-A5BD-41CC-83EB-827085C10E85}" type="presOf" srcId="{5A714CCE-FEF1-4396-B174-BD9E68583AD2}" destId="{3AFA6F54-4097-491B-B8CA-64A53B5992A0}" srcOrd="0" destOrd="0" presId="urn:microsoft.com/office/officeart/2005/8/layout/StepDownProcess"/>
    <dgm:cxn modelId="{876E004A-FB49-4C7D-87CD-499D80C726AF}" type="presOf" srcId="{E8D6EB4B-9976-41FA-A992-26BDBD4C5C4B}" destId="{24A1AF43-78EC-4E80-810C-1CD1E33B9AA4}" srcOrd="0" destOrd="0" presId="urn:microsoft.com/office/officeart/2005/8/layout/StepDownProcess"/>
    <dgm:cxn modelId="{FEDCD287-ADB6-457A-998B-62F61F3E1985}" type="presOf" srcId="{4AB79DD7-E750-45BA-8714-D0C00893F67F}" destId="{0FD6B1EB-E695-4118-87DE-3B26137AEE03}" srcOrd="0" destOrd="0" presId="urn:microsoft.com/office/officeart/2005/8/layout/StepDownProcess"/>
    <dgm:cxn modelId="{E632228A-BFCB-4BAC-A95D-2514FFE3F969}" srcId="{5A714CCE-FEF1-4396-B174-BD9E68583AD2}" destId="{E8D6EB4B-9976-41FA-A992-26BDBD4C5C4B}" srcOrd="2" destOrd="0" parTransId="{8EF2A8F8-1165-4F99-BD00-E8937FC46838}" sibTransId="{E29AE93E-E500-4FFD-8468-254039B5E41E}"/>
    <dgm:cxn modelId="{EA286298-F7C5-40B3-85B0-1AAAB50026D1}" srcId="{5A714CCE-FEF1-4396-B174-BD9E68583AD2}" destId="{4AB79DD7-E750-45BA-8714-D0C00893F67F}" srcOrd="1" destOrd="0" parTransId="{CCCDCB6E-F5C7-4C06-AFDE-F8A65638CC16}" sibTransId="{E39DC407-E2BA-4A21-9AAA-5399909B80C7}"/>
    <dgm:cxn modelId="{D3E511B2-1B60-48AF-8A79-923965D00956}" srcId="{5A714CCE-FEF1-4396-B174-BD9E68583AD2}" destId="{302BC97E-AB81-4E38-89E0-E77F0F008251}" srcOrd="0" destOrd="0" parTransId="{F4AD77B9-CF52-42D0-A7DC-16ED36887C58}" sibTransId="{DBF5F0CF-1BBD-4C71-91F3-D998078C420C}"/>
    <dgm:cxn modelId="{262AC0EB-5E0E-4A84-B831-087EAF561BDA}" type="presOf" srcId="{302BC97E-AB81-4E38-89E0-E77F0F008251}" destId="{B91CAA3D-6FFE-4F1D-9541-E050642DAD05}" srcOrd="0" destOrd="0" presId="urn:microsoft.com/office/officeart/2005/8/layout/StepDownProcess"/>
    <dgm:cxn modelId="{18B34FF6-4E09-4C55-B516-4DE8AB34CE55}" type="presParOf" srcId="{3AFA6F54-4097-491B-B8CA-64A53B5992A0}" destId="{4D09F3A9-91EA-4A6E-9239-73B1FC734D20}" srcOrd="0" destOrd="0" presId="urn:microsoft.com/office/officeart/2005/8/layout/StepDownProcess"/>
    <dgm:cxn modelId="{EED9F367-D52B-434D-81C1-189C1F388F63}" type="presParOf" srcId="{4D09F3A9-91EA-4A6E-9239-73B1FC734D20}" destId="{DBB220E5-8B2C-4105-9E47-22FF6BC9926F}" srcOrd="0" destOrd="0" presId="urn:microsoft.com/office/officeart/2005/8/layout/StepDownProcess"/>
    <dgm:cxn modelId="{94B3FD7F-6477-41ED-9471-E95089230CC2}" type="presParOf" srcId="{4D09F3A9-91EA-4A6E-9239-73B1FC734D20}" destId="{B91CAA3D-6FFE-4F1D-9541-E050642DAD05}" srcOrd="1" destOrd="0" presId="urn:microsoft.com/office/officeart/2005/8/layout/StepDownProcess"/>
    <dgm:cxn modelId="{8D40DCAA-274B-4F6C-8C6D-E9BC928C39E2}" type="presParOf" srcId="{4D09F3A9-91EA-4A6E-9239-73B1FC734D20}" destId="{7431D4F8-3CCB-4B86-A274-98352D8132AF}" srcOrd="2" destOrd="0" presId="urn:microsoft.com/office/officeart/2005/8/layout/StepDownProcess"/>
    <dgm:cxn modelId="{A5F4CAE3-7DD3-4004-B30F-9BB5EACF3C89}" type="presParOf" srcId="{3AFA6F54-4097-491B-B8CA-64A53B5992A0}" destId="{0005F151-6C9A-4240-A5E8-FC5AE2F8B7E8}" srcOrd="1" destOrd="0" presId="urn:microsoft.com/office/officeart/2005/8/layout/StepDownProcess"/>
    <dgm:cxn modelId="{6032860E-27D7-4069-848B-50365F97BB29}" type="presParOf" srcId="{3AFA6F54-4097-491B-B8CA-64A53B5992A0}" destId="{CD443A93-8BA3-4C71-8B5C-55A1733AAFFC}" srcOrd="2" destOrd="0" presId="urn:microsoft.com/office/officeart/2005/8/layout/StepDownProcess"/>
    <dgm:cxn modelId="{4F65987D-2C02-4B2A-95FE-7A42D301F8FC}" type="presParOf" srcId="{CD443A93-8BA3-4C71-8B5C-55A1733AAFFC}" destId="{05232BE3-DEC9-4212-80AB-D1A7FB436566}" srcOrd="0" destOrd="0" presId="urn:microsoft.com/office/officeart/2005/8/layout/StepDownProcess"/>
    <dgm:cxn modelId="{D31AE741-DC89-40B4-9FBD-06380982E4DC}" type="presParOf" srcId="{CD443A93-8BA3-4C71-8B5C-55A1733AAFFC}" destId="{0FD6B1EB-E695-4118-87DE-3B26137AEE03}" srcOrd="1" destOrd="0" presId="urn:microsoft.com/office/officeart/2005/8/layout/StepDownProcess"/>
    <dgm:cxn modelId="{06A42420-5237-4076-986B-74CB710F9641}" type="presParOf" srcId="{CD443A93-8BA3-4C71-8B5C-55A1733AAFFC}" destId="{7D12DAF8-518A-432C-B05D-A897D0B5A2AA}" srcOrd="2" destOrd="0" presId="urn:microsoft.com/office/officeart/2005/8/layout/StepDownProcess"/>
    <dgm:cxn modelId="{361D3B99-8EF9-4C08-809E-FBC0B4998882}" type="presParOf" srcId="{3AFA6F54-4097-491B-B8CA-64A53B5992A0}" destId="{21D4FC0D-4218-413D-AB47-0D28C7EBC59E}" srcOrd="3" destOrd="0" presId="urn:microsoft.com/office/officeart/2005/8/layout/StepDownProcess"/>
    <dgm:cxn modelId="{4ACEBFC9-38BD-4F41-92BE-7068EAED3E37}" type="presParOf" srcId="{3AFA6F54-4097-491B-B8CA-64A53B5992A0}" destId="{A07BD854-7A37-4F6E-9E9F-4DA6CFB18519}" srcOrd="4" destOrd="0" presId="urn:microsoft.com/office/officeart/2005/8/layout/StepDownProcess"/>
    <dgm:cxn modelId="{5C02A0E9-53A2-494E-ABE1-9733A8B9EA60}" type="presParOf" srcId="{A07BD854-7A37-4F6E-9E9F-4DA6CFB18519}" destId="{24A1AF43-78EC-4E80-810C-1CD1E33B9AA4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427E81BD-F229-473C-A6B2-65960BC2780B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216EBB4-2A06-4D9A-804F-BF24D41CA5EF}">
      <dgm:prSet phldrT="[Text]"/>
      <dgm:spPr/>
      <dgm:t>
        <a:bodyPr/>
        <a:lstStyle/>
        <a:p>
          <a:r>
            <a:rPr lang="en-US" dirty="0"/>
            <a:t>Lock </a:t>
          </a:r>
          <a:r>
            <a:rPr lang="en-US" dirty="0" err="1"/>
            <a:t>Datastore</a:t>
          </a:r>
          <a:endParaRPr lang="en-US" dirty="0"/>
        </a:p>
      </dgm:t>
    </dgm:pt>
    <dgm:pt modelId="{A0790FA5-164F-4A66-A495-F1DA982A12BB}" type="parTrans" cxnId="{87F11FAD-10F1-4F9A-AAB5-3E1125EAB284}">
      <dgm:prSet/>
      <dgm:spPr/>
      <dgm:t>
        <a:bodyPr/>
        <a:lstStyle/>
        <a:p>
          <a:endParaRPr lang="en-US"/>
        </a:p>
      </dgm:t>
    </dgm:pt>
    <dgm:pt modelId="{C7096D73-8650-41E1-A0D8-BB8E34C5D27C}" type="sibTrans" cxnId="{87F11FAD-10F1-4F9A-AAB5-3E1125EAB284}">
      <dgm:prSet/>
      <dgm:spPr/>
      <dgm:t>
        <a:bodyPr/>
        <a:lstStyle/>
        <a:p>
          <a:endParaRPr lang="en-US"/>
        </a:p>
      </dgm:t>
    </dgm:pt>
    <dgm:pt modelId="{9F308648-1A67-4BBB-B6B2-C0C22F5E496B}">
      <dgm:prSet phldrT="[Text]"/>
      <dgm:spPr/>
      <dgm:t>
        <a:bodyPr/>
        <a:lstStyle/>
        <a:p>
          <a:r>
            <a:rPr lang="en-US" dirty="0"/>
            <a:t>Clear Candidate</a:t>
          </a:r>
        </a:p>
      </dgm:t>
    </dgm:pt>
    <dgm:pt modelId="{6C9DCE43-2589-481B-8C7A-A22000E29690}" type="parTrans" cxnId="{2FBDC67E-3D2A-41DB-ACDB-F446E433A178}">
      <dgm:prSet/>
      <dgm:spPr/>
      <dgm:t>
        <a:bodyPr/>
        <a:lstStyle/>
        <a:p>
          <a:endParaRPr lang="en-US"/>
        </a:p>
      </dgm:t>
    </dgm:pt>
    <dgm:pt modelId="{C165A8F6-A7E8-43B7-B214-4137DD24E4DE}" type="sibTrans" cxnId="{2FBDC67E-3D2A-41DB-ACDB-F446E433A178}">
      <dgm:prSet/>
      <dgm:spPr/>
      <dgm:t>
        <a:bodyPr/>
        <a:lstStyle/>
        <a:p>
          <a:endParaRPr lang="en-US"/>
        </a:p>
      </dgm:t>
    </dgm:pt>
    <dgm:pt modelId="{8565225D-CCD3-4E3F-9183-49B9677DE288}">
      <dgm:prSet phldrT="[Text]"/>
      <dgm:spPr/>
      <dgm:t>
        <a:bodyPr/>
        <a:lstStyle/>
        <a:p>
          <a:r>
            <a:rPr lang="en-US" dirty="0"/>
            <a:t>Edit Candidate</a:t>
          </a:r>
        </a:p>
      </dgm:t>
    </dgm:pt>
    <dgm:pt modelId="{B3CDCB14-FA6C-4A9B-A2DE-037041283EB4}" type="parTrans" cxnId="{F200D27B-57C9-430A-B120-B491E33D133F}">
      <dgm:prSet/>
      <dgm:spPr/>
      <dgm:t>
        <a:bodyPr/>
        <a:lstStyle/>
        <a:p>
          <a:endParaRPr lang="en-US"/>
        </a:p>
      </dgm:t>
    </dgm:pt>
    <dgm:pt modelId="{FCA14B1B-364A-47FD-8BBD-590231090F1C}" type="sibTrans" cxnId="{F200D27B-57C9-430A-B120-B491E33D133F}">
      <dgm:prSet/>
      <dgm:spPr/>
      <dgm:t>
        <a:bodyPr/>
        <a:lstStyle/>
        <a:p>
          <a:endParaRPr lang="en-US"/>
        </a:p>
      </dgm:t>
    </dgm:pt>
    <dgm:pt modelId="{2D1E51D6-B1D6-4B24-8BDB-3B334AA1B222}">
      <dgm:prSet phldrT="[Text]"/>
      <dgm:spPr/>
      <dgm:t>
        <a:bodyPr/>
        <a:lstStyle/>
        <a:p>
          <a:r>
            <a:rPr lang="en-US" dirty="0"/>
            <a:t>Validate</a:t>
          </a:r>
        </a:p>
      </dgm:t>
    </dgm:pt>
    <dgm:pt modelId="{67B60184-D888-44F4-8F8C-2EB84A82D133}" type="sibTrans" cxnId="{487E583F-6737-4334-8174-6843CCD5A9B0}">
      <dgm:prSet/>
      <dgm:spPr/>
      <dgm:t>
        <a:bodyPr/>
        <a:lstStyle/>
        <a:p>
          <a:endParaRPr lang="en-US"/>
        </a:p>
      </dgm:t>
    </dgm:pt>
    <dgm:pt modelId="{4C947673-5919-4C77-97C3-1DDB50082C52}" type="parTrans" cxnId="{487E583F-6737-4334-8174-6843CCD5A9B0}">
      <dgm:prSet/>
      <dgm:spPr/>
      <dgm:t>
        <a:bodyPr/>
        <a:lstStyle/>
        <a:p>
          <a:endParaRPr lang="en-US"/>
        </a:p>
      </dgm:t>
    </dgm:pt>
    <dgm:pt modelId="{25DAA879-10F2-465D-8200-1369F7013539}" type="pres">
      <dgm:prSet presAssocID="{427E81BD-F229-473C-A6B2-65960BC2780B}" presName="Name0" presStyleCnt="0">
        <dgm:presLayoutVars>
          <dgm:dir/>
          <dgm:animLvl val="lvl"/>
          <dgm:resizeHandles val="exact"/>
        </dgm:presLayoutVars>
      </dgm:prSet>
      <dgm:spPr/>
    </dgm:pt>
    <dgm:pt modelId="{DFE2066D-1375-4956-80F1-120E27356F90}" type="pres">
      <dgm:prSet presAssocID="{2D1E51D6-B1D6-4B24-8BDB-3B334AA1B222}" presName="boxAndChildren" presStyleCnt="0"/>
      <dgm:spPr/>
    </dgm:pt>
    <dgm:pt modelId="{EAF558FD-0214-49B2-9562-592B43E0F640}" type="pres">
      <dgm:prSet presAssocID="{2D1E51D6-B1D6-4B24-8BDB-3B334AA1B222}" presName="parentTextBox" presStyleLbl="node1" presStyleIdx="0" presStyleCnt="4"/>
      <dgm:spPr/>
    </dgm:pt>
    <dgm:pt modelId="{D8A94609-2905-4663-92CB-4D4EC460CD4F}" type="pres">
      <dgm:prSet presAssocID="{FCA14B1B-364A-47FD-8BBD-590231090F1C}" presName="sp" presStyleCnt="0"/>
      <dgm:spPr/>
    </dgm:pt>
    <dgm:pt modelId="{BEC381E8-E251-4F80-9343-3A28A08B4BBC}" type="pres">
      <dgm:prSet presAssocID="{8565225D-CCD3-4E3F-9183-49B9677DE288}" presName="arrowAndChildren" presStyleCnt="0"/>
      <dgm:spPr/>
    </dgm:pt>
    <dgm:pt modelId="{B4CD8C55-81ED-42FA-AA59-5A2E0BAF8601}" type="pres">
      <dgm:prSet presAssocID="{8565225D-CCD3-4E3F-9183-49B9677DE288}" presName="parentTextArrow" presStyleLbl="node1" presStyleIdx="1" presStyleCnt="4"/>
      <dgm:spPr/>
    </dgm:pt>
    <dgm:pt modelId="{2440806D-6E75-4DD8-8083-26B779E9B585}" type="pres">
      <dgm:prSet presAssocID="{C165A8F6-A7E8-43B7-B214-4137DD24E4DE}" presName="sp" presStyleCnt="0"/>
      <dgm:spPr/>
    </dgm:pt>
    <dgm:pt modelId="{980B1316-2265-4FE1-A916-CB7ECCCE3BB1}" type="pres">
      <dgm:prSet presAssocID="{9F308648-1A67-4BBB-B6B2-C0C22F5E496B}" presName="arrowAndChildren" presStyleCnt="0"/>
      <dgm:spPr/>
    </dgm:pt>
    <dgm:pt modelId="{F19783A4-7C24-4281-A0E2-34273F28E35A}" type="pres">
      <dgm:prSet presAssocID="{9F308648-1A67-4BBB-B6B2-C0C22F5E496B}" presName="parentTextArrow" presStyleLbl="node1" presStyleIdx="2" presStyleCnt="4"/>
      <dgm:spPr/>
    </dgm:pt>
    <dgm:pt modelId="{59E7F527-CB61-491C-A01F-EFC4A7EBDFCA}" type="pres">
      <dgm:prSet presAssocID="{C7096D73-8650-41E1-A0D8-BB8E34C5D27C}" presName="sp" presStyleCnt="0"/>
      <dgm:spPr/>
    </dgm:pt>
    <dgm:pt modelId="{38D6FA34-12C6-4E44-A0CE-F90C258D28BA}" type="pres">
      <dgm:prSet presAssocID="{8216EBB4-2A06-4D9A-804F-BF24D41CA5EF}" presName="arrowAndChildren" presStyleCnt="0"/>
      <dgm:spPr/>
    </dgm:pt>
    <dgm:pt modelId="{C0D1A1F7-8DFE-40BE-8F1A-1BB4A4B7E177}" type="pres">
      <dgm:prSet presAssocID="{8216EBB4-2A06-4D9A-804F-BF24D41CA5EF}" presName="parentTextArrow" presStyleLbl="node1" presStyleIdx="3" presStyleCnt="4" custLinFactNeighborX="-781" custLinFactNeighborY="-98821"/>
      <dgm:spPr/>
    </dgm:pt>
  </dgm:ptLst>
  <dgm:cxnLst>
    <dgm:cxn modelId="{60ACCE30-ADB6-DB43-9CAC-F31F47F1AB3F}" type="presOf" srcId="{427E81BD-F229-473C-A6B2-65960BC2780B}" destId="{25DAA879-10F2-465D-8200-1369F7013539}" srcOrd="0" destOrd="0" presId="urn:microsoft.com/office/officeart/2005/8/layout/process4"/>
    <dgm:cxn modelId="{487E583F-6737-4334-8174-6843CCD5A9B0}" srcId="{427E81BD-F229-473C-A6B2-65960BC2780B}" destId="{2D1E51D6-B1D6-4B24-8BDB-3B334AA1B222}" srcOrd="3" destOrd="0" parTransId="{4C947673-5919-4C77-97C3-1DDB50082C52}" sibTransId="{67B60184-D888-44F4-8F8C-2EB84A82D133}"/>
    <dgm:cxn modelId="{F200D27B-57C9-430A-B120-B491E33D133F}" srcId="{427E81BD-F229-473C-A6B2-65960BC2780B}" destId="{8565225D-CCD3-4E3F-9183-49B9677DE288}" srcOrd="2" destOrd="0" parTransId="{B3CDCB14-FA6C-4A9B-A2DE-037041283EB4}" sibTransId="{FCA14B1B-364A-47FD-8BBD-590231090F1C}"/>
    <dgm:cxn modelId="{2FBDC67E-3D2A-41DB-ACDB-F446E433A178}" srcId="{427E81BD-F229-473C-A6B2-65960BC2780B}" destId="{9F308648-1A67-4BBB-B6B2-C0C22F5E496B}" srcOrd="1" destOrd="0" parTransId="{6C9DCE43-2589-481B-8C7A-A22000E29690}" sibTransId="{C165A8F6-A7E8-43B7-B214-4137DD24E4DE}"/>
    <dgm:cxn modelId="{8D57B594-9665-784D-9A37-BC9289B6CF41}" type="presOf" srcId="{9F308648-1A67-4BBB-B6B2-C0C22F5E496B}" destId="{F19783A4-7C24-4281-A0E2-34273F28E35A}" srcOrd="0" destOrd="0" presId="urn:microsoft.com/office/officeart/2005/8/layout/process4"/>
    <dgm:cxn modelId="{87F11FAD-10F1-4F9A-AAB5-3E1125EAB284}" srcId="{427E81BD-F229-473C-A6B2-65960BC2780B}" destId="{8216EBB4-2A06-4D9A-804F-BF24D41CA5EF}" srcOrd="0" destOrd="0" parTransId="{A0790FA5-164F-4A66-A495-F1DA982A12BB}" sibTransId="{C7096D73-8650-41E1-A0D8-BB8E34C5D27C}"/>
    <dgm:cxn modelId="{6F45AABA-87BF-2240-B547-E45FF7A4BDE5}" type="presOf" srcId="{2D1E51D6-B1D6-4B24-8BDB-3B334AA1B222}" destId="{EAF558FD-0214-49B2-9562-592B43E0F640}" srcOrd="0" destOrd="0" presId="urn:microsoft.com/office/officeart/2005/8/layout/process4"/>
    <dgm:cxn modelId="{8DB6EAC2-E514-2046-BEBE-B4FB6C90F62D}" type="presOf" srcId="{8565225D-CCD3-4E3F-9183-49B9677DE288}" destId="{B4CD8C55-81ED-42FA-AA59-5A2E0BAF8601}" srcOrd="0" destOrd="0" presId="urn:microsoft.com/office/officeart/2005/8/layout/process4"/>
    <dgm:cxn modelId="{7263F7F8-4135-DC42-9E7A-7A1672D3B4F4}" type="presOf" srcId="{8216EBB4-2A06-4D9A-804F-BF24D41CA5EF}" destId="{C0D1A1F7-8DFE-40BE-8F1A-1BB4A4B7E177}" srcOrd="0" destOrd="0" presId="urn:microsoft.com/office/officeart/2005/8/layout/process4"/>
    <dgm:cxn modelId="{FA219380-86CD-A34D-8AB7-C4DA1CA6CAA8}" type="presParOf" srcId="{25DAA879-10F2-465D-8200-1369F7013539}" destId="{DFE2066D-1375-4956-80F1-120E27356F90}" srcOrd="0" destOrd="0" presId="urn:microsoft.com/office/officeart/2005/8/layout/process4"/>
    <dgm:cxn modelId="{3491E716-8D8D-EF48-A7FA-F59E6633AEFB}" type="presParOf" srcId="{DFE2066D-1375-4956-80F1-120E27356F90}" destId="{EAF558FD-0214-49B2-9562-592B43E0F640}" srcOrd="0" destOrd="0" presId="urn:microsoft.com/office/officeart/2005/8/layout/process4"/>
    <dgm:cxn modelId="{433EFB0A-04E9-AC44-9476-EBC5A8F2E603}" type="presParOf" srcId="{25DAA879-10F2-465D-8200-1369F7013539}" destId="{D8A94609-2905-4663-92CB-4D4EC460CD4F}" srcOrd="1" destOrd="0" presId="urn:microsoft.com/office/officeart/2005/8/layout/process4"/>
    <dgm:cxn modelId="{03E7BBA1-80CC-CA4E-830F-EE604519A783}" type="presParOf" srcId="{25DAA879-10F2-465D-8200-1369F7013539}" destId="{BEC381E8-E251-4F80-9343-3A28A08B4BBC}" srcOrd="2" destOrd="0" presId="urn:microsoft.com/office/officeart/2005/8/layout/process4"/>
    <dgm:cxn modelId="{50D2E834-563C-6F48-AA84-5A702686A907}" type="presParOf" srcId="{BEC381E8-E251-4F80-9343-3A28A08B4BBC}" destId="{B4CD8C55-81ED-42FA-AA59-5A2E0BAF8601}" srcOrd="0" destOrd="0" presId="urn:microsoft.com/office/officeart/2005/8/layout/process4"/>
    <dgm:cxn modelId="{393EAE23-BDD2-EA4D-88D3-6B859F4C0209}" type="presParOf" srcId="{25DAA879-10F2-465D-8200-1369F7013539}" destId="{2440806D-6E75-4DD8-8083-26B779E9B585}" srcOrd="3" destOrd="0" presId="urn:microsoft.com/office/officeart/2005/8/layout/process4"/>
    <dgm:cxn modelId="{01D1A65C-B2D0-F645-89CB-E65ABAF1C50A}" type="presParOf" srcId="{25DAA879-10F2-465D-8200-1369F7013539}" destId="{980B1316-2265-4FE1-A916-CB7ECCCE3BB1}" srcOrd="4" destOrd="0" presId="urn:microsoft.com/office/officeart/2005/8/layout/process4"/>
    <dgm:cxn modelId="{9F2D5320-A06A-CA4D-B608-B2C2DF752FA3}" type="presParOf" srcId="{980B1316-2265-4FE1-A916-CB7ECCCE3BB1}" destId="{F19783A4-7C24-4281-A0E2-34273F28E35A}" srcOrd="0" destOrd="0" presId="urn:microsoft.com/office/officeart/2005/8/layout/process4"/>
    <dgm:cxn modelId="{4C35DCDB-22BD-6047-8870-57D8A977686C}" type="presParOf" srcId="{25DAA879-10F2-465D-8200-1369F7013539}" destId="{59E7F527-CB61-491C-A01F-EFC4A7EBDFCA}" srcOrd="5" destOrd="0" presId="urn:microsoft.com/office/officeart/2005/8/layout/process4"/>
    <dgm:cxn modelId="{C2BE231B-EA9B-4347-8762-78A69B8AB3B2}" type="presParOf" srcId="{25DAA879-10F2-465D-8200-1369F7013539}" destId="{38D6FA34-12C6-4E44-A0CE-F90C258D28BA}" srcOrd="6" destOrd="0" presId="urn:microsoft.com/office/officeart/2005/8/layout/process4"/>
    <dgm:cxn modelId="{715FFE96-77B5-C54A-8139-F94B988E3155}" type="presParOf" srcId="{38D6FA34-12C6-4E44-A0CE-F90C258D28BA}" destId="{C0D1A1F7-8DFE-40BE-8F1A-1BB4A4B7E177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427E81BD-F229-473C-A6B2-65960BC2780B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216EBB4-2A06-4D9A-804F-BF24D41CA5EF}">
      <dgm:prSet phldrT="[Text]"/>
      <dgm:spPr/>
      <dgm:t>
        <a:bodyPr/>
        <a:lstStyle/>
        <a:p>
          <a:r>
            <a:rPr lang="en-US" dirty="0"/>
            <a:t>Lock </a:t>
          </a:r>
          <a:r>
            <a:rPr lang="en-US" dirty="0" err="1"/>
            <a:t>Datastore</a:t>
          </a:r>
          <a:endParaRPr lang="en-US" dirty="0"/>
        </a:p>
      </dgm:t>
    </dgm:pt>
    <dgm:pt modelId="{A0790FA5-164F-4A66-A495-F1DA982A12BB}" type="parTrans" cxnId="{87F11FAD-10F1-4F9A-AAB5-3E1125EAB284}">
      <dgm:prSet/>
      <dgm:spPr/>
      <dgm:t>
        <a:bodyPr/>
        <a:lstStyle/>
        <a:p>
          <a:endParaRPr lang="en-US"/>
        </a:p>
      </dgm:t>
    </dgm:pt>
    <dgm:pt modelId="{C7096D73-8650-41E1-A0D8-BB8E34C5D27C}" type="sibTrans" cxnId="{87F11FAD-10F1-4F9A-AAB5-3E1125EAB284}">
      <dgm:prSet/>
      <dgm:spPr/>
      <dgm:t>
        <a:bodyPr/>
        <a:lstStyle/>
        <a:p>
          <a:endParaRPr lang="en-US"/>
        </a:p>
      </dgm:t>
    </dgm:pt>
    <dgm:pt modelId="{9F308648-1A67-4BBB-B6B2-C0C22F5E496B}">
      <dgm:prSet phldrT="[Text]"/>
      <dgm:spPr/>
      <dgm:t>
        <a:bodyPr/>
        <a:lstStyle/>
        <a:p>
          <a:r>
            <a:rPr lang="en-US" dirty="0"/>
            <a:t>Clear Candidate</a:t>
          </a:r>
        </a:p>
      </dgm:t>
    </dgm:pt>
    <dgm:pt modelId="{6C9DCE43-2589-481B-8C7A-A22000E29690}" type="parTrans" cxnId="{2FBDC67E-3D2A-41DB-ACDB-F446E433A178}">
      <dgm:prSet/>
      <dgm:spPr/>
      <dgm:t>
        <a:bodyPr/>
        <a:lstStyle/>
        <a:p>
          <a:endParaRPr lang="en-US"/>
        </a:p>
      </dgm:t>
    </dgm:pt>
    <dgm:pt modelId="{C165A8F6-A7E8-43B7-B214-4137DD24E4DE}" type="sibTrans" cxnId="{2FBDC67E-3D2A-41DB-ACDB-F446E433A178}">
      <dgm:prSet/>
      <dgm:spPr/>
      <dgm:t>
        <a:bodyPr/>
        <a:lstStyle/>
        <a:p>
          <a:endParaRPr lang="en-US"/>
        </a:p>
      </dgm:t>
    </dgm:pt>
    <dgm:pt modelId="{8565225D-CCD3-4E3F-9183-49B9677DE288}">
      <dgm:prSet phldrT="[Text]"/>
      <dgm:spPr/>
      <dgm:t>
        <a:bodyPr/>
        <a:lstStyle/>
        <a:p>
          <a:r>
            <a:rPr lang="en-US" dirty="0"/>
            <a:t>Edit Candidate</a:t>
          </a:r>
        </a:p>
      </dgm:t>
    </dgm:pt>
    <dgm:pt modelId="{B3CDCB14-FA6C-4A9B-A2DE-037041283EB4}" type="parTrans" cxnId="{F200D27B-57C9-430A-B120-B491E33D133F}">
      <dgm:prSet/>
      <dgm:spPr/>
      <dgm:t>
        <a:bodyPr/>
        <a:lstStyle/>
        <a:p>
          <a:endParaRPr lang="en-US"/>
        </a:p>
      </dgm:t>
    </dgm:pt>
    <dgm:pt modelId="{FCA14B1B-364A-47FD-8BBD-590231090F1C}" type="sibTrans" cxnId="{F200D27B-57C9-430A-B120-B491E33D133F}">
      <dgm:prSet/>
      <dgm:spPr/>
      <dgm:t>
        <a:bodyPr/>
        <a:lstStyle/>
        <a:p>
          <a:endParaRPr lang="en-US"/>
        </a:p>
      </dgm:t>
    </dgm:pt>
    <dgm:pt modelId="{2D1E51D6-B1D6-4B24-8BDB-3B334AA1B222}">
      <dgm:prSet phldrT="[Text]"/>
      <dgm:spPr/>
      <dgm:t>
        <a:bodyPr/>
        <a:lstStyle/>
        <a:p>
          <a:r>
            <a:rPr lang="en-US"/>
            <a:t>Validate</a:t>
          </a:r>
          <a:endParaRPr lang="en-US" dirty="0"/>
        </a:p>
      </dgm:t>
    </dgm:pt>
    <dgm:pt modelId="{67B60184-D888-44F4-8F8C-2EB84A82D133}" type="sibTrans" cxnId="{487E583F-6737-4334-8174-6843CCD5A9B0}">
      <dgm:prSet/>
      <dgm:spPr/>
      <dgm:t>
        <a:bodyPr/>
        <a:lstStyle/>
        <a:p>
          <a:endParaRPr lang="en-US"/>
        </a:p>
      </dgm:t>
    </dgm:pt>
    <dgm:pt modelId="{4C947673-5919-4C77-97C3-1DDB50082C52}" type="parTrans" cxnId="{487E583F-6737-4334-8174-6843CCD5A9B0}">
      <dgm:prSet/>
      <dgm:spPr/>
      <dgm:t>
        <a:bodyPr/>
        <a:lstStyle/>
        <a:p>
          <a:endParaRPr lang="en-US"/>
        </a:p>
      </dgm:t>
    </dgm:pt>
    <dgm:pt modelId="{25DAA879-10F2-465D-8200-1369F7013539}" type="pres">
      <dgm:prSet presAssocID="{427E81BD-F229-473C-A6B2-65960BC2780B}" presName="Name0" presStyleCnt="0">
        <dgm:presLayoutVars>
          <dgm:dir/>
          <dgm:animLvl val="lvl"/>
          <dgm:resizeHandles val="exact"/>
        </dgm:presLayoutVars>
      </dgm:prSet>
      <dgm:spPr/>
    </dgm:pt>
    <dgm:pt modelId="{DFE2066D-1375-4956-80F1-120E27356F90}" type="pres">
      <dgm:prSet presAssocID="{2D1E51D6-B1D6-4B24-8BDB-3B334AA1B222}" presName="boxAndChildren" presStyleCnt="0"/>
      <dgm:spPr/>
    </dgm:pt>
    <dgm:pt modelId="{EAF558FD-0214-49B2-9562-592B43E0F640}" type="pres">
      <dgm:prSet presAssocID="{2D1E51D6-B1D6-4B24-8BDB-3B334AA1B222}" presName="parentTextBox" presStyleLbl="node1" presStyleIdx="0" presStyleCnt="4"/>
      <dgm:spPr/>
    </dgm:pt>
    <dgm:pt modelId="{D8A94609-2905-4663-92CB-4D4EC460CD4F}" type="pres">
      <dgm:prSet presAssocID="{FCA14B1B-364A-47FD-8BBD-590231090F1C}" presName="sp" presStyleCnt="0"/>
      <dgm:spPr/>
    </dgm:pt>
    <dgm:pt modelId="{BEC381E8-E251-4F80-9343-3A28A08B4BBC}" type="pres">
      <dgm:prSet presAssocID="{8565225D-CCD3-4E3F-9183-49B9677DE288}" presName="arrowAndChildren" presStyleCnt="0"/>
      <dgm:spPr/>
    </dgm:pt>
    <dgm:pt modelId="{B4CD8C55-81ED-42FA-AA59-5A2E0BAF8601}" type="pres">
      <dgm:prSet presAssocID="{8565225D-CCD3-4E3F-9183-49B9677DE288}" presName="parentTextArrow" presStyleLbl="node1" presStyleIdx="1" presStyleCnt="4"/>
      <dgm:spPr/>
    </dgm:pt>
    <dgm:pt modelId="{2440806D-6E75-4DD8-8083-26B779E9B585}" type="pres">
      <dgm:prSet presAssocID="{C165A8F6-A7E8-43B7-B214-4137DD24E4DE}" presName="sp" presStyleCnt="0"/>
      <dgm:spPr/>
    </dgm:pt>
    <dgm:pt modelId="{980B1316-2265-4FE1-A916-CB7ECCCE3BB1}" type="pres">
      <dgm:prSet presAssocID="{9F308648-1A67-4BBB-B6B2-C0C22F5E496B}" presName="arrowAndChildren" presStyleCnt="0"/>
      <dgm:spPr/>
    </dgm:pt>
    <dgm:pt modelId="{F19783A4-7C24-4281-A0E2-34273F28E35A}" type="pres">
      <dgm:prSet presAssocID="{9F308648-1A67-4BBB-B6B2-C0C22F5E496B}" presName="parentTextArrow" presStyleLbl="node1" presStyleIdx="2" presStyleCnt="4"/>
      <dgm:spPr/>
    </dgm:pt>
    <dgm:pt modelId="{59E7F527-CB61-491C-A01F-EFC4A7EBDFCA}" type="pres">
      <dgm:prSet presAssocID="{C7096D73-8650-41E1-A0D8-BB8E34C5D27C}" presName="sp" presStyleCnt="0"/>
      <dgm:spPr/>
    </dgm:pt>
    <dgm:pt modelId="{38D6FA34-12C6-4E44-A0CE-F90C258D28BA}" type="pres">
      <dgm:prSet presAssocID="{8216EBB4-2A06-4D9A-804F-BF24D41CA5EF}" presName="arrowAndChildren" presStyleCnt="0"/>
      <dgm:spPr/>
    </dgm:pt>
    <dgm:pt modelId="{C0D1A1F7-8DFE-40BE-8F1A-1BB4A4B7E177}" type="pres">
      <dgm:prSet presAssocID="{8216EBB4-2A06-4D9A-804F-BF24D41CA5EF}" presName="parentTextArrow" presStyleLbl="node1" presStyleIdx="3" presStyleCnt="4" custLinFactNeighborX="-781" custLinFactNeighborY="-98821"/>
      <dgm:spPr/>
    </dgm:pt>
  </dgm:ptLst>
  <dgm:cxnLst>
    <dgm:cxn modelId="{771A7B09-40D3-7842-867F-B2052D853926}" type="presOf" srcId="{2D1E51D6-B1D6-4B24-8BDB-3B334AA1B222}" destId="{EAF558FD-0214-49B2-9562-592B43E0F640}" srcOrd="0" destOrd="0" presId="urn:microsoft.com/office/officeart/2005/8/layout/process4"/>
    <dgm:cxn modelId="{DF3ECA0D-6464-F340-86CC-1114FCE6FDC5}" type="presOf" srcId="{8565225D-CCD3-4E3F-9183-49B9677DE288}" destId="{B4CD8C55-81ED-42FA-AA59-5A2E0BAF8601}" srcOrd="0" destOrd="0" presId="urn:microsoft.com/office/officeart/2005/8/layout/process4"/>
    <dgm:cxn modelId="{487E583F-6737-4334-8174-6843CCD5A9B0}" srcId="{427E81BD-F229-473C-A6B2-65960BC2780B}" destId="{2D1E51D6-B1D6-4B24-8BDB-3B334AA1B222}" srcOrd="3" destOrd="0" parTransId="{4C947673-5919-4C77-97C3-1DDB50082C52}" sibTransId="{67B60184-D888-44F4-8F8C-2EB84A82D133}"/>
    <dgm:cxn modelId="{AD63D979-6486-DA47-877D-025B753AD905}" type="presOf" srcId="{427E81BD-F229-473C-A6B2-65960BC2780B}" destId="{25DAA879-10F2-465D-8200-1369F7013539}" srcOrd="0" destOrd="0" presId="urn:microsoft.com/office/officeart/2005/8/layout/process4"/>
    <dgm:cxn modelId="{F200D27B-57C9-430A-B120-B491E33D133F}" srcId="{427E81BD-F229-473C-A6B2-65960BC2780B}" destId="{8565225D-CCD3-4E3F-9183-49B9677DE288}" srcOrd="2" destOrd="0" parTransId="{B3CDCB14-FA6C-4A9B-A2DE-037041283EB4}" sibTransId="{FCA14B1B-364A-47FD-8BBD-590231090F1C}"/>
    <dgm:cxn modelId="{2FBDC67E-3D2A-41DB-ACDB-F446E433A178}" srcId="{427E81BD-F229-473C-A6B2-65960BC2780B}" destId="{9F308648-1A67-4BBB-B6B2-C0C22F5E496B}" srcOrd="1" destOrd="0" parTransId="{6C9DCE43-2589-481B-8C7A-A22000E29690}" sibTransId="{C165A8F6-A7E8-43B7-B214-4137DD24E4DE}"/>
    <dgm:cxn modelId="{4CBE0592-AB0D-4C46-BF1D-2C33B7F29D18}" type="presOf" srcId="{8216EBB4-2A06-4D9A-804F-BF24D41CA5EF}" destId="{C0D1A1F7-8DFE-40BE-8F1A-1BB4A4B7E177}" srcOrd="0" destOrd="0" presId="urn:microsoft.com/office/officeart/2005/8/layout/process4"/>
    <dgm:cxn modelId="{87F11FAD-10F1-4F9A-AAB5-3E1125EAB284}" srcId="{427E81BD-F229-473C-A6B2-65960BC2780B}" destId="{8216EBB4-2A06-4D9A-804F-BF24D41CA5EF}" srcOrd="0" destOrd="0" parTransId="{A0790FA5-164F-4A66-A495-F1DA982A12BB}" sibTransId="{C7096D73-8650-41E1-A0D8-BB8E34C5D27C}"/>
    <dgm:cxn modelId="{A96528DB-F465-B946-84D0-2786D8EF9C7B}" type="presOf" srcId="{9F308648-1A67-4BBB-B6B2-C0C22F5E496B}" destId="{F19783A4-7C24-4281-A0E2-34273F28E35A}" srcOrd="0" destOrd="0" presId="urn:microsoft.com/office/officeart/2005/8/layout/process4"/>
    <dgm:cxn modelId="{E3A40017-1403-1F42-8EED-7A7EF05F6CC1}" type="presParOf" srcId="{25DAA879-10F2-465D-8200-1369F7013539}" destId="{DFE2066D-1375-4956-80F1-120E27356F90}" srcOrd="0" destOrd="0" presId="urn:microsoft.com/office/officeart/2005/8/layout/process4"/>
    <dgm:cxn modelId="{D7F8BB6F-4A41-6A47-AC64-88D42BEC633C}" type="presParOf" srcId="{DFE2066D-1375-4956-80F1-120E27356F90}" destId="{EAF558FD-0214-49B2-9562-592B43E0F640}" srcOrd="0" destOrd="0" presId="urn:microsoft.com/office/officeart/2005/8/layout/process4"/>
    <dgm:cxn modelId="{E68E6831-ABF1-FF4C-A417-BAD01B89AFD1}" type="presParOf" srcId="{25DAA879-10F2-465D-8200-1369F7013539}" destId="{D8A94609-2905-4663-92CB-4D4EC460CD4F}" srcOrd="1" destOrd="0" presId="urn:microsoft.com/office/officeart/2005/8/layout/process4"/>
    <dgm:cxn modelId="{7C70004A-E780-CD49-9827-BBC139336ACE}" type="presParOf" srcId="{25DAA879-10F2-465D-8200-1369F7013539}" destId="{BEC381E8-E251-4F80-9343-3A28A08B4BBC}" srcOrd="2" destOrd="0" presId="urn:microsoft.com/office/officeart/2005/8/layout/process4"/>
    <dgm:cxn modelId="{5229B2E1-16A2-D54F-B9D2-6521FE8669AB}" type="presParOf" srcId="{BEC381E8-E251-4F80-9343-3A28A08B4BBC}" destId="{B4CD8C55-81ED-42FA-AA59-5A2E0BAF8601}" srcOrd="0" destOrd="0" presId="urn:microsoft.com/office/officeart/2005/8/layout/process4"/>
    <dgm:cxn modelId="{BCE560B6-74CF-2A4F-B561-6A4424883F63}" type="presParOf" srcId="{25DAA879-10F2-465D-8200-1369F7013539}" destId="{2440806D-6E75-4DD8-8083-26B779E9B585}" srcOrd="3" destOrd="0" presId="urn:microsoft.com/office/officeart/2005/8/layout/process4"/>
    <dgm:cxn modelId="{B73E8FD4-DF4F-5644-B2F6-B40B64F008AA}" type="presParOf" srcId="{25DAA879-10F2-465D-8200-1369F7013539}" destId="{980B1316-2265-4FE1-A916-CB7ECCCE3BB1}" srcOrd="4" destOrd="0" presId="urn:microsoft.com/office/officeart/2005/8/layout/process4"/>
    <dgm:cxn modelId="{B8E07C52-435A-5F49-B4FB-6842AFF8C176}" type="presParOf" srcId="{980B1316-2265-4FE1-A916-CB7ECCCE3BB1}" destId="{F19783A4-7C24-4281-A0E2-34273F28E35A}" srcOrd="0" destOrd="0" presId="urn:microsoft.com/office/officeart/2005/8/layout/process4"/>
    <dgm:cxn modelId="{622C26C8-7EB0-5B4E-B90B-31F9FF9B1BED}" type="presParOf" srcId="{25DAA879-10F2-465D-8200-1369F7013539}" destId="{59E7F527-CB61-491C-A01F-EFC4A7EBDFCA}" srcOrd="5" destOrd="0" presId="urn:microsoft.com/office/officeart/2005/8/layout/process4"/>
    <dgm:cxn modelId="{707BE89F-103F-7542-9C03-F6ACEEFEEEBE}" type="presParOf" srcId="{25DAA879-10F2-465D-8200-1369F7013539}" destId="{38D6FA34-12C6-4E44-A0CE-F90C258D28BA}" srcOrd="6" destOrd="0" presId="urn:microsoft.com/office/officeart/2005/8/layout/process4"/>
    <dgm:cxn modelId="{DF381923-5E70-F245-B21F-3CC6655D7727}" type="presParOf" srcId="{38D6FA34-12C6-4E44-A0CE-F90C258D28BA}" destId="{C0D1A1F7-8DFE-40BE-8F1A-1BB4A4B7E177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427E81BD-F229-473C-A6B2-65960BC2780B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216EBB4-2A06-4D9A-804F-BF24D41CA5EF}">
      <dgm:prSet phldrT="[Text]"/>
      <dgm:spPr/>
      <dgm:t>
        <a:bodyPr/>
        <a:lstStyle/>
        <a:p>
          <a:r>
            <a:rPr lang="en-US" dirty="0"/>
            <a:t>Lock </a:t>
          </a:r>
          <a:r>
            <a:rPr lang="en-US" dirty="0" err="1"/>
            <a:t>Datastore</a:t>
          </a:r>
          <a:endParaRPr lang="en-US" dirty="0"/>
        </a:p>
      </dgm:t>
    </dgm:pt>
    <dgm:pt modelId="{A0790FA5-164F-4A66-A495-F1DA982A12BB}" type="parTrans" cxnId="{87F11FAD-10F1-4F9A-AAB5-3E1125EAB284}">
      <dgm:prSet/>
      <dgm:spPr/>
      <dgm:t>
        <a:bodyPr/>
        <a:lstStyle/>
        <a:p>
          <a:endParaRPr lang="en-US"/>
        </a:p>
      </dgm:t>
    </dgm:pt>
    <dgm:pt modelId="{C7096D73-8650-41E1-A0D8-BB8E34C5D27C}" type="sibTrans" cxnId="{87F11FAD-10F1-4F9A-AAB5-3E1125EAB284}">
      <dgm:prSet/>
      <dgm:spPr/>
      <dgm:t>
        <a:bodyPr/>
        <a:lstStyle/>
        <a:p>
          <a:endParaRPr lang="en-US"/>
        </a:p>
      </dgm:t>
    </dgm:pt>
    <dgm:pt modelId="{9F308648-1A67-4BBB-B6B2-C0C22F5E496B}">
      <dgm:prSet phldrT="[Text]"/>
      <dgm:spPr/>
      <dgm:t>
        <a:bodyPr/>
        <a:lstStyle/>
        <a:p>
          <a:r>
            <a:rPr lang="en-US" dirty="0"/>
            <a:t>Clear Candidate</a:t>
          </a:r>
        </a:p>
      </dgm:t>
    </dgm:pt>
    <dgm:pt modelId="{6C9DCE43-2589-481B-8C7A-A22000E29690}" type="parTrans" cxnId="{2FBDC67E-3D2A-41DB-ACDB-F446E433A178}">
      <dgm:prSet/>
      <dgm:spPr/>
      <dgm:t>
        <a:bodyPr/>
        <a:lstStyle/>
        <a:p>
          <a:endParaRPr lang="en-US"/>
        </a:p>
      </dgm:t>
    </dgm:pt>
    <dgm:pt modelId="{C165A8F6-A7E8-43B7-B214-4137DD24E4DE}" type="sibTrans" cxnId="{2FBDC67E-3D2A-41DB-ACDB-F446E433A178}">
      <dgm:prSet/>
      <dgm:spPr/>
      <dgm:t>
        <a:bodyPr/>
        <a:lstStyle/>
        <a:p>
          <a:endParaRPr lang="en-US"/>
        </a:p>
      </dgm:t>
    </dgm:pt>
    <dgm:pt modelId="{8565225D-CCD3-4E3F-9183-49B9677DE288}">
      <dgm:prSet phldrT="[Text]"/>
      <dgm:spPr/>
      <dgm:t>
        <a:bodyPr/>
        <a:lstStyle/>
        <a:p>
          <a:r>
            <a:rPr lang="en-US" dirty="0"/>
            <a:t>Edit Candidate</a:t>
          </a:r>
        </a:p>
      </dgm:t>
    </dgm:pt>
    <dgm:pt modelId="{B3CDCB14-FA6C-4A9B-A2DE-037041283EB4}" type="parTrans" cxnId="{F200D27B-57C9-430A-B120-B491E33D133F}">
      <dgm:prSet/>
      <dgm:spPr/>
      <dgm:t>
        <a:bodyPr/>
        <a:lstStyle/>
        <a:p>
          <a:endParaRPr lang="en-US"/>
        </a:p>
      </dgm:t>
    </dgm:pt>
    <dgm:pt modelId="{FCA14B1B-364A-47FD-8BBD-590231090F1C}" type="sibTrans" cxnId="{F200D27B-57C9-430A-B120-B491E33D133F}">
      <dgm:prSet/>
      <dgm:spPr/>
      <dgm:t>
        <a:bodyPr/>
        <a:lstStyle/>
        <a:p>
          <a:endParaRPr lang="en-US"/>
        </a:p>
      </dgm:t>
    </dgm:pt>
    <dgm:pt modelId="{2D1E51D6-B1D6-4B24-8BDB-3B334AA1B222}">
      <dgm:prSet phldrT="[Text]"/>
      <dgm:spPr/>
      <dgm:t>
        <a:bodyPr/>
        <a:lstStyle/>
        <a:p>
          <a:r>
            <a:rPr lang="en-US"/>
            <a:t>Validate</a:t>
          </a:r>
          <a:endParaRPr lang="en-US" dirty="0"/>
        </a:p>
      </dgm:t>
    </dgm:pt>
    <dgm:pt modelId="{67B60184-D888-44F4-8F8C-2EB84A82D133}" type="sibTrans" cxnId="{487E583F-6737-4334-8174-6843CCD5A9B0}">
      <dgm:prSet/>
      <dgm:spPr/>
      <dgm:t>
        <a:bodyPr/>
        <a:lstStyle/>
        <a:p>
          <a:endParaRPr lang="en-US"/>
        </a:p>
      </dgm:t>
    </dgm:pt>
    <dgm:pt modelId="{4C947673-5919-4C77-97C3-1DDB50082C52}" type="parTrans" cxnId="{487E583F-6737-4334-8174-6843CCD5A9B0}">
      <dgm:prSet/>
      <dgm:spPr/>
      <dgm:t>
        <a:bodyPr/>
        <a:lstStyle/>
        <a:p>
          <a:endParaRPr lang="en-US"/>
        </a:p>
      </dgm:t>
    </dgm:pt>
    <dgm:pt modelId="{25DAA879-10F2-465D-8200-1369F7013539}" type="pres">
      <dgm:prSet presAssocID="{427E81BD-F229-473C-A6B2-65960BC2780B}" presName="Name0" presStyleCnt="0">
        <dgm:presLayoutVars>
          <dgm:dir/>
          <dgm:animLvl val="lvl"/>
          <dgm:resizeHandles val="exact"/>
        </dgm:presLayoutVars>
      </dgm:prSet>
      <dgm:spPr/>
    </dgm:pt>
    <dgm:pt modelId="{DFE2066D-1375-4956-80F1-120E27356F90}" type="pres">
      <dgm:prSet presAssocID="{2D1E51D6-B1D6-4B24-8BDB-3B334AA1B222}" presName="boxAndChildren" presStyleCnt="0"/>
      <dgm:spPr/>
    </dgm:pt>
    <dgm:pt modelId="{EAF558FD-0214-49B2-9562-592B43E0F640}" type="pres">
      <dgm:prSet presAssocID="{2D1E51D6-B1D6-4B24-8BDB-3B334AA1B222}" presName="parentTextBox" presStyleLbl="node1" presStyleIdx="0" presStyleCnt="4"/>
      <dgm:spPr/>
    </dgm:pt>
    <dgm:pt modelId="{D8A94609-2905-4663-92CB-4D4EC460CD4F}" type="pres">
      <dgm:prSet presAssocID="{FCA14B1B-364A-47FD-8BBD-590231090F1C}" presName="sp" presStyleCnt="0"/>
      <dgm:spPr/>
    </dgm:pt>
    <dgm:pt modelId="{BEC381E8-E251-4F80-9343-3A28A08B4BBC}" type="pres">
      <dgm:prSet presAssocID="{8565225D-CCD3-4E3F-9183-49B9677DE288}" presName="arrowAndChildren" presStyleCnt="0"/>
      <dgm:spPr/>
    </dgm:pt>
    <dgm:pt modelId="{B4CD8C55-81ED-42FA-AA59-5A2E0BAF8601}" type="pres">
      <dgm:prSet presAssocID="{8565225D-CCD3-4E3F-9183-49B9677DE288}" presName="parentTextArrow" presStyleLbl="node1" presStyleIdx="1" presStyleCnt="4"/>
      <dgm:spPr/>
    </dgm:pt>
    <dgm:pt modelId="{2440806D-6E75-4DD8-8083-26B779E9B585}" type="pres">
      <dgm:prSet presAssocID="{C165A8F6-A7E8-43B7-B214-4137DD24E4DE}" presName="sp" presStyleCnt="0"/>
      <dgm:spPr/>
    </dgm:pt>
    <dgm:pt modelId="{980B1316-2265-4FE1-A916-CB7ECCCE3BB1}" type="pres">
      <dgm:prSet presAssocID="{9F308648-1A67-4BBB-B6B2-C0C22F5E496B}" presName="arrowAndChildren" presStyleCnt="0"/>
      <dgm:spPr/>
    </dgm:pt>
    <dgm:pt modelId="{F19783A4-7C24-4281-A0E2-34273F28E35A}" type="pres">
      <dgm:prSet presAssocID="{9F308648-1A67-4BBB-B6B2-C0C22F5E496B}" presName="parentTextArrow" presStyleLbl="node1" presStyleIdx="2" presStyleCnt="4"/>
      <dgm:spPr/>
    </dgm:pt>
    <dgm:pt modelId="{59E7F527-CB61-491C-A01F-EFC4A7EBDFCA}" type="pres">
      <dgm:prSet presAssocID="{C7096D73-8650-41E1-A0D8-BB8E34C5D27C}" presName="sp" presStyleCnt="0"/>
      <dgm:spPr/>
    </dgm:pt>
    <dgm:pt modelId="{38D6FA34-12C6-4E44-A0CE-F90C258D28BA}" type="pres">
      <dgm:prSet presAssocID="{8216EBB4-2A06-4D9A-804F-BF24D41CA5EF}" presName="arrowAndChildren" presStyleCnt="0"/>
      <dgm:spPr/>
    </dgm:pt>
    <dgm:pt modelId="{C0D1A1F7-8DFE-40BE-8F1A-1BB4A4B7E177}" type="pres">
      <dgm:prSet presAssocID="{8216EBB4-2A06-4D9A-804F-BF24D41CA5EF}" presName="parentTextArrow" presStyleLbl="node1" presStyleIdx="3" presStyleCnt="4" custLinFactNeighborX="-781" custLinFactNeighborY="-98821"/>
      <dgm:spPr/>
    </dgm:pt>
  </dgm:ptLst>
  <dgm:cxnLst>
    <dgm:cxn modelId="{DAD08104-AA10-B042-9CF9-B94B0457AE5B}" type="presOf" srcId="{8216EBB4-2A06-4D9A-804F-BF24D41CA5EF}" destId="{C0D1A1F7-8DFE-40BE-8F1A-1BB4A4B7E177}" srcOrd="0" destOrd="0" presId="urn:microsoft.com/office/officeart/2005/8/layout/process4"/>
    <dgm:cxn modelId="{69C51915-2C33-AE46-A7DC-9DA3B4020C54}" type="presOf" srcId="{9F308648-1A67-4BBB-B6B2-C0C22F5E496B}" destId="{F19783A4-7C24-4281-A0E2-34273F28E35A}" srcOrd="0" destOrd="0" presId="urn:microsoft.com/office/officeart/2005/8/layout/process4"/>
    <dgm:cxn modelId="{94C0D72F-E978-DE43-B768-AD87FB3C6261}" type="presOf" srcId="{8565225D-CCD3-4E3F-9183-49B9677DE288}" destId="{B4CD8C55-81ED-42FA-AA59-5A2E0BAF8601}" srcOrd="0" destOrd="0" presId="urn:microsoft.com/office/officeart/2005/8/layout/process4"/>
    <dgm:cxn modelId="{487E583F-6737-4334-8174-6843CCD5A9B0}" srcId="{427E81BD-F229-473C-A6B2-65960BC2780B}" destId="{2D1E51D6-B1D6-4B24-8BDB-3B334AA1B222}" srcOrd="3" destOrd="0" parTransId="{4C947673-5919-4C77-97C3-1DDB50082C52}" sibTransId="{67B60184-D888-44F4-8F8C-2EB84A82D133}"/>
    <dgm:cxn modelId="{F200D27B-57C9-430A-B120-B491E33D133F}" srcId="{427E81BD-F229-473C-A6B2-65960BC2780B}" destId="{8565225D-CCD3-4E3F-9183-49B9677DE288}" srcOrd="2" destOrd="0" parTransId="{B3CDCB14-FA6C-4A9B-A2DE-037041283EB4}" sibTransId="{FCA14B1B-364A-47FD-8BBD-590231090F1C}"/>
    <dgm:cxn modelId="{2FBDC67E-3D2A-41DB-ACDB-F446E433A178}" srcId="{427E81BD-F229-473C-A6B2-65960BC2780B}" destId="{9F308648-1A67-4BBB-B6B2-C0C22F5E496B}" srcOrd="1" destOrd="0" parTransId="{6C9DCE43-2589-481B-8C7A-A22000E29690}" sibTransId="{C165A8F6-A7E8-43B7-B214-4137DD24E4DE}"/>
    <dgm:cxn modelId="{274BD17E-5156-084C-96A2-D46B71C05942}" type="presOf" srcId="{2D1E51D6-B1D6-4B24-8BDB-3B334AA1B222}" destId="{EAF558FD-0214-49B2-9562-592B43E0F640}" srcOrd="0" destOrd="0" presId="urn:microsoft.com/office/officeart/2005/8/layout/process4"/>
    <dgm:cxn modelId="{87F11FAD-10F1-4F9A-AAB5-3E1125EAB284}" srcId="{427E81BD-F229-473C-A6B2-65960BC2780B}" destId="{8216EBB4-2A06-4D9A-804F-BF24D41CA5EF}" srcOrd="0" destOrd="0" parTransId="{A0790FA5-164F-4A66-A495-F1DA982A12BB}" sibTransId="{C7096D73-8650-41E1-A0D8-BB8E34C5D27C}"/>
    <dgm:cxn modelId="{D58E98FC-85AC-904A-A7E2-AB7D467A8AF8}" type="presOf" srcId="{427E81BD-F229-473C-A6B2-65960BC2780B}" destId="{25DAA879-10F2-465D-8200-1369F7013539}" srcOrd="0" destOrd="0" presId="urn:microsoft.com/office/officeart/2005/8/layout/process4"/>
    <dgm:cxn modelId="{AFCEA25B-ED7E-654C-8118-ABFBE57CAFC7}" type="presParOf" srcId="{25DAA879-10F2-465D-8200-1369F7013539}" destId="{DFE2066D-1375-4956-80F1-120E27356F90}" srcOrd="0" destOrd="0" presId="urn:microsoft.com/office/officeart/2005/8/layout/process4"/>
    <dgm:cxn modelId="{E776E517-9285-844E-9D0B-912F197CC769}" type="presParOf" srcId="{DFE2066D-1375-4956-80F1-120E27356F90}" destId="{EAF558FD-0214-49B2-9562-592B43E0F640}" srcOrd="0" destOrd="0" presId="urn:microsoft.com/office/officeart/2005/8/layout/process4"/>
    <dgm:cxn modelId="{F03C5896-549E-524D-91D0-9BEF38493CCA}" type="presParOf" srcId="{25DAA879-10F2-465D-8200-1369F7013539}" destId="{D8A94609-2905-4663-92CB-4D4EC460CD4F}" srcOrd="1" destOrd="0" presId="urn:microsoft.com/office/officeart/2005/8/layout/process4"/>
    <dgm:cxn modelId="{BC082B52-1D09-D642-94A8-580690787E29}" type="presParOf" srcId="{25DAA879-10F2-465D-8200-1369F7013539}" destId="{BEC381E8-E251-4F80-9343-3A28A08B4BBC}" srcOrd="2" destOrd="0" presId="urn:microsoft.com/office/officeart/2005/8/layout/process4"/>
    <dgm:cxn modelId="{84DA0990-6CF5-EB45-BFB6-44128D9548D5}" type="presParOf" srcId="{BEC381E8-E251-4F80-9343-3A28A08B4BBC}" destId="{B4CD8C55-81ED-42FA-AA59-5A2E0BAF8601}" srcOrd="0" destOrd="0" presId="urn:microsoft.com/office/officeart/2005/8/layout/process4"/>
    <dgm:cxn modelId="{FC508621-6C0F-0141-9DBA-9D5FB44361FC}" type="presParOf" srcId="{25DAA879-10F2-465D-8200-1369F7013539}" destId="{2440806D-6E75-4DD8-8083-26B779E9B585}" srcOrd="3" destOrd="0" presId="urn:microsoft.com/office/officeart/2005/8/layout/process4"/>
    <dgm:cxn modelId="{C15EBC6B-228D-9A49-8F7B-299FD64A0230}" type="presParOf" srcId="{25DAA879-10F2-465D-8200-1369F7013539}" destId="{980B1316-2265-4FE1-A916-CB7ECCCE3BB1}" srcOrd="4" destOrd="0" presId="urn:microsoft.com/office/officeart/2005/8/layout/process4"/>
    <dgm:cxn modelId="{C30D7ACB-C72B-5C46-BFBC-847B516CBBAC}" type="presParOf" srcId="{980B1316-2265-4FE1-A916-CB7ECCCE3BB1}" destId="{F19783A4-7C24-4281-A0E2-34273F28E35A}" srcOrd="0" destOrd="0" presId="urn:microsoft.com/office/officeart/2005/8/layout/process4"/>
    <dgm:cxn modelId="{509E27D1-0275-194D-B7CB-8EB44502DED5}" type="presParOf" srcId="{25DAA879-10F2-465D-8200-1369F7013539}" destId="{59E7F527-CB61-491C-A01F-EFC4A7EBDFCA}" srcOrd="5" destOrd="0" presId="urn:microsoft.com/office/officeart/2005/8/layout/process4"/>
    <dgm:cxn modelId="{8546446D-9797-5741-9A97-38C22DCA47E6}" type="presParOf" srcId="{25DAA879-10F2-465D-8200-1369F7013539}" destId="{38D6FA34-12C6-4E44-A0CE-F90C258D28BA}" srcOrd="6" destOrd="0" presId="urn:microsoft.com/office/officeart/2005/8/layout/process4"/>
    <dgm:cxn modelId="{4E7531BB-1CF7-4544-8495-EFB250C06102}" type="presParOf" srcId="{38D6FA34-12C6-4E44-A0CE-F90C258D28BA}" destId="{C0D1A1F7-8DFE-40BE-8F1A-1BB4A4B7E177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427E81BD-F229-473C-A6B2-65960BC2780B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216EBB4-2A06-4D9A-804F-BF24D41CA5EF}">
      <dgm:prSet phldrT="[Text]"/>
      <dgm:spPr/>
      <dgm:t>
        <a:bodyPr/>
        <a:lstStyle/>
        <a:p>
          <a:r>
            <a:rPr lang="en-US" dirty="0"/>
            <a:t>Commit</a:t>
          </a:r>
        </a:p>
      </dgm:t>
    </dgm:pt>
    <dgm:pt modelId="{A0790FA5-164F-4A66-A495-F1DA982A12BB}" type="parTrans" cxnId="{87F11FAD-10F1-4F9A-AAB5-3E1125EAB284}">
      <dgm:prSet/>
      <dgm:spPr/>
      <dgm:t>
        <a:bodyPr/>
        <a:lstStyle/>
        <a:p>
          <a:endParaRPr lang="en-US"/>
        </a:p>
      </dgm:t>
    </dgm:pt>
    <dgm:pt modelId="{C7096D73-8650-41E1-A0D8-BB8E34C5D27C}" type="sibTrans" cxnId="{87F11FAD-10F1-4F9A-AAB5-3E1125EAB284}">
      <dgm:prSet/>
      <dgm:spPr/>
      <dgm:t>
        <a:bodyPr/>
        <a:lstStyle/>
        <a:p>
          <a:endParaRPr lang="en-US"/>
        </a:p>
      </dgm:t>
    </dgm:pt>
    <dgm:pt modelId="{9F308648-1A67-4BBB-B6B2-C0C22F5E496B}">
      <dgm:prSet phldrT="[Text]"/>
      <dgm:spPr/>
      <dgm:t>
        <a:bodyPr/>
        <a:lstStyle/>
        <a:p>
          <a:r>
            <a:rPr lang="en-US" dirty="0"/>
            <a:t>Confirming Commit</a:t>
          </a:r>
        </a:p>
      </dgm:t>
    </dgm:pt>
    <dgm:pt modelId="{6C9DCE43-2589-481B-8C7A-A22000E29690}" type="parTrans" cxnId="{2FBDC67E-3D2A-41DB-ACDB-F446E433A178}">
      <dgm:prSet/>
      <dgm:spPr/>
      <dgm:t>
        <a:bodyPr/>
        <a:lstStyle/>
        <a:p>
          <a:endParaRPr lang="en-US"/>
        </a:p>
      </dgm:t>
    </dgm:pt>
    <dgm:pt modelId="{C165A8F6-A7E8-43B7-B214-4137DD24E4DE}" type="sibTrans" cxnId="{2FBDC67E-3D2A-41DB-ACDB-F446E433A178}">
      <dgm:prSet/>
      <dgm:spPr/>
      <dgm:t>
        <a:bodyPr/>
        <a:lstStyle/>
        <a:p>
          <a:endParaRPr lang="en-US"/>
        </a:p>
      </dgm:t>
    </dgm:pt>
    <dgm:pt modelId="{8565225D-CCD3-4E3F-9183-49B9677DE288}">
      <dgm:prSet phldrT="[Text]"/>
      <dgm:spPr/>
      <dgm:t>
        <a:bodyPr/>
        <a:lstStyle/>
        <a:p>
          <a:r>
            <a:rPr lang="en-US" dirty="0"/>
            <a:t>Unlock </a:t>
          </a:r>
          <a:r>
            <a:rPr lang="en-US" dirty="0" err="1"/>
            <a:t>Datastore</a:t>
          </a:r>
          <a:endParaRPr lang="en-US" dirty="0"/>
        </a:p>
      </dgm:t>
    </dgm:pt>
    <dgm:pt modelId="{B3CDCB14-FA6C-4A9B-A2DE-037041283EB4}" type="parTrans" cxnId="{F200D27B-57C9-430A-B120-B491E33D133F}">
      <dgm:prSet/>
      <dgm:spPr/>
      <dgm:t>
        <a:bodyPr/>
        <a:lstStyle/>
        <a:p>
          <a:endParaRPr lang="en-US"/>
        </a:p>
      </dgm:t>
    </dgm:pt>
    <dgm:pt modelId="{FCA14B1B-364A-47FD-8BBD-590231090F1C}" type="sibTrans" cxnId="{F200D27B-57C9-430A-B120-B491E33D133F}">
      <dgm:prSet/>
      <dgm:spPr/>
      <dgm:t>
        <a:bodyPr/>
        <a:lstStyle/>
        <a:p>
          <a:endParaRPr lang="en-US"/>
        </a:p>
      </dgm:t>
    </dgm:pt>
    <dgm:pt modelId="{25DAA879-10F2-465D-8200-1369F7013539}" type="pres">
      <dgm:prSet presAssocID="{427E81BD-F229-473C-A6B2-65960BC2780B}" presName="Name0" presStyleCnt="0">
        <dgm:presLayoutVars>
          <dgm:dir/>
          <dgm:animLvl val="lvl"/>
          <dgm:resizeHandles val="exact"/>
        </dgm:presLayoutVars>
      </dgm:prSet>
      <dgm:spPr/>
    </dgm:pt>
    <dgm:pt modelId="{DA85B275-54D2-B547-87DC-34E0A4B4E136}" type="pres">
      <dgm:prSet presAssocID="{8565225D-CCD3-4E3F-9183-49B9677DE288}" presName="boxAndChildren" presStyleCnt="0"/>
      <dgm:spPr/>
    </dgm:pt>
    <dgm:pt modelId="{F7C7DCF1-657F-B546-B2E2-59A6FBB5DDD4}" type="pres">
      <dgm:prSet presAssocID="{8565225D-CCD3-4E3F-9183-49B9677DE288}" presName="parentTextBox" presStyleLbl="node1" presStyleIdx="0" presStyleCnt="3"/>
      <dgm:spPr/>
    </dgm:pt>
    <dgm:pt modelId="{2440806D-6E75-4DD8-8083-26B779E9B585}" type="pres">
      <dgm:prSet presAssocID="{C165A8F6-A7E8-43B7-B214-4137DD24E4DE}" presName="sp" presStyleCnt="0"/>
      <dgm:spPr/>
    </dgm:pt>
    <dgm:pt modelId="{980B1316-2265-4FE1-A916-CB7ECCCE3BB1}" type="pres">
      <dgm:prSet presAssocID="{9F308648-1A67-4BBB-B6B2-C0C22F5E496B}" presName="arrowAndChildren" presStyleCnt="0"/>
      <dgm:spPr/>
    </dgm:pt>
    <dgm:pt modelId="{F19783A4-7C24-4281-A0E2-34273F28E35A}" type="pres">
      <dgm:prSet presAssocID="{9F308648-1A67-4BBB-B6B2-C0C22F5E496B}" presName="parentTextArrow" presStyleLbl="node1" presStyleIdx="1" presStyleCnt="3"/>
      <dgm:spPr/>
    </dgm:pt>
    <dgm:pt modelId="{59E7F527-CB61-491C-A01F-EFC4A7EBDFCA}" type="pres">
      <dgm:prSet presAssocID="{C7096D73-8650-41E1-A0D8-BB8E34C5D27C}" presName="sp" presStyleCnt="0"/>
      <dgm:spPr/>
    </dgm:pt>
    <dgm:pt modelId="{38D6FA34-12C6-4E44-A0CE-F90C258D28BA}" type="pres">
      <dgm:prSet presAssocID="{8216EBB4-2A06-4D9A-804F-BF24D41CA5EF}" presName="arrowAndChildren" presStyleCnt="0"/>
      <dgm:spPr/>
    </dgm:pt>
    <dgm:pt modelId="{C0D1A1F7-8DFE-40BE-8F1A-1BB4A4B7E177}" type="pres">
      <dgm:prSet presAssocID="{8216EBB4-2A06-4D9A-804F-BF24D41CA5EF}" presName="parentTextArrow" presStyleLbl="node1" presStyleIdx="2" presStyleCnt="3" custLinFactNeighborX="-781" custLinFactNeighborY="-98821"/>
      <dgm:spPr/>
    </dgm:pt>
  </dgm:ptLst>
  <dgm:cxnLst>
    <dgm:cxn modelId="{A23E0824-4FB2-3A4F-819B-E722F611A367}" type="presOf" srcId="{9F308648-1A67-4BBB-B6B2-C0C22F5E496B}" destId="{F19783A4-7C24-4281-A0E2-34273F28E35A}" srcOrd="0" destOrd="0" presId="urn:microsoft.com/office/officeart/2005/8/layout/process4"/>
    <dgm:cxn modelId="{F200D27B-57C9-430A-B120-B491E33D133F}" srcId="{427E81BD-F229-473C-A6B2-65960BC2780B}" destId="{8565225D-CCD3-4E3F-9183-49B9677DE288}" srcOrd="2" destOrd="0" parTransId="{B3CDCB14-FA6C-4A9B-A2DE-037041283EB4}" sibTransId="{FCA14B1B-364A-47FD-8BBD-590231090F1C}"/>
    <dgm:cxn modelId="{2FBDC67E-3D2A-41DB-ACDB-F446E433A178}" srcId="{427E81BD-F229-473C-A6B2-65960BC2780B}" destId="{9F308648-1A67-4BBB-B6B2-C0C22F5E496B}" srcOrd="1" destOrd="0" parTransId="{6C9DCE43-2589-481B-8C7A-A22000E29690}" sibTransId="{C165A8F6-A7E8-43B7-B214-4137DD24E4DE}"/>
    <dgm:cxn modelId="{D0E70A80-2A1D-3F4E-9C10-3834F011430C}" type="presOf" srcId="{8216EBB4-2A06-4D9A-804F-BF24D41CA5EF}" destId="{C0D1A1F7-8DFE-40BE-8F1A-1BB4A4B7E177}" srcOrd="0" destOrd="0" presId="urn:microsoft.com/office/officeart/2005/8/layout/process4"/>
    <dgm:cxn modelId="{02FD838D-7E80-A948-804B-EADB189BBB1C}" type="presOf" srcId="{427E81BD-F229-473C-A6B2-65960BC2780B}" destId="{25DAA879-10F2-465D-8200-1369F7013539}" srcOrd="0" destOrd="0" presId="urn:microsoft.com/office/officeart/2005/8/layout/process4"/>
    <dgm:cxn modelId="{D75526A9-40D7-944A-94B8-E8DFF1A69B13}" type="presOf" srcId="{8565225D-CCD3-4E3F-9183-49B9677DE288}" destId="{F7C7DCF1-657F-B546-B2E2-59A6FBB5DDD4}" srcOrd="0" destOrd="0" presId="urn:microsoft.com/office/officeart/2005/8/layout/process4"/>
    <dgm:cxn modelId="{87F11FAD-10F1-4F9A-AAB5-3E1125EAB284}" srcId="{427E81BD-F229-473C-A6B2-65960BC2780B}" destId="{8216EBB4-2A06-4D9A-804F-BF24D41CA5EF}" srcOrd="0" destOrd="0" parTransId="{A0790FA5-164F-4A66-A495-F1DA982A12BB}" sibTransId="{C7096D73-8650-41E1-A0D8-BB8E34C5D27C}"/>
    <dgm:cxn modelId="{90AB388B-55A3-FE40-B212-DBC120F80B5D}" type="presParOf" srcId="{25DAA879-10F2-465D-8200-1369F7013539}" destId="{DA85B275-54D2-B547-87DC-34E0A4B4E136}" srcOrd="0" destOrd="0" presId="urn:microsoft.com/office/officeart/2005/8/layout/process4"/>
    <dgm:cxn modelId="{18089D27-755B-7D40-A1DD-6137B7507330}" type="presParOf" srcId="{DA85B275-54D2-B547-87DC-34E0A4B4E136}" destId="{F7C7DCF1-657F-B546-B2E2-59A6FBB5DDD4}" srcOrd="0" destOrd="0" presId="urn:microsoft.com/office/officeart/2005/8/layout/process4"/>
    <dgm:cxn modelId="{6CF0F40E-8F11-CF43-8B22-D91810300F77}" type="presParOf" srcId="{25DAA879-10F2-465D-8200-1369F7013539}" destId="{2440806D-6E75-4DD8-8083-26B779E9B585}" srcOrd="1" destOrd="0" presId="urn:microsoft.com/office/officeart/2005/8/layout/process4"/>
    <dgm:cxn modelId="{D767AE4D-4F97-BD46-8D8A-907EF102CBEE}" type="presParOf" srcId="{25DAA879-10F2-465D-8200-1369F7013539}" destId="{980B1316-2265-4FE1-A916-CB7ECCCE3BB1}" srcOrd="2" destOrd="0" presId="urn:microsoft.com/office/officeart/2005/8/layout/process4"/>
    <dgm:cxn modelId="{E793899D-AFC7-9D40-BCBF-AA98CA02CFB7}" type="presParOf" srcId="{980B1316-2265-4FE1-A916-CB7ECCCE3BB1}" destId="{F19783A4-7C24-4281-A0E2-34273F28E35A}" srcOrd="0" destOrd="0" presId="urn:microsoft.com/office/officeart/2005/8/layout/process4"/>
    <dgm:cxn modelId="{A3E9789C-E0D0-2F47-A3A3-360B94898DA2}" type="presParOf" srcId="{25DAA879-10F2-465D-8200-1369F7013539}" destId="{59E7F527-CB61-491C-A01F-EFC4A7EBDFCA}" srcOrd="3" destOrd="0" presId="urn:microsoft.com/office/officeart/2005/8/layout/process4"/>
    <dgm:cxn modelId="{39F0F6A0-C410-9B4C-920E-ABE6AB5E74D3}" type="presParOf" srcId="{25DAA879-10F2-465D-8200-1369F7013539}" destId="{38D6FA34-12C6-4E44-A0CE-F90C258D28BA}" srcOrd="4" destOrd="0" presId="urn:microsoft.com/office/officeart/2005/8/layout/process4"/>
    <dgm:cxn modelId="{8BEEA804-F524-2F44-8F20-88BF7301E9B8}" type="presParOf" srcId="{38D6FA34-12C6-4E44-A0CE-F90C258D28BA}" destId="{C0D1A1F7-8DFE-40BE-8F1A-1BB4A4B7E177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427E81BD-F229-473C-A6B2-65960BC2780B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216EBB4-2A06-4D9A-804F-BF24D41CA5EF}">
      <dgm:prSet phldrT="[Text]"/>
      <dgm:spPr/>
      <dgm:t>
        <a:bodyPr/>
        <a:lstStyle/>
        <a:p>
          <a:r>
            <a:rPr lang="en-US" dirty="0"/>
            <a:t>Commit</a:t>
          </a:r>
        </a:p>
      </dgm:t>
    </dgm:pt>
    <dgm:pt modelId="{A0790FA5-164F-4A66-A495-F1DA982A12BB}" type="parTrans" cxnId="{87F11FAD-10F1-4F9A-AAB5-3E1125EAB284}">
      <dgm:prSet/>
      <dgm:spPr/>
      <dgm:t>
        <a:bodyPr/>
        <a:lstStyle/>
        <a:p>
          <a:endParaRPr lang="en-US"/>
        </a:p>
      </dgm:t>
    </dgm:pt>
    <dgm:pt modelId="{C7096D73-8650-41E1-A0D8-BB8E34C5D27C}" type="sibTrans" cxnId="{87F11FAD-10F1-4F9A-AAB5-3E1125EAB284}">
      <dgm:prSet/>
      <dgm:spPr/>
      <dgm:t>
        <a:bodyPr/>
        <a:lstStyle/>
        <a:p>
          <a:endParaRPr lang="en-US"/>
        </a:p>
      </dgm:t>
    </dgm:pt>
    <dgm:pt modelId="{9F308648-1A67-4BBB-B6B2-C0C22F5E496B}">
      <dgm:prSet phldrT="[Text]"/>
      <dgm:spPr/>
      <dgm:t>
        <a:bodyPr/>
        <a:lstStyle/>
        <a:p>
          <a:r>
            <a:rPr lang="en-US" dirty="0"/>
            <a:t>Confirming Commit</a:t>
          </a:r>
        </a:p>
      </dgm:t>
    </dgm:pt>
    <dgm:pt modelId="{6C9DCE43-2589-481B-8C7A-A22000E29690}" type="parTrans" cxnId="{2FBDC67E-3D2A-41DB-ACDB-F446E433A178}">
      <dgm:prSet/>
      <dgm:spPr/>
      <dgm:t>
        <a:bodyPr/>
        <a:lstStyle/>
        <a:p>
          <a:endParaRPr lang="en-US"/>
        </a:p>
      </dgm:t>
    </dgm:pt>
    <dgm:pt modelId="{C165A8F6-A7E8-43B7-B214-4137DD24E4DE}" type="sibTrans" cxnId="{2FBDC67E-3D2A-41DB-ACDB-F446E433A178}">
      <dgm:prSet/>
      <dgm:spPr/>
      <dgm:t>
        <a:bodyPr/>
        <a:lstStyle/>
        <a:p>
          <a:endParaRPr lang="en-US"/>
        </a:p>
      </dgm:t>
    </dgm:pt>
    <dgm:pt modelId="{8565225D-CCD3-4E3F-9183-49B9677DE288}">
      <dgm:prSet phldrT="[Text]"/>
      <dgm:spPr/>
      <dgm:t>
        <a:bodyPr/>
        <a:lstStyle/>
        <a:p>
          <a:r>
            <a:rPr lang="en-US" dirty="0"/>
            <a:t>Unlock </a:t>
          </a:r>
          <a:r>
            <a:rPr lang="en-US"/>
            <a:t>Datastore</a:t>
          </a:r>
          <a:endParaRPr lang="en-US" dirty="0"/>
        </a:p>
      </dgm:t>
    </dgm:pt>
    <dgm:pt modelId="{B3CDCB14-FA6C-4A9B-A2DE-037041283EB4}" type="parTrans" cxnId="{F200D27B-57C9-430A-B120-B491E33D133F}">
      <dgm:prSet/>
      <dgm:spPr/>
      <dgm:t>
        <a:bodyPr/>
        <a:lstStyle/>
        <a:p>
          <a:endParaRPr lang="en-US"/>
        </a:p>
      </dgm:t>
    </dgm:pt>
    <dgm:pt modelId="{FCA14B1B-364A-47FD-8BBD-590231090F1C}" type="sibTrans" cxnId="{F200D27B-57C9-430A-B120-B491E33D133F}">
      <dgm:prSet/>
      <dgm:spPr/>
      <dgm:t>
        <a:bodyPr/>
        <a:lstStyle/>
        <a:p>
          <a:endParaRPr lang="en-US"/>
        </a:p>
      </dgm:t>
    </dgm:pt>
    <dgm:pt modelId="{25DAA879-10F2-465D-8200-1369F7013539}" type="pres">
      <dgm:prSet presAssocID="{427E81BD-F229-473C-A6B2-65960BC2780B}" presName="Name0" presStyleCnt="0">
        <dgm:presLayoutVars>
          <dgm:dir/>
          <dgm:animLvl val="lvl"/>
          <dgm:resizeHandles val="exact"/>
        </dgm:presLayoutVars>
      </dgm:prSet>
      <dgm:spPr/>
    </dgm:pt>
    <dgm:pt modelId="{DA85B275-54D2-B547-87DC-34E0A4B4E136}" type="pres">
      <dgm:prSet presAssocID="{8565225D-CCD3-4E3F-9183-49B9677DE288}" presName="boxAndChildren" presStyleCnt="0"/>
      <dgm:spPr/>
    </dgm:pt>
    <dgm:pt modelId="{F7C7DCF1-657F-B546-B2E2-59A6FBB5DDD4}" type="pres">
      <dgm:prSet presAssocID="{8565225D-CCD3-4E3F-9183-49B9677DE288}" presName="parentTextBox" presStyleLbl="node1" presStyleIdx="0" presStyleCnt="3"/>
      <dgm:spPr/>
    </dgm:pt>
    <dgm:pt modelId="{2440806D-6E75-4DD8-8083-26B779E9B585}" type="pres">
      <dgm:prSet presAssocID="{C165A8F6-A7E8-43B7-B214-4137DD24E4DE}" presName="sp" presStyleCnt="0"/>
      <dgm:spPr/>
    </dgm:pt>
    <dgm:pt modelId="{980B1316-2265-4FE1-A916-CB7ECCCE3BB1}" type="pres">
      <dgm:prSet presAssocID="{9F308648-1A67-4BBB-B6B2-C0C22F5E496B}" presName="arrowAndChildren" presStyleCnt="0"/>
      <dgm:spPr/>
    </dgm:pt>
    <dgm:pt modelId="{F19783A4-7C24-4281-A0E2-34273F28E35A}" type="pres">
      <dgm:prSet presAssocID="{9F308648-1A67-4BBB-B6B2-C0C22F5E496B}" presName="parentTextArrow" presStyleLbl="node1" presStyleIdx="1" presStyleCnt="3"/>
      <dgm:spPr/>
    </dgm:pt>
    <dgm:pt modelId="{59E7F527-CB61-491C-A01F-EFC4A7EBDFCA}" type="pres">
      <dgm:prSet presAssocID="{C7096D73-8650-41E1-A0D8-BB8E34C5D27C}" presName="sp" presStyleCnt="0"/>
      <dgm:spPr/>
    </dgm:pt>
    <dgm:pt modelId="{38D6FA34-12C6-4E44-A0CE-F90C258D28BA}" type="pres">
      <dgm:prSet presAssocID="{8216EBB4-2A06-4D9A-804F-BF24D41CA5EF}" presName="arrowAndChildren" presStyleCnt="0"/>
      <dgm:spPr/>
    </dgm:pt>
    <dgm:pt modelId="{C0D1A1F7-8DFE-40BE-8F1A-1BB4A4B7E177}" type="pres">
      <dgm:prSet presAssocID="{8216EBB4-2A06-4D9A-804F-BF24D41CA5EF}" presName="parentTextArrow" presStyleLbl="node1" presStyleIdx="2" presStyleCnt="3" custLinFactNeighborX="-781" custLinFactNeighborY="-98821"/>
      <dgm:spPr/>
    </dgm:pt>
  </dgm:ptLst>
  <dgm:cxnLst>
    <dgm:cxn modelId="{B2C2EC0C-A075-084E-929D-7D6305735EB2}" type="presOf" srcId="{8565225D-CCD3-4E3F-9183-49B9677DE288}" destId="{F7C7DCF1-657F-B546-B2E2-59A6FBB5DDD4}" srcOrd="0" destOrd="0" presId="urn:microsoft.com/office/officeart/2005/8/layout/process4"/>
    <dgm:cxn modelId="{D937D315-EEFF-C44A-97F4-1B9D15A15FE0}" type="presOf" srcId="{427E81BD-F229-473C-A6B2-65960BC2780B}" destId="{25DAA879-10F2-465D-8200-1369F7013539}" srcOrd="0" destOrd="0" presId="urn:microsoft.com/office/officeart/2005/8/layout/process4"/>
    <dgm:cxn modelId="{62E44E73-6561-364F-B51F-80A558756D93}" type="presOf" srcId="{9F308648-1A67-4BBB-B6B2-C0C22F5E496B}" destId="{F19783A4-7C24-4281-A0E2-34273F28E35A}" srcOrd="0" destOrd="0" presId="urn:microsoft.com/office/officeart/2005/8/layout/process4"/>
    <dgm:cxn modelId="{0687E77A-8158-474A-B8A2-85FE84533748}" type="presOf" srcId="{8216EBB4-2A06-4D9A-804F-BF24D41CA5EF}" destId="{C0D1A1F7-8DFE-40BE-8F1A-1BB4A4B7E177}" srcOrd="0" destOrd="0" presId="urn:microsoft.com/office/officeart/2005/8/layout/process4"/>
    <dgm:cxn modelId="{F200D27B-57C9-430A-B120-B491E33D133F}" srcId="{427E81BD-F229-473C-A6B2-65960BC2780B}" destId="{8565225D-CCD3-4E3F-9183-49B9677DE288}" srcOrd="2" destOrd="0" parTransId="{B3CDCB14-FA6C-4A9B-A2DE-037041283EB4}" sibTransId="{FCA14B1B-364A-47FD-8BBD-590231090F1C}"/>
    <dgm:cxn modelId="{2FBDC67E-3D2A-41DB-ACDB-F446E433A178}" srcId="{427E81BD-F229-473C-A6B2-65960BC2780B}" destId="{9F308648-1A67-4BBB-B6B2-C0C22F5E496B}" srcOrd="1" destOrd="0" parTransId="{6C9DCE43-2589-481B-8C7A-A22000E29690}" sibTransId="{C165A8F6-A7E8-43B7-B214-4137DD24E4DE}"/>
    <dgm:cxn modelId="{87F11FAD-10F1-4F9A-AAB5-3E1125EAB284}" srcId="{427E81BD-F229-473C-A6B2-65960BC2780B}" destId="{8216EBB4-2A06-4D9A-804F-BF24D41CA5EF}" srcOrd="0" destOrd="0" parTransId="{A0790FA5-164F-4A66-A495-F1DA982A12BB}" sibTransId="{C7096D73-8650-41E1-A0D8-BB8E34C5D27C}"/>
    <dgm:cxn modelId="{4DE59CBD-FC03-5A4F-A4A1-4AA2E16A13BA}" type="presParOf" srcId="{25DAA879-10F2-465D-8200-1369F7013539}" destId="{DA85B275-54D2-B547-87DC-34E0A4B4E136}" srcOrd="0" destOrd="0" presId="urn:microsoft.com/office/officeart/2005/8/layout/process4"/>
    <dgm:cxn modelId="{240D3856-F888-E543-B7B0-804C21348C78}" type="presParOf" srcId="{DA85B275-54D2-B547-87DC-34E0A4B4E136}" destId="{F7C7DCF1-657F-B546-B2E2-59A6FBB5DDD4}" srcOrd="0" destOrd="0" presId="urn:microsoft.com/office/officeart/2005/8/layout/process4"/>
    <dgm:cxn modelId="{A7EA1BAC-12BF-F740-BE91-20A1FAE6A1CE}" type="presParOf" srcId="{25DAA879-10F2-465D-8200-1369F7013539}" destId="{2440806D-6E75-4DD8-8083-26B779E9B585}" srcOrd="1" destOrd="0" presId="urn:microsoft.com/office/officeart/2005/8/layout/process4"/>
    <dgm:cxn modelId="{685329DA-BFDA-7140-9912-F0226770F598}" type="presParOf" srcId="{25DAA879-10F2-465D-8200-1369F7013539}" destId="{980B1316-2265-4FE1-A916-CB7ECCCE3BB1}" srcOrd="2" destOrd="0" presId="urn:microsoft.com/office/officeart/2005/8/layout/process4"/>
    <dgm:cxn modelId="{B3E9DDF1-400C-4C49-8F81-394317A975FC}" type="presParOf" srcId="{980B1316-2265-4FE1-A916-CB7ECCCE3BB1}" destId="{F19783A4-7C24-4281-A0E2-34273F28E35A}" srcOrd="0" destOrd="0" presId="urn:microsoft.com/office/officeart/2005/8/layout/process4"/>
    <dgm:cxn modelId="{FCB559B8-C633-6B40-8D56-DE15960E29A1}" type="presParOf" srcId="{25DAA879-10F2-465D-8200-1369F7013539}" destId="{59E7F527-CB61-491C-A01F-EFC4A7EBDFCA}" srcOrd="3" destOrd="0" presId="urn:microsoft.com/office/officeart/2005/8/layout/process4"/>
    <dgm:cxn modelId="{CE4D15C0-FD28-3F46-84B0-9A59E0EC864F}" type="presParOf" srcId="{25DAA879-10F2-465D-8200-1369F7013539}" destId="{38D6FA34-12C6-4E44-A0CE-F90C258D28BA}" srcOrd="4" destOrd="0" presId="urn:microsoft.com/office/officeart/2005/8/layout/process4"/>
    <dgm:cxn modelId="{0598536E-0BA2-5045-9193-B715704076D9}" type="presParOf" srcId="{38D6FA34-12C6-4E44-A0CE-F90C258D28BA}" destId="{C0D1A1F7-8DFE-40BE-8F1A-1BB4A4B7E177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427E81BD-F229-473C-A6B2-65960BC2780B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216EBB4-2A06-4D9A-804F-BF24D41CA5EF}">
      <dgm:prSet phldrT="[Text]"/>
      <dgm:spPr/>
      <dgm:t>
        <a:bodyPr/>
        <a:lstStyle/>
        <a:p>
          <a:r>
            <a:rPr lang="en-US" dirty="0"/>
            <a:t>Commit</a:t>
          </a:r>
        </a:p>
      </dgm:t>
    </dgm:pt>
    <dgm:pt modelId="{A0790FA5-164F-4A66-A495-F1DA982A12BB}" type="parTrans" cxnId="{87F11FAD-10F1-4F9A-AAB5-3E1125EAB284}">
      <dgm:prSet/>
      <dgm:spPr/>
      <dgm:t>
        <a:bodyPr/>
        <a:lstStyle/>
        <a:p>
          <a:endParaRPr lang="en-US"/>
        </a:p>
      </dgm:t>
    </dgm:pt>
    <dgm:pt modelId="{C7096D73-8650-41E1-A0D8-BB8E34C5D27C}" type="sibTrans" cxnId="{87F11FAD-10F1-4F9A-AAB5-3E1125EAB284}">
      <dgm:prSet/>
      <dgm:spPr/>
      <dgm:t>
        <a:bodyPr/>
        <a:lstStyle/>
        <a:p>
          <a:endParaRPr lang="en-US"/>
        </a:p>
      </dgm:t>
    </dgm:pt>
    <dgm:pt modelId="{9F308648-1A67-4BBB-B6B2-C0C22F5E496B}">
      <dgm:prSet phldrT="[Text]"/>
      <dgm:spPr/>
      <dgm:t>
        <a:bodyPr/>
        <a:lstStyle/>
        <a:p>
          <a:r>
            <a:rPr lang="en-US" dirty="0"/>
            <a:t>Confirming Commit</a:t>
          </a:r>
        </a:p>
      </dgm:t>
    </dgm:pt>
    <dgm:pt modelId="{6C9DCE43-2589-481B-8C7A-A22000E29690}" type="parTrans" cxnId="{2FBDC67E-3D2A-41DB-ACDB-F446E433A178}">
      <dgm:prSet/>
      <dgm:spPr/>
      <dgm:t>
        <a:bodyPr/>
        <a:lstStyle/>
        <a:p>
          <a:endParaRPr lang="en-US"/>
        </a:p>
      </dgm:t>
    </dgm:pt>
    <dgm:pt modelId="{C165A8F6-A7E8-43B7-B214-4137DD24E4DE}" type="sibTrans" cxnId="{2FBDC67E-3D2A-41DB-ACDB-F446E433A178}">
      <dgm:prSet/>
      <dgm:spPr/>
      <dgm:t>
        <a:bodyPr/>
        <a:lstStyle/>
        <a:p>
          <a:endParaRPr lang="en-US"/>
        </a:p>
      </dgm:t>
    </dgm:pt>
    <dgm:pt modelId="{8565225D-CCD3-4E3F-9183-49B9677DE288}">
      <dgm:prSet phldrT="[Text]"/>
      <dgm:spPr/>
      <dgm:t>
        <a:bodyPr/>
        <a:lstStyle/>
        <a:p>
          <a:r>
            <a:rPr lang="en-US" dirty="0"/>
            <a:t>Unlock </a:t>
          </a:r>
          <a:r>
            <a:rPr lang="en-US"/>
            <a:t>Datastore</a:t>
          </a:r>
          <a:endParaRPr lang="en-US" dirty="0"/>
        </a:p>
      </dgm:t>
    </dgm:pt>
    <dgm:pt modelId="{B3CDCB14-FA6C-4A9B-A2DE-037041283EB4}" type="parTrans" cxnId="{F200D27B-57C9-430A-B120-B491E33D133F}">
      <dgm:prSet/>
      <dgm:spPr/>
      <dgm:t>
        <a:bodyPr/>
        <a:lstStyle/>
        <a:p>
          <a:endParaRPr lang="en-US"/>
        </a:p>
      </dgm:t>
    </dgm:pt>
    <dgm:pt modelId="{FCA14B1B-364A-47FD-8BBD-590231090F1C}" type="sibTrans" cxnId="{F200D27B-57C9-430A-B120-B491E33D133F}">
      <dgm:prSet/>
      <dgm:spPr/>
      <dgm:t>
        <a:bodyPr/>
        <a:lstStyle/>
        <a:p>
          <a:endParaRPr lang="en-US"/>
        </a:p>
      </dgm:t>
    </dgm:pt>
    <dgm:pt modelId="{25DAA879-10F2-465D-8200-1369F7013539}" type="pres">
      <dgm:prSet presAssocID="{427E81BD-F229-473C-A6B2-65960BC2780B}" presName="Name0" presStyleCnt="0">
        <dgm:presLayoutVars>
          <dgm:dir/>
          <dgm:animLvl val="lvl"/>
          <dgm:resizeHandles val="exact"/>
        </dgm:presLayoutVars>
      </dgm:prSet>
      <dgm:spPr/>
    </dgm:pt>
    <dgm:pt modelId="{DA85B275-54D2-B547-87DC-34E0A4B4E136}" type="pres">
      <dgm:prSet presAssocID="{8565225D-CCD3-4E3F-9183-49B9677DE288}" presName="boxAndChildren" presStyleCnt="0"/>
      <dgm:spPr/>
    </dgm:pt>
    <dgm:pt modelId="{F7C7DCF1-657F-B546-B2E2-59A6FBB5DDD4}" type="pres">
      <dgm:prSet presAssocID="{8565225D-CCD3-4E3F-9183-49B9677DE288}" presName="parentTextBox" presStyleLbl="node1" presStyleIdx="0" presStyleCnt="3"/>
      <dgm:spPr/>
    </dgm:pt>
    <dgm:pt modelId="{2440806D-6E75-4DD8-8083-26B779E9B585}" type="pres">
      <dgm:prSet presAssocID="{C165A8F6-A7E8-43B7-B214-4137DD24E4DE}" presName="sp" presStyleCnt="0"/>
      <dgm:spPr/>
    </dgm:pt>
    <dgm:pt modelId="{980B1316-2265-4FE1-A916-CB7ECCCE3BB1}" type="pres">
      <dgm:prSet presAssocID="{9F308648-1A67-4BBB-B6B2-C0C22F5E496B}" presName="arrowAndChildren" presStyleCnt="0"/>
      <dgm:spPr/>
    </dgm:pt>
    <dgm:pt modelId="{F19783A4-7C24-4281-A0E2-34273F28E35A}" type="pres">
      <dgm:prSet presAssocID="{9F308648-1A67-4BBB-B6B2-C0C22F5E496B}" presName="parentTextArrow" presStyleLbl="node1" presStyleIdx="1" presStyleCnt="3"/>
      <dgm:spPr/>
    </dgm:pt>
    <dgm:pt modelId="{59E7F527-CB61-491C-A01F-EFC4A7EBDFCA}" type="pres">
      <dgm:prSet presAssocID="{C7096D73-8650-41E1-A0D8-BB8E34C5D27C}" presName="sp" presStyleCnt="0"/>
      <dgm:spPr/>
    </dgm:pt>
    <dgm:pt modelId="{38D6FA34-12C6-4E44-A0CE-F90C258D28BA}" type="pres">
      <dgm:prSet presAssocID="{8216EBB4-2A06-4D9A-804F-BF24D41CA5EF}" presName="arrowAndChildren" presStyleCnt="0"/>
      <dgm:spPr/>
    </dgm:pt>
    <dgm:pt modelId="{C0D1A1F7-8DFE-40BE-8F1A-1BB4A4B7E177}" type="pres">
      <dgm:prSet presAssocID="{8216EBB4-2A06-4D9A-804F-BF24D41CA5EF}" presName="parentTextArrow" presStyleLbl="node1" presStyleIdx="2" presStyleCnt="3" custLinFactNeighborX="-781" custLinFactNeighborY="-98821"/>
      <dgm:spPr/>
    </dgm:pt>
  </dgm:ptLst>
  <dgm:cxnLst>
    <dgm:cxn modelId="{530EB853-E37F-234C-AB97-1A4A9352C079}" type="presOf" srcId="{8216EBB4-2A06-4D9A-804F-BF24D41CA5EF}" destId="{C0D1A1F7-8DFE-40BE-8F1A-1BB4A4B7E177}" srcOrd="0" destOrd="0" presId="urn:microsoft.com/office/officeart/2005/8/layout/process4"/>
    <dgm:cxn modelId="{F200D27B-57C9-430A-B120-B491E33D133F}" srcId="{427E81BD-F229-473C-A6B2-65960BC2780B}" destId="{8565225D-CCD3-4E3F-9183-49B9677DE288}" srcOrd="2" destOrd="0" parTransId="{B3CDCB14-FA6C-4A9B-A2DE-037041283EB4}" sibTransId="{FCA14B1B-364A-47FD-8BBD-590231090F1C}"/>
    <dgm:cxn modelId="{2FBDC67E-3D2A-41DB-ACDB-F446E433A178}" srcId="{427E81BD-F229-473C-A6B2-65960BC2780B}" destId="{9F308648-1A67-4BBB-B6B2-C0C22F5E496B}" srcOrd="1" destOrd="0" parTransId="{6C9DCE43-2589-481B-8C7A-A22000E29690}" sibTransId="{C165A8F6-A7E8-43B7-B214-4137DD24E4DE}"/>
    <dgm:cxn modelId="{0FEAA392-156E-FC4B-889A-CE8A5414AE03}" type="presOf" srcId="{8565225D-CCD3-4E3F-9183-49B9677DE288}" destId="{F7C7DCF1-657F-B546-B2E2-59A6FBB5DDD4}" srcOrd="0" destOrd="0" presId="urn:microsoft.com/office/officeart/2005/8/layout/process4"/>
    <dgm:cxn modelId="{87F11FAD-10F1-4F9A-AAB5-3E1125EAB284}" srcId="{427E81BD-F229-473C-A6B2-65960BC2780B}" destId="{8216EBB4-2A06-4D9A-804F-BF24D41CA5EF}" srcOrd="0" destOrd="0" parTransId="{A0790FA5-164F-4A66-A495-F1DA982A12BB}" sibTransId="{C7096D73-8650-41E1-A0D8-BB8E34C5D27C}"/>
    <dgm:cxn modelId="{8F2E44B3-820D-0A4E-B4FF-F518A21DDE82}" type="presOf" srcId="{427E81BD-F229-473C-A6B2-65960BC2780B}" destId="{25DAA879-10F2-465D-8200-1369F7013539}" srcOrd="0" destOrd="0" presId="urn:microsoft.com/office/officeart/2005/8/layout/process4"/>
    <dgm:cxn modelId="{DEE20BCD-A1EF-5D4E-A70F-7DFA7B606F1F}" type="presOf" srcId="{9F308648-1A67-4BBB-B6B2-C0C22F5E496B}" destId="{F19783A4-7C24-4281-A0E2-34273F28E35A}" srcOrd="0" destOrd="0" presId="urn:microsoft.com/office/officeart/2005/8/layout/process4"/>
    <dgm:cxn modelId="{1F07150B-B9BB-3446-8C5E-E9C6268B77A1}" type="presParOf" srcId="{25DAA879-10F2-465D-8200-1369F7013539}" destId="{DA85B275-54D2-B547-87DC-34E0A4B4E136}" srcOrd="0" destOrd="0" presId="urn:microsoft.com/office/officeart/2005/8/layout/process4"/>
    <dgm:cxn modelId="{106CB5A3-7B72-1D4C-BC6B-606E2866D52C}" type="presParOf" srcId="{DA85B275-54D2-B547-87DC-34E0A4B4E136}" destId="{F7C7DCF1-657F-B546-B2E2-59A6FBB5DDD4}" srcOrd="0" destOrd="0" presId="urn:microsoft.com/office/officeart/2005/8/layout/process4"/>
    <dgm:cxn modelId="{9BFE6962-9A1F-4042-B592-3C31902A49A1}" type="presParOf" srcId="{25DAA879-10F2-465D-8200-1369F7013539}" destId="{2440806D-6E75-4DD8-8083-26B779E9B585}" srcOrd="1" destOrd="0" presId="urn:microsoft.com/office/officeart/2005/8/layout/process4"/>
    <dgm:cxn modelId="{9D4CE72F-2EF4-CE45-859B-5FA169162AAF}" type="presParOf" srcId="{25DAA879-10F2-465D-8200-1369F7013539}" destId="{980B1316-2265-4FE1-A916-CB7ECCCE3BB1}" srcOrd="2" destOrd="0" presId="urn:microsoft.com/office/officeart/2005/8/layout/process4"/>
    <dgm:cxn modelId="{B79922B4-71E9-254A-8A9F-9AC4370B9F3E}" type="presParOf" srcId="{980B1316-2265-4FE1-A916-CB7ECCCE3BB1}" destId="{F19783A4-7C24-4281-A0E2-34273F28E35A}" srcOrd="0" destOrd="0" presId="urn:microsoft.com/office/officeart/2005/8/layout/process4"/>
    <dgm:cxn modelId="{595BD131-6B6E-7140-BED1-F884FBCA3196}" type="presParOf" srcId="{25DAA879-10F2-465D-8200-1369F7013539}" destId="{59E7F527-CB61-491C-A01F-EFC4A7EBDFCA}" srcOrd="3" destOrd="0" presId="urn:microsoft.com/office/officeart/2005/8/layout/process4"/>
    <dgm:cxn modelId="{4477CBE8-4780-3E48-811C-4B4E90E3C7D4}" type="presParOf" srcId="{25DAA879-10F2-465D-8200-1369F7013539}" destId="{38D6FA34-12C6-4E44-A0CE-F90C258D28BA}" srcOrd="4" destOrd="0" presId="urn:microsoft.com/office/officeart/2005/8/layout/process4"/>
    <dgm:cxn modelId="{1E9529F6-D17B-2740-85A4-2CAE21EA5D58}" type="presParOf" srcId="{38D6FA34-12C6-4E44-A0CE-F90C258D28BA}" destId="{C0D1A1F7-8DFE-40BE-8F1A-1BB4A4B7E177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27E81BD-F229-473C-A6B2-65960BC2780B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216EBB4-2A06-4D9A-804F-BF24D41CA5EF}">
      <dgm:prSet phldrT="[Text]"/>
      <dgm:spPr/>
      <dgm:t>
        <a:bodyPr/>
        <a:lstStyle/>
        <a:p>
          <a:r>
            <a:rPr lang="en-US" dirty="0"/>
            <a:t>Lock </a:t>
          </a:r>
          <a:r>
            <a:rPr lang="en-US" dirty="0" err="1"/>
            <a:t>Datastore</a:t>
          </a:r>
          <a:endParaRPr lang="en-US" dirty="0"/>
        </a:p>
      </dgm:t>
    </dgm:pt>
    <dgm:pt modelId="{A0790FA5-164F-4A66-A495-F1DA982A12BB}" type="parTrans" cxnId="{87F11FAD-10F1-4F9A-AAB5-3E1125EAB284}">
      <dgm:prSet/>
      <dgm:spPr/>
      <dgm:t>
        <a:bodyPr/>
        <a:lstStyle/>
        <a:p>
          <a:endParaRPr lang="en-US"/>
        </a:p>
      </dgm:t>
    </dgm:pt>
    <dgm:pt modelId="{C7096D73-8650-41E1-A0D8-BB8E34C5D27C}" type="sibTrans" cxnId="{87F11FAD-10F1-4F9A-AAB5-3E1125EAB284}">
      <dgm:prSet/>
      <dgm:spPr/>
      <dgm:t>
        <a:bodyPr/>
        <a:lstStyle/>
        <a:p>
          <a:endParaRPr lang="en-US"/>
        </a:p>
      </dgm:t>
    </dgm:pt>
    <dgm:pt modelId="{9F308648-1A67-4BBB-B6B2-C0C22F5E496B}">
      <dgm:prSet phldrT="[Text]"/>
      <dgm:spPr/>
      <dgm:t>
        <a:bodyPr/>
        <a:lstStyle/>
        <a:p>
          <a:r>
            <a:rPr lang="en-US" dirty="0"/>
            <a:t>Clear Candidate</a:t>
          </a:r>
        </a:p>
      </dgm:t>
    </dgm:pt>
    <dgm:pt modelId="{6C9DCE43-2589-481B-8C7A-A22000E29690}" type="parTrans" cxnId="{2FBDC67E-3D2A-41DB-ACDB-F446E433A178}">
      <dgm:prSet/>
      <dgm:spPr/>
      <dgm:t>
        <a:bodyPr/>
        <a:lstStyle/>
        <a:p>
          <a:endParaRPr lang="en-US"/>
        </a:p>
      </dgm:t>
    </dgm:pt>
    <dgm:pt modelId="{C165A8F6-A7E8-43B7-B214-4137DD24E4DE}" type="sibTrans" cxnId="{2FBDC67E-3D2A-41DB-ACDB-F446E433A178}">
      <dgm:prSet/>
      <dgm:spPr/>
      <dgm:t>
        <a:bodyPr/>
        <a:lstStyle/>
        <a:p>
          <a:endParaRPr lang="en-US"/>
        </a:p>
      </dgm:t>
    </dgm:pt>
    <dgm:pt modelId="{8565225D-CCD3-4E3F-9183-49B9677DE288}">
      <dgm:prSet phldrT="[Text]"/>
      <dgm:spPr/>
      <dgm:t>
        <a:bodyPr/>
        <a:lstStyle/>
        <a:p>
          <a:r>
            <a:rPr lang="en-US" dirty="0"/>
            <a:t>Edit Candidate</a:t>
          </a:r>
        </a:p>
      </dgm:t>
    </dgm:pt>
    <dgm:pt modelId="{B3CDCB14-FA6C-4A9B-A2DE-037041283EB4}" type="parTrans" cxnId="{F200D27B-57C9-430A-B120-B491E33D133F}">
      <dgm:prSet/>
      <dgm:spPr/>
      <dgm:t>
        <a:bodyPr/>
        <a:lstStyle/>
        <a:p>
          <a:endParaRPr lang="en-US"/>
        </a:p>
      </dgm:t>
    </dgm:pt>
    <dgm:pt modelId="{FCA14B1B-364A-47FD-8BBD-590231090F1C}" type="sibTrans" cxnId="{F200D27B-57C9-430A-B120-B491E33D133F}">
      <dgm:prSet/>
      <dgm:spPr/>
      <dgm:t>
        <a:bodyPr/>
        <a:lstStyle/>
        <a:p>
          <a:endParaRPr lang="en-US"/>
        </a:p>
      </dgm:t>
    </dgm:pt>
    <dgm:pt modelId="{3110C222-34DF-414A-8659-3579CE1B6070}">
      <dgm:prSet phldrT="[Text]"/>
      <dgm:spPr/>
      <dgm:t>
        <a:bodyPr/>
        <a:lstStyle/>
        <a:p>
          <a:r>
            <a:rPr lang="en-US" dirty="0"/>
            <a:t>Commit</a:t>
          </a:r>
        </a:p>
      </dgm:t>
    </dgm:pt>
    <dgm:pt modelId="{F1EB84B6-7BEF-4952-8C12-EE38B15A812D}" type="parTrans" cxnId="{013CEB05-CCAA-41E7-BD86-F209B8D60937}">
      <dgm:prSet/>
      <dgm:spPr/>
      <dgm:t>
        <a:bodyPr/>
        <a:lstStyle/>
        <a:p>
          <a:endParaRPr lang="en-US"/>
        </a:p>
      </dgm:t>
    </dgm:pt>
    <dgm:pt modelId="{26581144-7C0C-47BE-B02C-36B6B022D689}" type="sibTrans" cxnId="{013CEB05-CCAA-41E7-BD86-F209B8D60937}">
      <dgm:prSet/>
      <dgm:spPr/>
      <dgm:t>
        <a:bodyPr/>
        <a:lstStyle/>
        <a:p>
          <a:endParaRPr lang="en-US"/>
        </a:p>
      </dgm:t>
    </dgm:pt>
    <dgm:pt modelId="{2D1E51D6-B1D6-4B24-8BDB-3B334AA1B222}">
      <dgm:prSet phldrT="[Text]"/>
      <dgm:spPr/>
      <dgm:t>
        <a:bodyPr/>
        <a:lstStyle/>
        <a:p>
          <a:r>
            <a:rPr lang="en-US"/>
            <a:t>Unlock Datastore</a:t>
          </a:r>
          <a:endParaRPr lang="en-US" dirty="0"/>
        </a:p>
      </dgm:t>
    </dgm:pt>
    <dgm:pt modelId="{4C947673-5919-4C77-97C3-1DDB50082C52}" type="parTrans" cxnId="{487E583F-6737-4334-8174-6843CCD5A9B0}">
      <dgm:prSet/>
      <dgm:spPr/>
      <dgm:t>
        <a:bodyPr/>
        <a:lstStyle/>
        <a:p>
          <a:endParaRPr lang="en-US"/>
        </a:p>
      </dgm:t>
    </dgm:pt>
    <dgm:pt modelId="{67B60184-D888-44F4-8F8C-2EB84A82D133}" type="sibTrans" cxnId="{487E583F-6737-4334-8174-6843CCD5A9B0}">
      <dgm:prSet/>
      <dgm:spPr/>
      <dgm:t>
        <a:bodyPr/>
        <a:lstStyle/>
        <a:p>
          <a:endParaRPr lang="en-US"/>
        </a:p>
      </dgm:t>
    </dgm:pt>
    <dgm:pt modelId="{25DAA879-10F2-465D-8200-1369F7013539}" type="pres">
      <dgm:prSet presAssocID="{427E81BD-F229-473C-A6B2-65960BC2780B}" presName="Name0" presStyleCnt="0">
        <dgm:presLayoutVars>
          <dgm:dir/>
          <dgm:animLvl val="lvl"/>
          <dgm:resizeHandles val="exact"/>
        </dgm:presLayoutVars>
      </dgm:prSet>
      <dgm:spPr/>
    </dgm:pt>
    <dgm:pt modelId="{DFE2066D-1375-4956-80F1-120E27356F90}" type="pres">
      <dgm:prSet presAssocID="{2D1E51D6-B1D6-4B24-8BDB-3B334AA1B222}" presName="boxAndChildren" presStyleCnt="0"/>
      <dgm:spPr/>
    </dgm:pt>
    <dgm:pt modelId="{EAF558FD-0214-49B2-9562-592B43E0F640}" type="pres">
      <dgm:prSet presAssocID="{2D1E51D6-B1D6-4B24-8BDB-3B334AA1B222}" presName="parentTextBox" presStyleLbl="node1" presStyleIdx="0" presStyleCnt="5"/>
      <dgm:spPr/>
    </dgm:pt>
    <dgm:pt modelId="{799E1D86-11F7-4FA1-A7B4-980F071F1751}" type="pres">
      <dgm:prSet presAssocID="{26581144-7C0C-47BE-B02C-36B6B022D689}" presName="sp" presStyleCnt="0"/>
      <dgm:spPr/>
    </dgm:pt>
    <dgm:pt modelId="{98DCA103-7B4E-4D11-BD07-8AEEF376DEC7}" type="pres">
      <dgm:prSet presAssocID="{3110C222-34DF-414A-8659-3579CE1B6070}" presName="arrowAndChildren" presStyleCnt="0"/>
      <dgm:spPr/>
    </dgm:pt>
    <dgm:pt modelId="{8F25611F-9356-4B09-8F98-136BAE82A06D}" type="pres">
      <dgm:prSet presAssocID="{3110C222-34DF-414A-8659-3579CE1B6070}" presName="parentTextArrow" presStyleLbl="node1" presStyleIdx="1" presStyleCnt="5"/>
      <dgm:spPr/>
    </dgm:pt>
    <dgm:pt modelId="{D8A94609-2905-4663-92CB-4D4EC460CD4F}" type="pres">
      <dgm:prSet presAssocID="{FCA14B1B-364A-47FD-8BBD-590231090F1C}" presName="sp" presStyleCnt="0"/>
      <dgm:spPr/>
    </dgm:pt>
    <dgm:pt modelId="{BEC381E8-E251-4F80-9343-3A28A08B4BBC}" type="pres">
      <dgm:prSet presAssocID="{8565225D-CCD3-4E3F-9183-49B9677DE288}" presName="arrowAndChildren" presStyleCnt="0"/>
      <dgm:spPr/>
    </dgm:pt>
    <dgm:pt modelId="{B4CD8C55-81ED-42FA-AA59-5A2E0BAF8601}" type="pres">
      <dgm:prSet presAssocID="{8565225D-CCD3-4E3F-9183-49B9677DE288}" presName="parentTextArrow" presStyleLbl="node1" presStyleIdx="2" presStyleCnt="5"/>
      <dgm:spPr/>
    </dgm:pt>
    <dgm:pt modelId="{2440806D-6E75-4DD8-8083-26B779E9B585}" type="pres">
      <dgm:prSet presAssocID="{C165A8F6-A7E8-43B7-B214-4137DD24E4DE}" presName="sp" presStyleCnt="0"/>
      <dgm:spPr/>
    </dgm:pt>
    <dgm:pt modelId="{980B1316-2265-4FE1-A916-CB7ECCCE3BB1}" type="pres">
      <dgm:prSet presAssocID="{9F308648-1A67-4BBB-B6B2-C0C22F5E496B}" presName="arrowAndChildren" presStyleCnt="0"/>
      <dgm:spPr/>
    </dgm:pt>
    <dgm:pt modelId="{F19783A4-7C24-4281-A0E2-34273F28E35A}" type="pres">
      <dgm:prSet presAssocID="{9F308648-1A67-4BBB-B6B2-C0C22F5E496B}" presName="parentTextArrow" presStyleLbl="node1" presStyleIdx="3" presStyleCnt="5"/>
      <dgm:spPr/>
    </dgm:pt>
    <dgm:pt modelId="{59E7F527-CB61-491C-A01F-EFC4A7EBDFCA}" type="pres">
      <dgm:prSet presAssocID="{C7096D73-8650-41E1-A0D8-BB8E34C5D27C}" presName="sp" presStyleCnt="0"/>
      <dgm:spPr/>
    </dgm:pt>
    <dgm:pt modelId="{38D6FA34-12C6-4E44-A0CE-F90C258D28BA}" type="pres">
      <dgm:prSet presAssocID="{8216EBB4-2A06-4D9A-804F-BF24D41CA5EF}" presName="arrowAndChildren" presStyleCnt="0"/>
      <dgm:spPr/>
    </dgm:pt>
    <dgm:pt modelId="{C0D1A1F7-8DFE-40BE-8F1A-1BB4A4B7E177}" type="pres">
      <dgm:prSet presAssocID="{8216EBB4-2A06-4D9A-804F-BF24D41CA5EF}" presName="parentTextArrow" presStyleLbl="node1" presStyleIdx="4" presStyleCnt="5" custLinFactNeighborX="-781" custLinFactNeighborY="-98821"/>
      <dgm:spPr/>
    </dgm:pt>
  </dgm:ptLst>
  <dgm:cxnLst>
    <dgm:cxn modelId="{013CEB05-CCAA-41E7-BD86-F209B8D60937}" srcId="{427E81BD-F229-473C-A6B2-65960BC2780B}" destId="{3110C222-34DF-414A-8659-3579CE1B6070}" srcOrd="3" destOrd="0" parTransId="{F1EB84B6-7BEF-4952-8C12-EE38B15A812D}" sibTransId="{26581144-7C0C-47BE-B02C-36B6B022D689}"/>
    <dgm:cxn modelId="{98E18D1F-0879-4966-BEBB-C41700F05FBD}" type="presOf" srcId="{8216EBB4-2A06-4D9A-804F-BF24D41CA5EF}" destId="{C0D1A1F7-8DFE-40BE-8F1A-1BB4A4B7E177}" srcOrd="0" destOrd="0" presId="urn:microsoft.com/office/officeart/2005/8/layout/process4"/>
    <dgm:cxn modelId="{487E583F-6737-4334-8174-6843CCD5A9B0}" srcId="{427E81BD-F229-473C-A6B2-65960BC2780B}" destId="{2D1E51D6-B1D6-4B24-8BDB-3B334AA1B222}" srcOrd="4" destOrd="0" parTransId="{4C947673-5919-4C77-97C3-1DDB50082C52}" sibTransId="{67B60184-D888-44F4-8F8C-2EB84A82D133}"/>
    <dgm:cxn modelId="{B65ADB6E-0E9D-4BF0-A130-EE4482B12773}" type="presOf" srcId="{8565225D-CCD3-4E3F-9183-49B9677DE288}" destId="{B4CD8C55-81ED-42FA-AA59-5A2E0BAF8601}" srcOrd="0" destOrd="0" presId="urn:microsoft.com/office/officeart/2005/8/layout/process4"/>
    <dgm:cxn modelId="{D90CA772-1712-4084-AD22-BEB5B9BEEFB2}" type="presOf" srcId="{9F308648-1A67-4BBB-B6B2-C0C22F5E496B}" destId="{F19783A4-7C24-4281-A0E2-34273F28E35A}" srcOrd="0" destOrd="0" presId="urn:microsoft.com/office/officeart/2005/8/layout/process4"/>
    <dgm:cxn modelId="{F200D27B-57C9-430A-B120-B491E33D133F}" srcId="{427E81BD-F229-473C-A6B2-65960BC2780B}" destId="{8565225D-CCD3-4E3F-9183-49B9677DE288}" srcOrd="2" destOrd="0" parTransId="{B3CDCB14-FA6C-4A9B-A2DE-037041283EB4}" sibTransId="{FCA14B1B-364A-47FD-8BBD-590231090F1C}"/>
    <dgm:cxn modelId="{2FBDC67E-3D2A-41DB-ACDB-F446E433A178}" srcId="{427E81BD-F229-473C-A6B2-65960BC2780B}" destId="{9F308648-1A67-4BBB-B6B2-C0C22F5E496B}" srcOrd="1" destOrd="0" parTransId="{6C9DCE43-2589-481B-8C7A-A22000E29690}" sibTransId="{C165A8F6-A7E8-43B7-B214-4137DD24E4DE}"/>
    <dgm:cxn modelId="{AB209F86-D6AB-432A-B4B6-F8D78E65CEEE}" type="presOf" srcId="{427E81BD-F229-473C-A6B2-65960BC2780B}" destId="{25DAA879-10F2-465D-8200-1369F7013539}" srcOrd="0" destOrd="0" presId="urn:microsoft.com/office/officeart/2005/8/layout/process4"/>
    <dgm:cxn modelId="{87F11FAD-10F1-4F9A-AAB5-3E1125EAB284}" srcId="{427E81BD-F229-473C-A6B2-65960BC2780B}" destId="{8216EBB4-2A06-4D9A-804F-BF24D41CA5EF}" srcOrd="0" destOrd="0" parTransId="{A0790FA5-164F-4A66-A495-F1DA982A12BB}" sibTransId="{C7096D73-8650-41E1-A0D8-BB8E34C5D27C}"/>
    <dgm:cxn modelId="{46CE9FDE-87BB-4DE7-AF2C-EB05F338ED52}" type="presOf" srcId="{2D1E51D6-B1D6-4B24-8BDB-3B334AA1B222}" destId="{EAF558FD-0214-49B2-9562-592B43E0F640}" srcOrd="0" destOrd="0" presId="urn:microsoft.com/office/officeart/2005/8/layout/process4"/>
    <dgm:cxn modelId="{433DD8FA-86CD-4D5E-A69D-E0E59B8E88A9}" type="presOf" srcId="{3110C222-34DF-414A-8659-3579CE1B6070}" destId="{8F25611F-9356-4B09-8F98-136BAE82A06D}" srcOrd="0" destOrd="0" presId="urn:microsoft.com/office/officeart/2005/8/layout/process4"/>
    <dgm:cxn modelId="{8E9634EF-6699-465D-A687-A91F67898531}" type="presParOf" srcId="{25DAA879-10F2-465D-8200-1369F7013539}" destId="{DFE2066D-1375-4956-80F1-120E27356F90}" srcOrd="0" destOrd="0" presId="urn:microsoft.com/office/officeart/2005/8/layout/process4"/>
    <dgm:cxn modelId="{E0D4E52B-D85E-463A-A095-137CC9D0B4B9}" type="presParOf" srcId="{DFE2066D-1375-4956-80F1-120E27356F90}" destId="{EAF558FD-0214-49B2-9562-592B43E0F640}" srcOrd="0" destOrd="0" presId="urn:microsoft.com/office/officeart/2005/8/layout/process4"/>
    <dgm:cxn modelId="{C161DB08-B117-4E2C-B5E9-57F1D4122791}" type="presParOf" srcId="{25DAA879-10F2-465D-8200-1369F7013539}" destId="{799E1D86-11F7-4FA1-A7B4-980F071F1751}" srcOrd="1" destOrd="0" presId="urn:microsoft.com/office/officeart/2005/8/layout/process4"/>
    <dgm:cxn modelId="{DD044EA3-67E3-4A6D-A5CE-5A85CCC413D8}" type="presParOf" srcId="{25DAA879-10F2-465D-8200-1369F7013539}" destId="{98DCA103-7B4E-4D11-BD07-8AEEF376DEC7}" srcOrd="2" destOrd="0" presId="urn:microsoft.com/office/officeart/2005/8/layout/process4"/>
    <dgm:cxn modelId="{3FFF2A3A-F9E4-41FD-BDB3-FAB68D6737EB}" type="presParOf" srcId="{98DCA103-7B4E-4D11-BD07-8AEEF376DEC7}" destId="{8F25611F-9356-4B09-8F98-136BAE82A06D}" srcOrd="0" destOrd="0" presId="urn:microsoft.com/office/officeart/2005/8/layout/process4"/>
    <dgm:cxn modelId="{F47F34FB-C817-4C6A-ADDE-A92065D84DCA}" type="presParOf" srcId="{25DAA879-10F2-465D-8200-1369F7013539}" destId="{D8A94609-2905-4663-92CB-4D4EC460CD4F}" srcOrd="3" destOrd="0" presId="urn:microsoft.com/office/officeart/2005/8/layout/process4"/>
    <dgm:cxn modelId="{35F7BCEC-574E-4C97-9993-22A921ED5447}" type="presParOf" srcId="{25DAA879-10F2-465D-8200-1369F7013539}" destId="{BEC381E8-E251-4F80-9343-3A28A08B4BBC}" srcOrd="4" destOrd="0" presId="urn:microsoft.com/office/officeart/2005/8/layout/process4"/>
    <dgm:cxn modelId="{387BA18D-977F-419A-808B-AA74E5223BE3}" type="presParOf" srcId="{BEC381E8-E251-4F80-9343-3A28A08B4BBC}" destId="{B4CD8C55-81ED-42FA-AA59-5A2E0BAF8601}" srcOrd="0" destOrd="0" presId="urn:microsoft.com/office/officeart/2005/8/layout/process4"/>
    <dgm:cxn modelId="{58477855-9BEA-4151-9ABC-039E9A081766}" type="presParOf" srcId="{25DAA879-10F2-465D-8200-1369F7013539}" destId="{2440806D-6E75-4DD8-8083-26B779E9B585}" srcOrd="5" destOrd="0" presId="urn:microsoft.com/office/officeart/2005/8/layout/process4"/>
    <dgm:cxn modelId="{1938699B-A2CF-40DF-B530-ADC35CD220AD}" type="presParOf" srcId="{25DAA879-10F2-465D-8200-1369F7013539}" destId="{980B1316-2265-4FE1-A916-CB7ECCCE3BB1}" srcOrd="6" destOrd="0" presId="urn:microsoft.com/office/officeart/2005/8/layout/process4"/>
    <dgm:cxn modelId="{DA3100A8-D34C-447B-9986-C9F9368262E7}" type="presParOf" srcId="{980B1316-2265-4FE1-A916-CB7ECCCE3BB1}" destId="{F19783A4-7C24-4281-A0E2-34273F28E35A}" srcOrd="0" destOrd="0" presId="urn:microsoft.com/office/officeart/2005/8/layout/process4"/>
    <dgm:cxn modelId="{B947F8C9-189D-411B-9D4D-08D079F1F598}" type="presParOf" srcId="{25DAA879-10F2-465D-8200-1369F7013539}" destId="{59E7F527-CB61-491C-A01F-EFC4A7EBDFCA}" srcOrd="7" destOrd="0" presId="urn:microsoft.com/office/officeart/2005/8/layout/process4"/>
    <dgm:cxn modelId="{0055E5C7-3253-492F-8F21-3F2D9FFB13E9}" type="presParOf" srcId="{25DAA879-10F2-465D-8200-1369F7013539}" destId="{38D6FA34-12C6-4E44-A0CE-F90C258D28BA}" srcOrd="8" destOrd="0" presId="urn:microsoft.com/office/officeart/2005/8/layout/process4"/>
    <dgm:cxn modelId="{8B948B74-1FF6-4EF4-A84D-1407E0B94BB2}" type="presParOf" srcId="{38D6FA34-12C6-4E44-A0CE-F90C258D28BA}" destId="{C0D1A1F7-8DFE-40BE-8F1A-1BB4A4B7E177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27E81BD-F229-473C-A6B2-65960BC2780B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216EBB4-2A06-4D9A-804F-BF24D41CA5EF}">
      <dgm:prSet phldrT="[Text]"/>
      <dgm:spPr/>
      <dgm:t>
        <a:bodyPr/>
        <a:lstStyle/>
        <a:p>
          <a:r>
            <a:rPr lang="en-US" dirty="0"/>
            <a:t>Lock </a:t>
          </a:r>
          <a:r>
            <a:rPr lang="en-US" dirty="0" err="1"/>
            <a:t>Datastore</a:t>
          </a:r>
          <a:endParaRPr lang="en-US" dirty="0"/>
        </a:p>
      </dgm:t>
    </dgm:pt>
    <dgm:pt modelId="{A0790FA5-164F-4A66-A495-F1DA982A12BB}" type="parTrans" cxnId="{87F11FAD-10F1-4F9A-AAB5-3E1125EAB284}">
      <dgm:prSet/>
      <dgm:spPr/>
      <dgm:t>
        <a:bodyPr/>
        <a:lstStyle/>
        <a:p>
          <a:endParaRPr lang="en-US"/>
        </a:p>
      </dgm:t>
    </dgm:pt>
    <dgm:pt modelId="{C7096D73-8650-41E1-A0D8-BB8E34C5D27C}" type="sibTrans" cxnId="{87F11FAD-10F1-4F9A-AAB5-3E1125EAB284}">
      <dgm:prSet/>
      <dgm:spPr/>
      <dgm:t>
        <a:bodyPr/>
        <a:lstStyle/>
        <a:p>
          <a:endParaRPr lang="en-US"/>
        </a:p>
      </dgm:t>
    </dgm:pt>
    <dgm:pt modelId="{9F308648-1A67-4BBB-B6B2-C0C22F5E496B}">
      <dgm:prSet phldrT="[Text]"/>
      <dgm:spPr/>
      <dgm:t>
        <a:bodyPr/>
        <a:lstStyle/>
        <a:p>
          <a:r>
            <a:rPr lang="en-US" dirty="0"/>
            <a:t>Clear Candidate</a:t>
          </a:r>
        </a:p>
      </dgm:t>
    </dgm:pt>
    <dgm:pt modelId="{6C9DCE43-2589-481B-8C7A-A22000E29690}" type="parTrans" cxnId="{2FBDC67E-3D2A-41DB-ACDB-F446E433A178}">
      <dgm:prSet/>
      <dgm:spPr/>
      <dgm:t>
        <a:bodyPr/>
        <a:lstStyle/>
        <a:p>
          <a:endParaRPr lang="en-US"/>
        </a:p>
      </dgm:t>
    </dgm:pt>
    <dgm:pt modelId="{C165A8F6-A7E8-43B7-B214-4137DD24E4DE}" type="sibTrans" cxnId="{2FBDC67E-3D2A-41DB-ACDB-F446E433A178}">
      <dgm:prSet/>
      <dgm:spPr/>
      <dgm:t>
        <a:bodyPr/>
        <a:lstStyle/>
        <a:p>
          <a:endParaRPr lang="en-US"/>
        </a:p>
      </dgm:t>
    </dgm:pt>
    <dgm:pt modelId="{8565225D-CCD3-4E3F-9183-49B9677DE288}">
      <dgm:prSet phldrT="[Text]"/>
      <dgm:spPr/>
      <dgm:t>
        <a:bodyPr/>
        <a:lstStyle/>
        <a:p>
          <a:r>
            <a:rPr lang="en-US" dirty="0"/>
            <a:t>Edit Candidate</a:t>
          </a:r>
        </a:p>
      </dgm:t>
    </dgm:pt>
    <dgm:pt modelId="{B3CDCB14-FA6C-4A9B-A2DE-037041283EB4}" type="parTrans" cxnId="{F200D27B-57C9-430A-B120-B491E33D133F}">
      <dgm:prSet/>
      <dgm:spPr/>
      <dgm:t>
        <a:bodyPr/>
        <a:lstStyle/>
        <a:p>
          <a:endParaRPr lang="en-US"/>
        </a:p>
      </dgm:t>
    </dgm:pt>
    <dgm:pt modelId="{FCA14B1B-364A-47FD-8BBD-590231090F1C}" type="sibTrans" cxnId="{F200D27B-57C9-430A-B120-B491E33D133F}">
      <dgm:prSet/>
      <dgm:spPr/>
      <dgm:t>
        <a:bodyPr/>
        <a:lstStyle/>
        <a:p>
          <a:endParaRPr lang="en-US"/>
        </a:p>
      </dgm:t>
    </dgm:pt>
    <dgm:pt modelId="{3110C222-34DF-414A-8659-3579CE1B6070}">
      <dgm:prSet phldrT="[Text]"/>
      <dgm:spPr/>
      <dgm:t>
        <a:bodyPr/>
        <a:lstStyle/>
        <a:p>
          <a:r>
            <a:rPr lang="en-US" dirty="0"/>
            <a:t>Commit</a:t>
          </a:r>
        </a:p>
      </dgm:t>
    </dgm:pt>
    <dgm:pt modelId="{F1EB84B6-7BEF-4952-8C12-EE38B15A812D}" type="parTrans" cxnId="{013CEB05-CCAA-41E7-BD86-F209B8D60937}">
      <dgm:prSet/>
      <dgm:spPr/>
      <dgm:t>
        <a:bodyPr/>
        <a:lstStyle/>
        <a:p>
          <a:endParaRPr lang="en-US"/>
        </a:p>
      </dgm:t>
    </dgm:pt>
    <dgm:pt modelId="{26581144-7C0C-47BE-B02C-36B6B022D689}" type="sibTrans" cxnId="{013CEB05-CCAA-41E7-BD86-F209B8D60937}">
      <dgm:prSet/>
      <dgm:spPr/>
      <dgm:t>
        <a:bodyPr/>
        <a:lstStyle/>
        <a:p>
          <a:endParaRPr lang="en-US"/>
        </a:p>
      </dgm:t>
    </dgm:pt>
    <dgm:pt modelId="{2D1E51D6-B1D6-4B24-8BDB-3B334AA1B222}">
      <dgm:prSet phldrT="[Text]"/>
      <dgm:spPr/>
      <dgm:t>
        <a:bodyPr/>
        <a:lstStyle/>
        <a:p>
          <a:r>
            <a:rPr lang="en-US" dirty="0"/>
            <a:t>Free </a:t>
          </a:r>
          <a:r>
            <a:rPr lang="en-US" dirty="0" err="1"/>
            <a:t>Datastore</a:t>
          </a:r>
          <a:endParaRPr lang="en-US" dirty="0"/>
        </a:p>
      </dgm:t>
    </dgm:pt>
    <dgm:pt modelId="{4C947673-5919-4C77-97C3-1DDB50082C52}" type="parTrans" cxnId="{487E583F-6737-4334-8174-6843CCD5A9B0}">
      <dgm:prSet/>
      <dgm:spPr/>
      <dgm:t>
        <a:bodyPr/>
        <a:lstStyle/>
        <a:p>
          <a:endParaRPr lang="en-US"/>
        </a:p>
      </dgm:t>
    </dgm:pt>
    <dgm:pt modelId="{67B60184-D888-44F4-8F8C-2EB84A82D133}" type="sibTrans" cxnId="{487E583F-6737-4334-8174-6843CCD5A9B0}">
      <dgm:prSet/>
      <dgm:spPr/>
      <dgm:t>
        <a:bodyPr/>
        <a:lstStyle/>
        <a:p>
          <a:endParaRPr lang="en-US"/>
        </a:p>
      </dgm:t>
    </dgm:pt>
    <dgm:pt modelId="{25DAA879-10F2-465D-8200-1369F7013539}" type="pres">
      <dgm:prSet presAssocID="{427E81BD-F229-473C-A6B2-65960BC2780B}" presName="Name0" presStyleCnt="0">
        <dgm:presLayoutVars>
          <dgm:dir/>
          <dgm:animLvl val="lvl"/>
          <dgm:resizeHandles val="exact"/>
        </dgm:presLayoutVars>
      </dgm:prSet>
      <dgm:spPr/>
    </dgm:pt>
    <dgm:pt modelId="{DFE2066D-1375-4956-80F1-120E27356F90}" type="pres">
      <dgm:prSet presAssocID="{2D1E51D6-B1D6-4B24-8BDB-3B334AA1B222}" presName="boxAndChildren" presStyleCnt="0"/>
      <dgm:spPr/>
    </dgm:pt>
    <dgm:pt modelId="{EAF558FD-0214-49B2-9562-592B43E0F640}" type="pres">
      <dgm:prSet presAssocID="{2D1E51D6-B1D6-4B24-8BDB-3B334AA1B222}" presName="parentTextBox" presStyleLbl="node1" presStyleIdx="0" presStyleCnt="5"/>
      <dgm:spPr/>
    </dgm:pt>
    <dgm:pt modelId="{799E1D86-11F7-4FA1-A7B4-980F071F1751}" type="pres">
      <dgm:prSet presAssocID="{26581144-7C0C-47BE-B02C-36B6B022D689}" presName="sp" presStyleCnt="0"/>
      <dgm:spPr/>
    </dgm:pt>
    <dgm:pt modelId="{98DCA103-7B4E-4D11-BD07-8AEEF376DEC7}" type="pres">
      <dgm:prSet presAssocID="{3110C222-34DF-414A-8659-3579CE1B6070}" presName="arrowAndChildren" presStyleCnt="0"/>
      <dgm:spPr/>
    </dgm:pt>
    <dgm:pt modelId="{8F25611F-9356-4B09-8F98-136BAE82A06D}" type="pres">
      <dgm:prSet presAssocID="{3110C222-34DF-414A-8659-3579CE1B6070}" presName="parentTextArrow" presStyleLbl="node1" presStyleIdx="1" presStyleCnt="5"/>
      <dgm:spPr/>
    </dgm:pt>
    <dgm:pt modelId="{D8A94609-2905-4663-92CB-4D4EC460CD4F}" type="pres">
      <dgm:prSet presAssocID="{FCA14B1B-364A-47FD-8BBD-590231090F1C}" presName="sp" presStyleCnt="0"/>
      <dgm:spPr/>
    </dgm:pt>
    <dgm:pt modelId="{BEC381E8-E251-4F80-9343-3A28A08B4BBC}" type="pres">
      <dgm:prSet presAssocID="{8565225D-CCD3-4E3F-9183-49B9677DE288}" presName="arrowAndChildren" presStyleCnt="0"/>
      <dgm:spPr/>
    </dgm:pt>
    <dgm:pt modelId="{B4CD8C55-81ED-42FA-AA59-5A2E0BAF8601}" type="pres">
      <dgm:prSet presAssocID="{8565225D-CCD3-4E3F-9183-49B9677DE288}" presName="parentTextArrow" presStyleLbl="node1" presStyleIdx="2" presStyleCnt="5"/>
      <dgm:spPr/>
    </dgm:pt>
    <dgm:pt modelId="{2440806D-6E75-4DD8-8083-26B779E9B585}" type="pres">
      <dgm:prSet presAssocID="{C165A8F6-A7E8-43B7-B214-4137DD24E4DE}" presName="sp" presStyleCnt="0"/>
      <dgm:spPr/>
    </dgm:pt>
    <dgm:pt modelId="{980B1316-2265-4FE1-A916-CB7ECCCE3BB1}" type="pres">
      <dgm:prSet presAssocID="{9F308648-1A67-4BBB-B6B2-C0C22F5E496B}" presName="arrowAndChildren" presStyleCnt="0"/>
      <dgm:spPr/>
    </dgm:pt>
    <dgm:pt modelId="{F19783A4-7C24-4281-A0E2-34273F28E35A}" type="pres">
      <dgm:prSet presAssocID="{9F308648-1A67-4BBB-B6B2-C0C22F5E496B}" presName="parentTextArrow" presStyleLbl="node1" presStyleIdx="3" presStyleCnt="5"/>
      <dgm:spPr/>
    </dgm:pt>
    <dgm:pt modelId="{59E7F527-CB61-491C-A01F-EFC4A7EBDFCA}" type="pres">
      <dgm:prSet presAssocID="{C7096D73-8650-41E1-A0D8-BB8E34C5D27C}" presName="sp" presStyleCnt="0"/>
      <dgm:spPr/>
    </dgm:pt>
    <dgm:pt modelId="{38D6FA34-12C6-4E44-A0CE-F90C258D28BA}" type="pres">
      <dgm:prSet presAssocID="{8216EBB4-2A06-4D9A-804F-BF24D41CA5EF}" presName="arrowAndChildren" presStyleCnt="0"/>
      <dgm:spPr/>
    </dgm:pt>
    <dgm:pt modelId="{C0D1A1F7-8DFE-40BE-8F1A-1BB4A4B7E177}" type="pres">
      <dgm:prSet presAssocID="{8216EBB4-2A06-4D9A-804F-BF24D41CA5EF}" presName="parentTextArrow" presStyleLbl="node1" presStyleIdx="4" presStyleCnt="5" custLinFactNeighborX="-781" custLinFactNeighborY="-98821"/>
      <dgm:spPr/>
    </dgm:pt>
  </dgm:ptLst>
  <dgm:cxnLst>
    <dgm:cxn modelId="{013CEB05-CCAA-41E7-BD86-F209B8D60937}" srcId="{427E81BD-F229-473C-A6B2-65960BC2780B}" destId="{3110C222-34DF-414A-8659-3579CE1B6070}" srcOrd="3" destOrd="0" parTransId="{F1EB84B6-7BEF-4952-8C12-EE38B15A812D}" sibTransId="{26581144-7C0C-47BE-B02C-36B6B022D689}"/>
    <dgm:cxn modelId="{42235C29-99CE-41D4-874E-80C3D9D89D39}" type="presOf" srcId="{3110C222-34DF-414A-8659-3579CE1B6070}" destId="{8F25611F-9356-4B09-8F98-136BAE82A06D}" srcOrd="0" destOrd="0" presId="urn:microsoft.com/office/officeart/2005/8/layout/process4"/>
    <dgm:cxn modelId="{FC072F2B-46DB-441C-98E1-64B3FC81F3CE}" type="presOf" srcId="{9F308648-1A67-4BBB-B6B2-C0C22F5E496B}" destId="{F19783A4-7C24-4281-A0E2-34273F28E35A}" srcOrd="0" destOrd="0" presId="urn:microsoft.com/office/officeart/2005/8/layout/process4"/>
    <dgm:cxn modelId="{A7E54238-7F49-4369-AEA1-30626AB94E3E}" type="presOf" srcId="{427E81BD-F229-473C-A6B2-65960BC2780B}" destId="{25DAA879-10F2-465D-8200-1369F7013539}" srcOrd="0" destOrd="0" presId="urn:microsoft.com/office/officeart/2005/8/layout/process4"/>
    <dgm:cxn modelId="{487E583F-6737-4334-8174-6843CCD5A9B0}" srcId="{427E81BD-F229-473C-A6B2-65960BC2780B}" destId="{2D1E51D6-B1D6-4B24-8BDB-3B334AA1B222}" srcOrd="4" destOrd="0" parTransId="{4C947673-5919-4C77-97C3-1DDB50082C52}" sibTransId="{67B60184-D888-44F4-8F8C-2EB84A82D133}"/>
    <dgm:cxn modelId="{92B00077-A6D2-48EA-B31C-E16AFF06AD2C}" type="presOf" srcId="{8565225D-CCD3-4E3F-9183-49B9677DE288}" destId="{B4CD8C55-81ED-42FA-AA59-5A2E0BAF8601}" srcOrd="0" destOrd="0" presId="urn:microsoft.com/office/officeart/2005/8/layout/process4"/>
    <dgm:cxn modelId="{F200D27B-57C9-430A-B120-B491E33D133F}" srcId="{427E81BD-F229-473C-A6B2-65960BC2780B}" destId="{8565225D-CCD3-4E3F-9183-49B9677DE288}" srcOrd="2" destOrd="0" parTransId="{B3CDCB14-FA6C-4A9B-A2DE-037041283EB4}" sibTransId="{FCA14B1B-364A-47FD-8BBD-590231090F1C}"/>
    <dgm:cxn modelId="{2FBDC67E-3D2A-41DB-ACDB-F446E433A178}" srcId="{427E81BD-F229-473C-A6B2-65960BC2780B}" destId="{9F308648-1A67-4BBB-B6B2-C0C22F5E496B}" srcOrd="1" destOrd="0" parTransId="{6C9DCE43-2589-481B-8C7A-A22000E29690}" sibTransId="{C165A8F6-A7E8-43B7-B214-4137DD24E4DE}"/>
    <dgm:cxn modelId="{AD30EF7F-E29B-4650-B042-C301845605A5}" type="presOf" srcId="{8216EBB4-2A06-4D9A-804F-BF24D41CA5EF}" destId="{C0D1A1F7-8DFE-40BE-8F1A-1BB4A4B7E177}" srcOrd="0" destOrd="0" presId="urn:microsoft.com/office/officeart/2005/8/layout/process4"/>
    <dgm:cxn modelId="{87F11FAD-10F1-4F9A-AAB5-3E1125EAB284}" srcId="{427E81BD-F229-473C-A6B2-65960BC2780B}" destId="{8216EBB4-2A06-4D9A-804F-BF24D41CA5EF}" srcOrd="0" destOrd="0" parTransId="{A0790FA5-164F-4A66-A495-F1DA982A12BB}" sibTransId="{C7096D73-8650-41E1-A0D8-BB8E34C5D27C}"/>
    <dgm:cxn modelId="{5679DDEA-4DF2-4A64-AC68-4846225795E1}" type="presOf" srcId="{2D1E51D6-B1D6-4B24-8BDB-3B334AA1B222}" destId="{EAF558FD-0214-49B2-9562-592B43E0F640}" srcOrd="0" destOrd="0" presId="urn:microsoft.com/office/officeart/2005/8/layout/process4"/>
    <dgm:cxn modelId="{A540A2E5-B386-48A1-AF90-8EBBF40448EA}" type="presParOf" srcId="{25DAA879-10F2-465D-8200-1369F7013539}" destId="{DFE2066D-1375-4956-80F1-120E27356F90}" srcOrd="0" destOrd="0" presId="urn:microsoft.com/office/officeart/2005/8/layout/process4"/>
    <dgm:cxn modelId="{26AE5665-5847-4DE5-8D56-F7FB13D2F2DA}" type="presParOf" srcId="{DFE2066D-1375-4956-80F1-120E27356F90}" destId="{EAF558FD-0214-49B2-9562-592B43E0F640}" srcOrd="0" destOrd="0" presId="urn:microsoft.com/office/officeart/2005/8/layout/process4"/>
    <dgm:cxn modelId="{E7ED2B3C-69BA-432D-91A1-C978CE9E7E8E}" type="presParOf" srcId="{25DAA879-10F2-465D-8200-1369F7013539}" destId="{799E1D86-11F7-4FA1-A7B4-980F071F1751}" srcOrd="1" destOrd="0" presId="urn:microsoft.com/office/officeart/2005/8/layout/process4"/>
    <dgm:cxn modelId="{59E79DF3-5C48-4DB0-9F2A-8FF19DB43742}" type="presParOf" srcId="{25DAA879-10F2-465D-8200-1369F7013539}" destId="{98DCA103-7B4E-4D11-BD07-8AEEF376DEC7}" srcOrd="2" destOrd="0" presId="urn:microsoft.com/office/officeart/2005/8/layout/process4"/>
    <dgm:cxn modelId="{72E605A1-977D-4F1D-B5FC-8DBAF2C71250}" type="presParOf" srcId="{98DCA103-7B4E-4D11-BD07-8AEEF376DEC7}" destId="{8F25611F-9356-4B09-8F98-136BAE82A06D}" srcOrd="0" destOrd="0" presId="urn:microsoft.com/office/officeart/2005/8/layout/process4"/>
    <dgm:cxn modelId="{AE016599-072C-4557-A4CE-4D238EED7206}" type="presParOf" srcId="{25DAA879-10F2-465D-8200-1369F7013539}" destId="{D8A94609-2905-4663-92CB-4D4EC460CD4F}" srcOrd="3" destOrd="0" presId="urn:microsoft.com/office/officeart/2005/8/layout/process4"/>
    <dgm:cxn modelId="{83A01128-5B9E-45DF-B638-88B7D4D581D6}" type="presParOf" srcId="{25DAA879-10F2-465D-8200-1369F7013539}" destId="{BEC381E8-E251-4F80-9343-3A28A08B4BBC}" srcOrd="4" destOrd="0" presId="urn:microsoft.com/office/officeart/2005/8/layout/process4"/>
    <dgm:cxn modelId="{8FC215E1-03DD-447C-848E-B4D6D339903F}" type="presParOf" srcId="{BEC381E8-E251-4F80-9343-3A28A08B4BBC}" destId="{B4CD8C55-81ED-42FA-AA59-5A2E0BAF8601}" srcOrd="0" destOrd="0" presId="urn:microsoft.com/office/officeart/2005/8/layout/process4"/>
    <dgm:cxn modelId="{4B13E4A8-C9A7-4FD0-97A8-1C2A7FAD6FF4}" type="presParOf" srcId="{25DAA879-10F2-465D-8200-1369F7013539}" destId="{2440806D-6E75-4DD8-8083-26B779E9B585}" srcOrd="5" destOrd="0" presId="urn:microsoft.com/office/officeart/2005/8/layout/process4"/>
    <dgm:cxn modelId="{3389C54F-37D1-4C07-8661-5E39E3F0384C}" type="presParOf" srcId="{25DAA879-10F2-465D-8200-1369F7013539}" destId="{980B1316-2265-4FE1-A916-CB7ECCCE3BB1}" srcOrd="6" destOrd="0" presId="urn:microsoft.com/office/officeart/2005/8/layout/process4"/>
    <dgm:cxn modelId="{89331811-9180-4F2B-B291-710E21EBDA57}" type="presParOf" srcId="{980B1316-2265-4FE1-A916-CB7ECCCE3BB1}" destId="{F19783A4-7C24-4281-A0E2-34273F28E35A}" srcOrd="0" destOrd="0" presId="urn:microsoft.com/office/officeart/2005/8/layout/process4"/>
    <dgm:cxn modelId="{7DD5C371-8FB5-400F-84AF-3397FBDB6F8D}" type="presParOf" srcId="{25DAA879-10F2-465D-8200-1369F7013539}" destId="{59E7F527-CB61-491C-A01F-EFC4A7EBDFCA}" srcOrd="7" destOrd="0" presId="urn:microsoft.com/office/officeart/2005/8/layout/process4"/>
    <dgm:cxn modelId="{86D8622C-0D27-4855-856A-5A2734BD4A03}" type="presParOf" srcId="{25DAA879-10F2-465D-8200-1369F7013539}" destId="{38D6FA34-12C6-4E44-A0CE-F90C258D28BA}" srcOrd="8" destOrd="0" presId="urn:microsoft.com/office/officeart/2005/8/layout/process4"/>
    <dgm:cxn modelId="{7DD3BCB6-E51B-4692-B691-2C4D392F7F10}" type="presParOf" srcId="{38D6FA34-12C6-4E44-A0CE-F90C258D28BA}" destId="{C0D1A1F7-8DFE-40BE-8F1A-1BB4A4B7E177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27E81BD-F229-473C-A6B2-65960BC2780B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216EBB4-2A06-4D9A-804F-BF24D41CA5EF}">
      <dgm:prSet phldrT="[Text]"/>
      <dgm:spPr/>
      <dgm:t>
        <a:bodyPr/>
        <a:lstStyle/>
        <a:p>
          <a:r>
            <a:rPr lang="en-US" dirty="0"/>
            <a:t>Lock </a:t>
          </a:r>
          <a:r>
            <a:rPr lang="en-US" dirty="0" err="1"/>
            <a:t>Datastore</a:t>
          </a:r>
          <a:endParaRPr lang="en-US" dirty="0"/>
        </a:p>
      </dgm:t>
    </dgm:pt>
    <dgm:pt modelId="{A0790FA5-164F-4A66-A495-F1DA982A12BB}" type="parTrans" cxnId="{87F11FAD-10F1-4F9A-AAB5-3E1125EAB284}">
      <dgm:prSet/>
      <dgm:spPr/>
      <dgm:t>
        <a:bodyPr/>
        <a:lstStyle/>
        <a:p>
          <a:endParaRPr lang="en-US"/>
        </a:p>
      </dgm:t>
    </dgm:pt>
    <dgm:pt modelId="{C7096D73-8650-41E1-A0D8-BB8E34C5D27C}" type="sibTrans" cxnId="{87F11FAD-10F1-4F9A-AAB5-3E1125EAB284}">
      <dgm:prSet/>
      <dgm:spPr/>
      <dgm:t>
        <a:bodyPr/>
        <a:lstStyle/>
        <a:p>
          <a:endParaRPr lang="en-US"/>
        </a:p>
      </dgm:t>
    </dgm:pt>
    <dgm:pt modelId="{9F308648-1A67-4BBB-B6B2-C0C22F5E496B}">
      <dgm:prSet phldrT="[Text]"/>
      <dgm:spPr/>
      <dgm:t>
        <a:bodyPr/>
        <a:lstStyle/>
        <a:p>
          <a:r>
            <a:rPr lang="en-US" dirty="0"/>
            <a:t>Clear Candidate</a:t>
          </a:r>
        </a:p>
      </dgm:t>
    </dgm:pt>
    <dgm:pt modelId="{6C9DCE43-2589-481B-8C7A-A22000E29690}" type="parTrans" cxnId="{2FBDC67E-3D2A-41DB-ACDB-F446E433A178}">
      <dgm:prSet/>
      <dgm:spPr/>
      <dgm:t>
        <a:bodyPr/>
        <a:lstStyle/>
        <a:p>
          <a:endParaRPr lang="en-US"/>
        </a:p>
      </dgm:t>
    </dgm:pt>
    <dgm:pt modelId="{C165A8F6-A7E8-43B7-B214-4137DD24E4DE}" type="sibTrans" cxnId="{2FBDC67E-3D2A-41DB-ACDB-F446E433A178}">
      <dgm:prSet/>
      <dgm:spPr/>
      <dgm:t>
        <a:bodyPr/>
        <a:lstStyle/>
        <a:p>
          <a:endParaRPr lang="en-US"/>
        </a:p>
      </dgm:t>
    </dgm:pt>
    <dgm:pt modelId="{8565225D-CCD3-4E3F-9183-49B9677DE288}">
      <dgm:prSet phldrT="[Text]"/>
      <dgm:spPr/>
      <dgm:t>
        <a:bodyPr/>
        <a:lstStyle/>
        <a:p>
          <a:r>
            <a:rPr lang="en-US" dirty="0"/>
            <a:t>Edit Candidate</a:t>
          </a:r>
        </a:p>
      </dgm:t>
    </dgm:pt>
    <dgm:pt modelId="{B3CDCB14-FA6C-4A9B-A2DE-037041283EB4}" type="parTrans" cxnId="{F200D27B-57C9-430A-B120-B491E33D133F}">
      <dgm:prSet/>
      <dgm:spPr/>
      <dgm:t>
        <a:bodyPr/>
        <a:lstStyle/>
        <a:p>
          <a:endParaRPr lang="en-US"/>
        </a:p>
      </dgm:t>
    </dgm:pt>
    <dgm:pt modelId="{FCA14B1B-364A-47FD-8BBD-590231090F1C}" type="sibTrans" cxnId="{F200D27B-57C9-430A-B120-B491E33D133F}">
      <dgm:prSet/>
      <dgm:spPr/>
      <dgm:t>
        <a:bodyPr/>
        <a:lstStyle/>
        <a:p>
          <a:endParaRPr lang="en-US"/>
        </a:p>
      </dgm:t>
    </dgm:pt>
    <dgm:pt modelId="{3110C222-34DF-414A-8659-3579CE1B6070}">
      <dgm:prSet phldrT="[Text]"/>
      <dgm:spPr/>
      <dgm:t>
        <a:bodyPr/>
        <a:lstStyle/>
        <a:p>
          <a:r>
            <a:rPr lang="en-US" dirty="0"/>
            <a:t>Commit</a:t>
          </a:r>
        </a:p>
      </dgm:t>
    </dgm:pt>
    <dgm:pt modelId="{F1EB84B6-7BEF-4952-8C12-EE38B15A812D}" type="parTrans" cxnId="{013CEB05-CCAA-41E7-BD86-F209B8D60937}">
      <dgm:prSet/>
      <dgm:spPr/>
      <dgm:t>
        <a:bodyPr/>
        <a:lstStyle/>
        <a:p>
          <a:endParaRPr lang="en-US"/>
        </a:p>
      </dgm:t>
    </dgm:pt>
    <dgm:pt modelId="{26581144-7C0C-47BE-B02C-36B6B022D689}" type="sibTrans" cxnId="{013CEB05-CCAA-41E7-BD86-F209B8D60937}">
      <dgm:prSet/>
      <dgm:spPr/>
      <dgm:t>
        <a:bodyPr/>
        <a:lstStyle/>
        <a:p>
          <a:endParaRPr lang="en-US"/>
        </a:p>
      </dgm:t>
    </dgm:pt>
    <dgm:pt modelId="{2D1E51D6-B1D6-4B24-8BDB-3B334AA1B222}">
      <dgm:prSet phldrT="[Text]"/>
      <dgm:spPr/>
      <dgm:t>
        <a:bodyPr/>
        <a:lstStyle/>
        <a:p>
          <a:r>
            <a:rPr lang="en-US" dirty="0"/>
            <a:t>Free </a:t>
          </a:r>
          <a:r>
            <a:rPr lang="en-US" dirty="0" err="1"/>
            <a:t>Datastore</a:t>
          </a:r>
          <a:endParaRPr lang="en-US" dirty="0"/>
        </a:p>
      </dgm:t>
    </dgm:pt>
    <dgm:pt modelId="{4C947673-5919-4C77-97C3-1DDB50082C52}" type="parTrans" cxnId="{487E583F-6737-4334-8174-6843CCD5A9B0}">
      <dgm:prSet/>
      <dgm:spPr/>
      <dgm:t>
        <a:bodyPr/>
        <a:lstStyle/>
        <a:p>
          <a:endParaRPr lang="en-US"/>
        </a:p>
      </dgm:t>
    </dgm:pt>
    <dgm:pt modelId="{67B60184-D888-44F4-8F8C-2EB84A82D133}" type="sibTrans" cxnId="{487E583F-6737-4334-8174-6843CCD5A9B0}">
      <dgm:prSet/>
      <dgm:spPr/>
      <dgm:t>
        <a:bodyPr/>
        <a:lstStyle/>
        <a:p>
          <a:endParaRPr lang="en-US"/>
        </a:p>
      </dgm:t>
    </dgm:pt>
    <dgm:pt modelId="{25DAA879-10F2-465D-8200-1369F7013539}" type="pres">
      <dgm:prSet presAssocID="{427E81BD-F229-473C-A6B2-65960BC2780B}" presName="Name0" presStyleCnt="0">
        <dgm:presLayoutVars>
          <dgm:dir/>
          <dgm:animLvl val="lvl"/>
          <dgm:resizeHandles val="exact"/>
        </dgm:presLayoutVars>
      </dgm:prSet>
      <dgm:spPr/>
    </dgm:pt>
    <dgm:pt modelId="{DFE2066D-1375-4956-80F1-120E27356F90}" type="pres">
      <dgm:prSet presAssocID="{2D1E51D6-B1D6-4B24-8BDB-3B334AA1B222}" presName="boxAndChildren" presStyleCnt="0"/>
      <dgm:spPr/>
    </dgm:pt>
    <dgm:pt modelId="{EAF558FD-0214-49B2-9562-592B43E0F640}" type="pres">
      <dgm:prSet presAssocID="{2D1E51D6-B1D6-4B24-8BDB-3B334AA1B222}" presName="parentTextBox" presStyleLbl="node1" presStyleIdx="0" presStyleCnt="5"/>
      <dgm:spPr/>
    </dgm:pt>
    <dgm:pt modelId="{799E1D86-11F7-4FA1-A7B4-980F071F1751}" type="pres">
      <dgm:prSet presAssocID="{26581144-7C0C-47BE-B02C-36B6B022D689}" presName="sp" presStyleCnt="0"/>
      <dgm:spPr/>
    </dgm:pt>
    <dgm:pt modelId="{98DCA103-7B4E-4D11-BD07-8AEEF376DEC7}" type="pres">
      <dgm:prSet presAssocID="{3110C222-34DF-414A-8659-3579CE1B6070}" presName="arrowAndChildren" presStyleCnt="0"/>
      <dgm:spPr/>
    </dgm:pt>
    <dgm:pt modelId="{8F25611F-9356-4B09-8F98-136BAE82A06D}" type="pres">
      <dgm:prSet presAssocID="{3110C222-34DF-414A-8659-3579CE1B6070}" presName="parentTextArrow" presStyleLbl="node1" presStyleIdx="1" presStyleCnt="5"/>
      <dgm:spPr/>
    </dgm:pt>
    <dgm:pt modelId="{D8A94609-2905-4663-92CB-4D4EC460CD4F}" type="pres">
      <dgm:prSet presAssocID="{FCA14B1B-364A-47FD-8BBD-590231090F1C}" presName="sp" presStyleCnt="0"/>
      <dgm:spPr/>
    </dgm:pt>
    <dgm:pt modelId="{BEC381E8-E251-4F80-9343-3A28A08B4BBC}" type="pres">
      <dgm:prSet presAssocID="{8565225D-CCD3-4E3F-9183-49B9677DE288}" presName="arrowAndChildren" presStyleCnt="0"/>
      <dgm:spPr/>
    </dgm:pt>
    <dgm:pt modelId="{B4CD8C55-81ED-42FA-AA59-5A2E0BAF8601}" type="pres">
      <dgm:prSet presAssocID="{8565225D-CCD3-4E3F-9183-49B9677DE288}" presName="parentTextArrow" presStyleLbl="node1" presStyleIdx="2" presStyleCnt="5"/>
      <dgm:spPr/>
    </dgm:pt>
    <dgm:pt modelId="{2440806D-6E75-4DD8-8083-26B779E9B585}" type="pres">
      <dgm:prSet presAssocID="{C165A8F6-A7E8-43B7-B214-4137DD24E4DE}" presName="sp" presStyleCnt="0"/>
      <dgm:spPr/>
    </dgm:pt>
    <dgm:pt modelId="{980B1316-2265-4FE1-A916-CB7ECCCE3BB1}" type="pres">
      <dgm:prSet presAssocID="{9F308648-1A67-4BBB-B6B2-C0C22F5E496B}" presName="arrowAndChildren" presStyleCnt="0"/>
      <dgm:spPr/>
    </dgm:pt>
    <dgm:pt modelId="{F19783A4-7C24-4281-A0E2-34273F28E35A}" type="pres">
      <dgm:prSet presAssocID="{9F308648-1A67-4BBB-B6B2-C0C22F5E496B}" presName="parentTextArrow" presStyleLbl="node1" presStyleIdx="3" presStyleCnt="5"/>
      <dgm:spPr/>
    </dgm:pt>
    <dgm:pt modelId="{59E7F527-CB61-491C-A01F-EFC4A7EBDFCA}" type="pres">
      <dgm:prSet presAssocID="{C7096D73-8650-41E1-A0D8-BB8E34C5D27C}" presName="sp" presStyleCnt="0"/>
      <dgm:spPr/>
    </dgm:pt>
    <dgm:pt modelId="{38D6FA34-12C6-4E44-A0CE-F90C258D28BA}" type="pres">
      <dgm:prSet presAssocID="{8216EBB4-2A06-4D9A-804F-BF24D41CA5EF}" presName="arrowAndChildren" presStyleCnt="0"/>
      <dgm:spPr/>
    </dgm:pt>
    <dgm:pt modelId="{C0D1A1F7-8DFE-40BE-8F1A-1BB4A4B7E177}" type="pres">
      <dgm:prSet presAssocID="{8216EBB4-2A06-4D9A-804F-BF24D41CA5EF}" presName="parentTextArrow" presStyleLbl="node1" presStyleIdx="4" presStyleCnt="5" custLinFactNeighborX="-781" custLinFactNeighborY="-98821"/>
      <dgm:spPr/>
    </dgm:pt>
  </dgm:ptLst>
  <dgm:cxnLst>
    <dgm:cxn modelId="{013CEB05-CCAA-41E7-BD86-F209B8D60937}" srcId="{427E81BD-F229-473C-A6B2-65960BC2780B}" destId="{3110C222-34DF-414A-8659-3579CE1B6070}" srcOrd="3" destOrd="0" parTransId="{F1EB84B6-7BEF-4952-8C12-EE38B15A812D}" sibTransId="{26581144-7C0C-47BE-B02C-36B6B022D689}"/>
    <dgm:cxn modelId="{042E9F13-D308-4E36-9BE0-3F26515E8370}" type="presOf" srcId="{3110C222-34DF-414A-8659-3579CE1B6070}" destId="{8F25611F-9356-4B09-8F98-136BAE82A06D}" srcOrd="0" destOrd="0" presId="urn:microsoft.com/office/officeart/2005/8/layout/process4"/>
    <dgm:cxn modelId="{487E583F-6737-4334-8174-6843CCD5A9B0}" srcId="{427E81BD-F229-473C-A6B2-65960BC2780B}" destId="{2D1E51D6-B1D6-4B24-8BDB-3B334AA1B222}" srcOrd="4" destOrd="0" parTransId="{4C947673-5919-4C77-97C3-1DDB50082C52}" sibTransId="{67B60184-D888-44F4-8F8C-2EB84A82D133}"/>
    <dgm:cxn modelId="{2514B24F-EF31-431C-BFDB-984225CEB226}" type="presOf" srcId="{2D1E51D6-B1D6-4B24-8BDB-3B334AA1B222}" destId="{EAF558FD-0214-49B2-9562-592B43E0F640}" srcOrd="0" destOrd="0" presId="urn:microsoft.com/office/officeart/2005/8/layout/process4"/>
    <dgm:cxn modelId="{74378373-9715-45AD-8A23-A74EC00F56BD}" type="presOf" srcId="{427E81BD-F229-473C-A6B2-65960BC2780B}" destId="{25DAA879-10F2-465D-8200-1369F7013539}" srcOrd="0" destOrd="0" presId="urn:microsoft.com/office/officeart/2005/8/layout/process4"/>
    <dgm:cxn modelId="{C1F40678-A16D-4413-A05F-105488DF4578}" type="presOf" srcId="{9F308648-1A67-4BBB-B6B2-C0C22F5E496B}" destId="{F19783A4-7C24-4281-A0E2-34273F28E35A}" srcOrd="0" destOrd="0" presId="urn:microsoft.com/office/officeart/2005/8/layout/process4"/>
    <dgm:cxn modelId="{F200D27B-57C9-430A-B120-B491E33D133F}" srcId="{427E81BD-F229-473C-A6B2-65960BC2780B}" destId="{8565225D-CCD3-4E3F-9183-49B9677DE288}" srcOrd="2" destOrd="0" parTransId="{B3CDCB14-FA6C-4A9B-A2DE-037041283EB4}" sibTransId="{FCA14B1B-364A-47FD-8BBD-590231090F1C}"/>
    <dgm:cxn modelId="{2FBDC67E-3D2A-41DB-ACDB-F446E433A178}" srcId="{427E81BD-F229-473C-A6B2-65960BC2780B}" destId="{9F308648-1A67-4BBB-B6B2-C0C22F5E496B}" srcOrd="1" destOrd="0" parTransId="{6C9DCE43-2589-481B-8C7A-A22000E29690}" sibTransId="{C165A8F6-A7E8-43B7-B214-4137DD24E4DE}"/>
    <dgm:cxn modelId="{87F11FAD-10F1-4F9A-AAB5-3E1125EAB284}" srcId="{427E81BD-F229-473C-A6B2-65960BC2780B}" destId="{8216EBB4-2A06-4D9A-804F-BF24D41CA5EF}" srcOrd="0" destOrd="0" parTransId="{A0790FA5-164F-4A66-A495-F1DA982A12BB}" sibTransId="{C7096D73-8650-41E1-A0D8-BB8E34C5D27C}"/>
    <dgm:cxn modelId="{D08585E2-E5C6-4B2A-AC77-7999D51BEB89}" type="presOf" srcId="{8565225D-CCD3-4E3F-9183-49B9677DE288}" destId="{B4CD8C55-81ED-42FA-AA59-5A2E0BAF8601}" srcOrd="0" destOrd="0" presId="urn:microsoft.com/office/officeart/2005/8/layout/process4"/>
    <dgm:cxn modelId="{7B2F9BEE-9619-45D5-9455-5AE272D4D786}" type="presOf" srcId="{8216EBB4-2A06-4D9A-804F-BF24D41CA5EF}" destId="{C0D1A1F7-8DFE-40BE-8F1A-1BB4A4B7E177}" srcOrd="0" destOrd="0" presId="urn:microsoft.com/office/officeart/2005/8/layout/process4"/>
    <dgm:cxn modelId="{717B6492-4C55-475C-AB8A-E4CD26124ABC}" type="presParOf" srcId="{25DAA879-10F2-465D-8200-1369F7013539}" destId="{DFE2066D-1375-4956-80F1-120E27356F90}" srcOrd="0" destOrd="0" presId="urn:microsoft.com/office/officeart/2005/8/layout/process4"/>
    <dgm:cxn modelId="{DA7CDDE8-A28B-4F1A-8129-D5D75670CC42}" type="presParOf" srcId="{DFE2066D-1375-4956-80F1-120E27356F90}" destId="{EAF558FD-0214-49B2-9562-592B43E0F640}" srcOrd="0" destOrd="0" presId="urn:microsoft.com/office/officeart/2005/8/layout/process4"/>
    <dgm:cxn modelId="{2BE0F9E6-8388-476D-B14E-C4276D5CFC6E}" type="presParOf" srcId="{25DAA879-10F2-465D-8200-1369F7013539}" destId="{799E1D86-11F7-4FA1-A7B4-980F071F1751}" srcOrd="1" destOrd="0" presId="urn:microsoft.com/office/officeart/2005/8/layout/process4"/>
    <dgm:cxn modelId="{AD8138DA-DFAF-4CA8-ABC6-17AB2CE05373}" type="presParOf" srcId="{25DAA879-10F2-465D-8200-1369F7013539}" destId="{98DCA103-7B4E-4D11-BD07-8AEEF376DEC7}" srcOrd="2" destOrd="0" presId="urn:microsoft.com/office/officeart/2005/8/layout/process4"/>
    <dgm:cxn modelId="{7E4AB555-9A91-49A5-9F47-A645C6842A82}" type="presParOf" srcId="{98DCA103-7B4E-4D11-BD07-8AEEF376DEC7}" destId="{8F25611F-9356-4B09-8F98-136BAE82A06D}" srcOrd="0" destOrd="0" presId="urn:microsoft.com/office/officeart/2005/8/layout/process4"/>
    <dgm:cxn modelId="{C6936DAD-14EF-47E8-9183-654D2A536417}" type="presParOf" srcId="{25DAA879-10F2-465D-8200-1369F7013539}" destId="{D8A94609-2905-4663-92CB-4D4EC460CD4F}" srcOrd="3" destOrd="0" presId="urn:microsoft.com/office/officeart/2005/8/layout/process4"/>
    <dgm:cxn modelId="{F91AA911-E354-4D6E-B85A-8CC8E88F980E}" type="presParOf" srcId="{25DAA879-10F2-465D-8200-1369F7013539}" destId="{BEC381E8-E251-4F80-9343-3A28A08B4BBC}" srcOrd="4" destOrd="0" presId="urn:microsoft.com/office/officeart/2005/8/layout/process4"/>
    <dgm:cxn modelId="{56BC283F-5250-4FA0-9CCA-5356625B273E}" type="presParOf" srcId="{BEC381E8-E251-4F80-9343-3A28A08B4BBC}" destId="{B4CD8C55-81ED-42FA-AA59-5A2E0BAF8601}" srcOrd="0" destOrd="0" presId="urn:microsoft.com/office/officeart/2005/8/layout/process4"/>
    <dgm:cxn modelId="{8471E753-BF85-454E-B350-478DCBD79E53}" type="presParOf" srcId="{25DAA879-10F2-465D-8200-1369F7013539}" destId="{2440806D-6E75-4DD8-8083-26B779E9B585}" srcOrd="5" destOrd="0" presId="urn:microsoft.com/office/officeart/2005/8/layout/process4"/>
    <dgm:cxn modelId="{6BBE5574-954A-456E-9EDF-7D4DEA01666C}" type="presParOf" srcId="{25DAA879-10F2-465D-8200-1369F7013539}" destId="{980B1316-2265-4FE1-A916-CB7ECCCE3BB1}" srcOrd="6" destOrd="0" presId="urn:microsoft.com/office/officeart/2005/8/layout/process4"/>
    <dgm:cxn modelId="{80C35000-C920-490B-A121-5152BC40544C}" type="presParOf" srcId="{980B1316-2265-4FE1-A916-CB7ECCCE3BB1}" destId="{F19783A4-7C24-4281-A0E2-34273F28E35A}" srcOrd="0" destOrd="0" presId="urn:microsoft.com/office/officeart/2005/8/layout/process4"/>
    <dgm:cxn modelId="{8E1E265C-BC80-4D54-B13F-E47732637AA1}" type="presParOf" srcId="{25DAA879-10F2-465D-8200-1369F7013539}" destId="{59E7F527-CB61-491C-A01F-EFC4A7EBDFCA}" srcOrd="7" destOrd="0" presId="urn:microsoft.com/office/officeart/2005/8/layout/process4"/>
    <dgm:cxn modelId="{8EBEDDA5-8AAB-4BC4-8D47-F40524E90645}" type="presParOf" srcId="{25DAA879-10F2-465D-8200-1369F7013539}" destId="{38D6FA34-12C6-4E44-A0CE-F90C258D28BA}" srcOrd="8" destOrd="0" presId="urn:microsoft.com/office/officeart/2005/8/layout/process4"/>
    <dgm:cxn modelId="{610DB342-D2BC-47A5-B785-DBF91DA1FA94}" type="presParOf" srcId="{38D6FA34-12C6-4E44-A0CE-F90C258D28BA}" destId="{C0D1A1F7-8DFE-40BE-8F1A-1BB4A4B7E177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27E81BD-F229-473C-A6B2-65960BC2780B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216EBB4-2A06-4D9A-804F-BF24D41CA5EF}">
      <dgm:prSet phldrT="[Text]"/>
      <dgm:spPr/>
      <dgm:t>
        <a:bodyPr/>
        <a:lstStyle/>
        <a:p>
          <a:r>
            <a:rPr lang="en-US" dirty="0"/>
            <a:t>Lock </a:t>
          </a:r>
          <a:r>
            <a:rPr lang="en-US" dirty="0" err="1"/>
            <a:t>Datastore</a:t>
          </a:r>
          <a:endParaRPr lang="en-US" dirty="0"/>
        </a:p>
      </dgm:t>
    </dgm:pt>
    <dgm:pt modelId="{A0790FA5-164F-4A66-A495-F1DA982A12BB}" type="parTrans" cxnId="{87F11FAD-10F1-4F9A-AAB5-3E1125EAB284}">
      <dgm:prSet/>
      <dgm:spPr/>
      <dgm:t>
        <a:bodyPr/>
        <a:lstStyle/>
        <a:p>
          <a:endParaRPr lang="en-US"/>
        </a:p>
      </dgm:t>
    </dgm:pt>
    <dgm:pt modelId="{C7096D73-8650-41E1-A0D8-BB8E34C5D27C}" type="sibTrans" cxnId="{87F11FAD-10F1-4F9A-AAB5-3E1125EAB284}">
      <dgm:prSet/>
      <dgm:spPr/>
      <dgm:t>
        <a:bodyPr/>
        <a:lstStyle/>
        <a:p>
          <a:endParaRPr lang="en-US"/>
        </a:p>
      </dgm:t>
    </dgm:pt>
    <dgm:pt modelId="{9F308648-1A67-4BBB-B6B2-C0C22F5E496B}">
      <dgm:prSet phldrT="[Text]"/>
      <dgm:spPr/>
      <dgm:t>
        <a:bodyPr/>
        <a:lstStyle/>
        <a:p>
          <a:r>
            <a:rPr lang="en-US" dirty="0"/>
            <a:t>Clear Candidate</a:t>
          </a:r>
        </a:p>
      </dgm:t>
    </dgm:pt>
    <dgm:pt modelId="{6C9DCE43-2589-481B-8C7A-A22000E29690}" type="parTrans" cxnId="{2FBDC67E-3D2A-41DB-ACDB-F446E433A178}">
      <dgm:prSet/>
      <dgm:spPr/>
      <dgm:t>
        <a:bodyPr/>
        <a:lstStyle/>
        <a:p>
          <a:endParaRPr lang="en-US"/>
        </a:p>
      </dgm:t>
    </dgm:pt>
    <dgm:pt modelId="{C165A8F6-A7E8-43B7-B214-4137DD24E4DE}" type="sibTrans" cxnId="{2FBDC67E-3D2A-41DB-ACDB-F446E433A178}">
      <dgm:prSet/>
      <dgm:spPr/>
      <dgm:t>
        <a:bodyPr/>
        <a:lstStyle/>
        <a:p>
          <a:endParaRPr lang="en-US"/>
        </a:p>
      </dgm:t>
    </dgm:pt>
    <dgm:pt modelId="{8565225D-CCD3-4E3F-9183-49B9677DE288}">
      <dgm:prSet phldrT="[Text]"/>
      <dgm:spPr/>
      <dgm:t>
        <a:bodyPr/>
        <a:lstStyle/>
        <a:p>
          <a:r>
            <a:rPr lang="en-US" dirty="0"/>
            <a:t>Edit Candidate</a:t>
          </a:r>
        </a:p>
      </dgm:t>
    </dgm:pt>
    <dgm:pt modelId="{B3CDCB14-FA6C-4A9B-A2DE-037041283EB4}" type="parTrans" cxnId="{F200D27B-57C9-430A-B120-B491E33D133F}">
      <dgm:prSet/>
      <dgm:spPr/>
      <dgm:t>
        <a:bodyPr/>
        <a:lstStyle/>
        <a:p>
          <a:endParaRPr lang="en-US"/>
        </a:p>
      </dgm:t>
    </dgm:pt>
    <dgm:pt modelId="{FCA14B1B-364A-47FD-8BBD-590231090F1C}" type="sibTrans" cxnId="{F200D27B-57C9-430A-B120-B491E33D133F}">
      <dgm:prSet/>
      <dgm:spPr/>
      <dgm:t>
        <a:bodyPr/>
        <a:lstStyle/>
        <a:p>
          <a:endParaRPr lang="en-US"/>
        </a:p>
      </dgm:t>
    </dgm:pt>
    <dgm:pt modelId="{3110C222-34DF-414A-8659-3579CE1B6070}">
      <dgm:prSet phldrT="[Text]"/>
      <dgm:spPr/>
      <dgm:t>
        <a:bodyPr/>
        <a:lstStyle/>
        <a:p>
          <a:r>
            <a:rPr lang="en-US" dirty="0"/>
            <a:t>Commit</a:t>
          </a:r>
        </a:p>
      </dgm:t>
    </dgm:pt>
    <dgm:pt modelId="{F1EB84B6-7BEF-4952-8C12-EE38B15A812D}" type="parTrans" cxnId="{013CEB05-CCAA-41E7-BD86-F209B8D60937}">
      <dgm:prSet/>
      <dgm:spPr/>
      <dgm:t>
        <a:bodyPr/>
        <a:lstStyle/>
        <a:p>
          <a:endParaRPr lang="en-US"/>
        </a:p>
      </dgm:t>
    </dgm:pt>
    <dgm:pt modelId="{26581144-7C0C-47BE-B02C-36B6B022D689}" type="sibTrans" cxnId="{013CEB05-CCAA-41E7-BD86-F209B8D60937}">
      <dgm:prSet/>
      <dgm:spPr/>
      <dgm:t>
        <a:bodyPr/>
        <a:lstStyle/>
        <a:p>
          <a:endParaRPr lang="en-US"/>
        </a:p>
      </dgm:t>
    </dgm:pt>
    <dgm:pt modelId="{2D1E51D6-B1D6-4B24-8BDB-3B334AA1B222}">
      <dgm:prSet phldrT="[Text]"/>
      <dgm:spPr/>
      <dgm:t>
        <a:bodyPr/>
        <a:lstStyle/>
        <a:p>
          <a:r>
            <a:rPr lang="en-US" dirty="0"/>
            <a:t>Free </a:t>
          </a:r>
          <a:r>
            <a:rPr lang="en-US" dirty="0" err="1"/>
            <a:t>Datastore</a:t>
          </a:r>
          <a:endParaRPr lang="en-US" dirty="0"/>
        </a:p>
      </dgm:t>
    </dgm:pt>
    <dgm:pt modelId="{4C947673-5919-4C77-97C3-1DDB50082C52}" type="parTrans" cxnId="{487E583F-6737-4334-8174-6843CCD5A9B0}">
      <dgm:prSet/>
      <dgm:spPr/>
      <dgm:t>
        <a:bodyPr/>
        <a:lstStyle/>
        <a:p>
          <a:endParaRPr lang="en-US"/>
        </a:p>
      </dgm:t>
    </dgm:pt>
    <dgm:pt modelId="{67B60184-D888-44F4-8F8C-2EB84A82D133}" type="sibTrans" cxnId="{487E583F-6737-4334-8174-6843CCD5A9B0}">
      <dgm:prSet/>
      <dgm:spPr/>
      <dgm:t>
        <a:bodyPr/>
        <a:lstStyle/>
        <a:p>
          <a:endParaRPr lang="en-US"/>
        </a:p>
      </dgm:t>
    </dgm:pt>
    <dgm:pt modelId="{25DAA879-10F2-465D-8200-1369F7013539}" type="pres">
      <dgm:prSet presAssocID="{427E81BD-F229-473C-A6B2-65960BC2780B}" presName="Name0" presStyleCnt="0">
        <dgm:presLayoutVars>
          <dgm:dir/>
          <dgm:animLvl val="lvl"/>
          <dgm:resizeHandles val="exact"/>
        </dgm:presLayoutVars>
      </dgm:prSet>
      <dgm:spPr/>
    </dgm:pt>
    <dgm:pt modelId="{DFE2066D-1375-4956-80F1-120E27356F90}" type="pres">
      <dgm:prSet presAssocID="{2D1E51D6-B1D6-4B24-8BDB-3B334AA1B222}" presName="boxAndChildren" presStyleCnt="0"/>
      <dgm:spPr/>
    </dgm:pt>
    <dgm:pt modelId="{EAF558FD-0214-49B2-9562-592B43E0F640}" type="pres">
      <dgm:prSet presAssocID="{2D1E51D6-B1D6-4B24-8BDB-3B334AA1B222}" presName="parentTextBox" presStyleLbl="node1" presStyleIdx="0" presStyleCnt="5"/>
      <dgm:spPr/>
    </dgm:pt>
    <dgm:pt modelId="{799E1D86-11F7-4FA1-A7B4-980F071F1751}" type="pres">
      <dgm:prSet presAssocID="{26581144-7C0C-47BE-B02C-36B6B022D689}" presName="sp" presStyleCnt="0"/>
      <dgm:spPr/>
    </dgm:pt>
    <dgm:pt modelId="{98DCA103-7B4E-4D11-BD07-8AEEF376DEC7}" type="pres">
      <dgm:prSet presAssocID="{3110C222-34DF-414A-8659-3579CE1B6070}" presName="arrowAndChildren" presStyleCnt="0"/>
      <dgm:spPr/>
    </dgm:pt>
    <dgm:pt modelId="{8F25611F-9356-4B09-8F98-136BAE82A06D}" type="pres">
      <dgm:prSet presAssocID="{3110C222-34DF-414A-8659-3579CE1B6070}" presName="parentTextArrow" presStyleLbl="node1" presStyleIdx="1" presStyleCnt="5"/>
      <dgm:spPr/>
    </dgm:pt>
    <dgm:pt modelId="{D8A94609-2905-4663-92CB-4D4EC460CD4F}" type="pres">
      <dgm:prSet presAssocID="{FCA14B1B-364A-47FD-8BBD-590231090F1C}" presName="sp" presStyleCnt="0"/>
      <dgm:spPr/>
    </dgm:pt>
    <dgm:pt modelId="{BEC381E8-E251-4F80-9343-3A28A08B4BBC}" type="pres">
      <dgm:prSet presAssocID="{8565225D-CCD3-4E3F-9183-49B9677DE288}" presName="arrowAndChildren" presStyleCnt="0"/>
      <dgm:spPr/>
    </dgm:pt>
    <dgm:pt modelId="{B4CD8C55-81ED-42FA-AA59-5A2E0BAF8601}" type="pres">
      <dgm:prSet presAssocID="{8565225D-CCD3-4E3F-9183-49B9677DE288}" presName="parentTextArrow" presStyleLbl="node1" presStyleIdx="2" presStyleCnt="5"/>
      <dgm:spPr/>
    </dgm:pt>
    <dgm:pt modelId="{2440806D-6E75-4DD8-8083-26B779E9B585}" type="pres">
      <dgm:prSet presAssocID="{C165A8F6-A7E8-43B7-B214-4137DD24E4DE}" presName="sp" presStyleCnt="0"/>
      <dgm:spPr/>
    </dgm:pt>
    <dgm:pt modelId="{980B1316-2265-4FE1-A916-CB7ECCCE3BB1}" type="pres">
      <dgm:prSet presAssocID="{9F308648-1A67-4BBB-B6B2-C0C22F5E496B}" presName="arrowAndChildren" presStyleCnt="0"/>
      <dgm:spPr/>
    </dgm:pt>
    <dgm:pt modelId="{F19783A4-7C24-4281-A0E2-34273F28E35A}" type="pres">
      <dgm:prSet presAssocID="{9F308648-1A67-4BBB-B6B2-C0C22F5E496B}" presName="parentTextArrow" presStyleLbl="node1" presStyleIdx="3" presStyleCnt="5"/>
      <dgm:spPr/>
    </dgm:pt>
    <dgm:pt modelId="{59E7F527-CB61-491C-A01F-EFC4A7EBDFCA}" type="pres">
      <dgm:prSet presAssocID="{C7096D73-8650-41E1-A0D8-BB8E34C5D27C}" presName="sp" presStyleCnt="0"/>
      <dgm:spPr/>
    </dgm:pt>
    <dgm:pt modelId="{38D6FA34-12C6-4E44-A0CE-F90C258D28BA}" type="pres">
      <dgm:prSet presAssocID="{8216EBB4-2A06-4D9A-804F-BF24D41CA5EF}" presName="arrowAndChildren" presStyleCnt="0"/>
      <dgm:spPr/>
    </dgm:pt>
    <dgm:pt modelId="{C0D1A1F7-8DFE-40BE-8F1A-1BB4A4B7E177}" type="pres">
      <dgm:prSet presAssocID="{8216EBB4-2A06-4D9A-804F-BF24D41CA5EF}" presName="parentTextArrow" presStyleLbl="node1" presStyleIdx="4" presStyleCnt="5" custLinFactNeighborX="-781" custLinFactNeighborY="-98821"/>
      <dgm:spPr/>
    </dgm:pt>
  </dgm:ptLst>
  <dgm:cxnLst>
    <dgm:cxn modelId="{F5A7AC02-A07B-48F4-8EE7-4321F1DAAB11}" type="presOf" srcId="{8216EBB4-2A06-4D9A-804F-BF24D41CA5EF}" destId="{C0D1A1F7-8DFE-40BE-8F1A-1BB4A4B7E177}" srcOrd="0" destOrd="0" presId="urn:microsoft.com/office/officeart/2005/8/layout/process4"/>
    <dgm:cxn modelId="{013CEB05-CCAA-41E7-BD86-F209B8D60937}" srcId="{427E81BD-F229-473C-A6B2-65960BC2780B}" destId="{3110C222-34DF-414A-8659-3579CE1B6070}" srcOrd="3" destOrd="0" parTransId="{F1EB84B6-7BEF-4952-8C12-EE38B15A812D}" sibTransId="{26581144-7C0C-47BE-B02C-36B6B022D689}"/>
    <dgm:cxn modelId="{E4858212-658F-43FF-B3C4-62AB667E7822}" type="presOf" srcId="{8565225D-CCD3-4E3F-9183-49B9677DE288}" destId="{B4CD8C55-81ED-42FA-AA59-5A2E0BAF8601}" srcOrd="0" destOrd="0" presId="urn:microsoft.com/office/officeart/2005/8/layout/process4"/>
    <dgm:cxn modelId="{D321273D-84CE-4C86-90D3-ACF2639C0874}" type="presOf" srcId="{2D1E51D6-B1D6-4B24-8BDB-3B334AA1B222}" destId="{EAF558FD-0214-49B2-9562-592B43E0F640}" srcOrd="0" destOrd="0" presId="urn:microsoft.com/office/officeart/2005/8/layout/process4"/>
    <dgm:cxn modelId="{487E583F-6737-4334-8174-6843CCD5A9B0}" srcId="{427E81BD-F229-473C-A6B2-65960BC2780B}" destId="{2D1E51D6-B1D6-4B24-8BDB-3B334AA1B222}" srcOrd="4" destOrd="0" parTransId="{4C947673-5919-4C77-97C3-1DDB50082C52}" sibTransId="{67B60184-D888-44F4-8F8C-2EB84A82D133}"/>
    <dgm:cxn modelId="{FAC5055C-EC2F-4673-939C-FD35EBAD6D54}" type="presOf" srcId="{9F308648-1A67-4BBB-B6B2-C0C22F5E496B}" destId="{F19783A4-7C24-4281-A0E2-34273F28E35A}" srcOrd="0" destOrd="0" presId="urn:microsoft.com/office/officeart/2005/8/layout/process4"/>
    <dgm:cxn modelId="{F200D27B-57C9-430A-B120-B491E33D133F}" srcId="{427E81BD-F229-473C-A6B2-65960BC2780B}" destId="{8565225D-CCD3-4E3F-9183-49B9677DE288}" srcOrd="2" destOrd="0" parTransId="{B3CDCB14-FA6C-4A9B-A2DE-037041283EB4}" sibTransId="{FCA14B1B-364A-47FD-8BBD-590231090F1C}"/>
    <dgm:cxn modelId="{2FBDC67E-3D2A-41DB-ACDB-F446E433A178}" srcId="{427E81BD-F229-473C-A6B2-65960BC2780B}" destId="{9F308648-1A67-4BBB-B6B2-C0C22F5E496B}" srcOrd="1" destOrd="0" parTransId="{6C9DCE43-2589-481B-8C7A-A22000E29690}" sibTransId="{C165A8F6-A7E8-43B7-B214-4137DD24E4DE}"/>
    <dgm:cxn modelId="{D748B888-4804-496E-B750-569DE9372F0A}" type="presOf" srcId="{3110C222-34DF-414A-8659-3579CE1B6070}" destId="{8F25611F-9356-4B09-8F98-136BAE82A06D}" srcOrd="0" destOrd="0" presId="urn:microsoft.com/office/officeart/2005/8/layout/process4"/>
    <dgm:cxn modelId="{87F11FAD-10F1-4F9A-AAB5-3E1125EAB284}" srcId="{427E81BD-F229-473C-A6B2-65960BC2780B}" destId="{8216EBB4-2A06-4D9A-804F-BF24D41CA5EF}" srcOrd="0" destOrd="0" parTransId="{A0790FA5-164F-4A66-A495-F1DA982A12BB}" sibTransId="{C7096D73-8650-41E1-A0D8-BB8E34C5D27C}"/>
    <dgm:cxn modelId="{521B57E2-C303-4DE2-AEB9-EAD798BC32BD}" type="presOf" srcId="{427E81BD-F229-473C-A6B2-65960BC2780B}" destId="{25DAA879-10F2-465D-8200-1369F7013539}" srcOrd="0" destOrd="0" presId="urn:microsoft.com/office/officeart/2005/8/layout/process4"/>
    <dgm:cxn modelId="{619D74A8-BEC9-4403-B516-4EF12EB2BBBD}" type="presParOf" srcId="{25DAA879-10F2-465D-8200-1369F7013539}" destId="{DFE2066D-1375-4956-80F1-120E27356F90}" srcOrd="0" destOrd="0" presId="urn:microsoft.com/office/officeart/2005/8/layout/process4"/>
    <dgm:cxn modelId="{2C5B0D37-5217-41F9-AB1A-92C7CB708EFE}" type="presParOf" srcId="{DFE2066D-1375-4956-80F1-120E27356F90}" destId="{EAF558FD-0214-49B2-9562-592B43E0F640}" srcOrd="0" destOrd="0" presId="urn:microsoft.com/office/officeart/2005/8/layout/process4"/>
    <dgm:cxn modelId="{395A2828-061E-49E6-BDAD-53858B311DD6}" type="presParOf" srcId="{25DAA879-10F2-465D-8200-1369F7013539}" destId="{799E1D86-11F7-4FA1-A7B4-980F071F1751}" srcOrd="1" destOrd="0" presId="urn:microsoft.com/office/officeart/2005/8/layout/process4"/>
    <dgm:cxn modelId="{BC8148E8-0DBE-4B2B-BED2-323D663DA82D}" type="presParOf" srcId="{25DAA879-10F2-465D-8200-1369F7013539}" destId="{98DCA103-7B4E-4D11-BD07-8AEEF376DEC7}" srcOrd="2" destOrd="0" presId="urn:microsoft.com/office/officeart/2005/8/layout/process4"/>
    <dgm:cxn modelId="{0467AB88-0DE1-4C7B-A9B3-C51A20FFB231}" type="presParOf" srcId="{98DCA103-7B4E-4D11-BD07-8AEEF376DEC7}" destId="{8F25611F-9356-4B09-8F98-136BAE82A06D}" srcOrd="0" destOrd="0" presId="urn:microsoft.com/office/officeart/2005/8/layout/process4"/>
    <dgm:cxn modelId="{7115248B-04C7-4DCB-AE10-A9DCF298A734}" type="presParOf" srcId="{25DAA879-10F2-465D-8200-1369F7013539}" destId="{D8A94609-2905-4663-92CB-4D4EC460CD4F}" srcOrd="3" destOrd="0" presId="urn:microsoft.com/office/officeart/2005/8/layout/process4"/>
    <dgm:cxn modelId="{F2C46B49-365C-4B63-A9DA-57547EE8C87C}" type="presParOf" srcId="{25DAA879-10F2-465D-8200-1369F7013539}" destId="{BEC381E8-E251-4F80-9343-3A28A08B4BBC}" srcOrd="4" destOrd="0" presId="urn:microsoft.com/office/officeart/2005/8/layout/process4"/>
    <dgm:cxn modelId="{5CC8E9FC-160E-4541-BD79-68235A109EE1}" type="presParOf" srcId="{BEC381E8-E251-4F80-9343-3A28A08B4BBC}" destId="{B4CD8C55-81ED-42FA-AA59-5A2E0BAF8601}" srcOrd="0" destOrd="0" presId="urn:microsoft.com/office/officeart/2005/8/layout/process4"/>
    <dgm:cxn modelId="{FF080C08-73AA-467B-9B0E-082C53E77526}" type="presParOf" srcId="{25DAA879-10F2-465D-8200-1369F7013539}" destId="{2440806D-6E75-4DD8-8083-26B779E9B585}" srcOrd="5" destOrd="0" presId="urn:microsoft.com/office/officeart/2005/8/layout/process4"/>
    <dgm:cxn modelId="{8C826822-2F55-4A7A-901E-67DF59DAB765}" type="presParOf" srcId="{25DAA879-10F2-465D-8200-1369F7013539}" destId="{980B1316-2265-4FE1-A916-CB7ECCCE3BB1}" srcOrd="6" destOrd="0" presId="urn:microsoft.com/office/officeart/2005/8/layout/process4"/>
    <dgm:cxn modelId="{5BCF1DCA-A6C5-4A9D-A34B-7A330D5F724F}" type="presParOf" srcId="{980B1316-2265-4FE1-A916-CB7ECCCE3BB1}" destId="{F19783A4-7C24-4281-A0E2-34273F28E35A}" srcOrd="0" destOrd="0" presId="urn:microsoft.com/office/officeart/2005/8/layout/process4"/>
    <dgm:cxn modelId="{82ACCE88-DBE9-4DF2-AD81-39BB6B530329}" type="presParOf" srcId="{25DAA879-10F2-465D-8200-1369F7013539}" destId="{59E7F527-CB61-491C-A01F-EFC4A7EBDFCA}" srcOrd="7" destOrd="0" presId="urn:microsoft.com/office/officeart/2005/8/layout/process4"/>
    <dgm:cxn modelId="{6AFB68E4-3674-4D68-A172-6013DCDC7FEB}" type="presParOf" srcId="{25DAA879-10F2-465D-8200-1369F7013539}" destId="{38D6FA34-12C6-4E44-A0CE-F90C258D28BA}" srcOrd="8" destOrd="0" presId="urn:microsoft.com/office/officeart/2005/8/layout/process4"/>
    <dgm:cxn modelId="{15BBC545-7391-4451-B6CB-A97242AAA695}" type="presParOf" srcId="{38D6FA34-12C6-4E44-A0CE-F90C258D28BA}" destId="{C0D1A1F7-8DFE-40BE-8F1A-1BB4A4B7E177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27E81BD-F229-473C-A6B2-65960BC2780B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216EBB4-2A06-4D9A-804F-BF24D41CA5EF}">
      <dgm:prSet phldrT="[Text]"/>
      <dgm:spPr/>
      <dgm:t>
        <a:bodyPr/>
        <a:lstStyle/>
        <a:p>
          <a:r>
            <a:rPr lang="en-US" dirty="0"/>
            <a:t>Lock </a:t>
          </a:r>
          <a:r>
            <a:rPr lang="en-US" dirty="0" err="1"/>
            <a:t>Datastore</a:t>
          </a:r>
          <a:endParaRPr lang="en-US" dirty="0"/>
        </a:p>
      </dgm:t>
    </dgm:pt>
    <dgm:pt modelId="{A0790FA5-164F-4A66-A495-F1DA982A12BB}" type="parTrans" cxnId="{87F11FAD-10F1-4F9A-AAB5-3E1125EAB284}">
      <dgm:prSet/>
      <dgm:spPr/>
      <dgm:t>
        <a:bodyPr/>
        <a:lstStyle/>
        <a:p>
          <a:endParaRPr lang="en-US"/>
        </a:p>
      </dgm:t>
    </dgm:pt>
    <dgm:pt modelId="{C7096D73-8650-41E1-A0D8-BB8E34C5D27C}" type="sibTrans" cxnId="{87F11FAD-10F1-4F9A-AAB5-3E1125EAB284}">
      <dgm:prSet/>
      <dgm:spPr/>
      <dgm:t>
        <a:bodyPr/>
        <a:lstStyle/>
        <a:p>
          <a:endParaRPr lang="en-US"/>
        </a:p>
      </dgm:t>
    </dgm:pt>
    <dgm:pt modelId="{9F308648-1A67-4BBB-B6B2-C0C22F5E496B}">
      <dgm:prSet phldrT="[Text]"/>
      <dgm:spPr/>
      <dgm:t>
        <a:bodyPr/>
        <a:lstStyle/>
        <a:p>
          <a:r>
            <a:rPr lang="en-US" dirty="0"/>
            <a:t>Clear Candidate</a:t>
          </a:r>
        </a:p>
      </dgm:t>
    </dgm:pt>
    <dgm:pt modelId="{6C9DCE43-2589-481B-8C7A-A22000E29690}" type="parTrans" cxnId="{2FBDC67E-3D2A-41DB-ACDB-F446E433A178}">
      <dgm:prSet/>
      <dgm:spPr/>
      <dgm:t>
        <a:bodyPr/>
        <a:lstStyle/>
        <a:p>
          <a:endParaRPr lang="en-US"/>
        </a:p>
      </dgm:t>
    </dgm:pt>
    <dgm:pt modelId="{C165A8F6-A7E8-43B7-B214-4137DD24E4DE}" type="sibTrans" cxnId="{2FBDC67E-3D2A-41DB-ACDB-F446E433A178}">
      <dgm:prSet/>
      <dgm:spPr/>
      <dgm:t>
        <a:bodyPr/>
        <a:lstStyle/>
        <a:p>
          <a:endParaRPr lang="en-US"/>
        </a:p>
      </dgm:t>
    </dgm:pt>
    <dgm:pt modelId="{8565225D-CCD3-4E3F-9183-49B9677DE288}">
      <dgm:prSet phldrT="[Text]"/>
      <dgm:spPr/>
      <dgm:t>
        <a:bodyPr/>
        <a:lstStyle/>
        <a:p>
          <a:r>
            <a:rPr lang="en-US" dirty="0"/>
            <a:t>Edit Candidate</a:t>
          </a:r>
        </a:p>
      </dgm:t>
    </dgm:pt>
    <dgm:pt modelId="{B3CDCB14-FA6C-4A9B-A2DE-037041283EB4}" type="parTrans" cxnId="{F200D27B-57C9-430A-B120-B491E33D133F}">
      <dgm:prSet/>
      <dgm:spPr/>
      <dgm:t>
        <a:bodyPr/>
        <a:lstStyle/>
        <a:p>
          <a:endParaRPr lang="en-US"/>
        </a:p>
      </dgm:t>
    </dgm:pt>
    <dgm:pt modelId="{FCA14B1B-364A-47FD-8BBD-590231090F1C}" type="sibTrans" cxnId="{F200D27B-57C9-430A-B120-B491E33D133F}">
      <dgm:prSet/>
      <dgm:spPr/>
      <dgm:t>
        <a:bodyPr/>
        <a:lstStyle/>
        <a:p>
          <a:endParaRPr lang="en-US"/>
        </a:p>
      </dgm:t>
    </dgm:pt>
    <dgm:pt modelId="{3110C222-34DF-414A-8659-3579CE1B6070}">
      <dgm:prSet phldrT="[Text]"/>
      <dgm:spPr/>
      <dgm:t>
        <a:bodyPr/>
        <a:lstStyle/>
        <a:p>
          <a:r>
            <a:rPr lang="en-US" dirty="0"/>
            <a:t>Commit</a:t>
          </a:r>
        </a:p>
      </dgm:t>
    </dgm:pt>
    <dgm:pt modelId="{F1EB84B6-7BEF-4952-8C12-EE38B15A812D}" type="parTrans" cxnId="{013CEB05-CCAA-41E7-BD86-F209B8D60937}">
      <dgm:prSet/>
      <dgm:spPr/>
      <dgm:t>
        <a:bodyPr/>
        <a:lstStyle/>
        <a:p>
          <a:endParaRPr lang="en-US"/>
        </a:p>
      </dgm:t>
    </dgm:pt>
    <dgm:pt modelId="{26581144-7C0C-47BE-B02C-36B6B022D689}" type="sibTrans" cxnId="{013CEB05-CCAA-41E7-BD86-F209B8D60937}">
      <dgm:prSet/>
      <dgm:spPr/>
      <dgm:t>
        <a:bodyPr/>
        <a:lstStyle/>
        <a:p>
          <a:endParaRPr lang="en-US"/>
        </a:p>
      </dgm:t>
    </dgm:pt>
    <dgm:pt modelId="{2D1E51D6-B1D6-4B24-8BDB-3B334AA1B222}">
      <dgm:prSet phldrT="[Text]"/>
      <dgm:spPr/>
      <dgm:t>
        <a:bodyPr/>
        <a:lstStyle/>
        <a:p>
          <a:r>
            <a:rPr lang="en-US" dirty="0"/>
            <a:t>Unlock </a:t>
          </a:r>
          <a:r>
            <a:rPr lang="en-US" dirty="0" err="1"/>
            <a:t>Datastore</a:t>
          </a:r>
          <a:endParaRPr lang="en-US" dirty="0"/>
        </a:p>
      </dgm:t>
    </dgm:pt>
    <dgm:pt modelId="{4C947673-5919-4C77-97C3-1DDB50082C52}" type="parTrans" cxnId="{487E583F-6737-4334-8174-6843CCD5A9B0}">
      <dgm:prSet/>
      <dgm:spPr/>
      <dgm:t>
        <a:bodyPr/>
        <a:lstStyle/>
        <a:p>
          <a:endParaRPr lang="en-US"/>
        </a:p>
      </dgm:t>
    </dgm:pt>
    <dgm:pt modelId="{67B60184-D888-44F4-8F8C-2EB84A82D133}" type="sibTrans" cxnId="{487E583F-6737-4334-8174-6843CCD5A9B0}">
      <dgm:prSet/>
      <dgm:spPr/>
      <dgm:t>
        <a:bodyPr/>
        <a:lstStyle/>
        <a:p>
          <a:endParaRPr lang="en-US"/>
        </a:p>
      </dgm:t>
    </dgm:pt>
    <dgm:pt modelId="{25DAA879-10F2-465D-8200-1369F7013539}" type="pres">
      <dgm:prSet presAssocID="{427E81BD-F229-473C-A6B2-65960BC2780B}" presName="Name0" presStyleCnt="0">
        <dgm:presLayoutVars>
          <dgm:dir/>
          <dgm:animLvl val="lvl"/>
          <dgm:resizeHandles val="exact"/>
        </dgm:presLayoutVars>
      </dgm:prSet>
      <dgm:spPr/>
    </dgm:pt>
    <dgm:pt modelId="{DFE2066D-1375-4956-80F1-120E27356F90}" type="pres">
      <dgm:prSet presAssocID="{2D1E51D6-B1D6-4B24-8BDB-3B334AA1B222}" presName="boxAndChildren" presStyleCnt="0"/>
      <dgm:spPr/>
    </dgm:pt>
    <dgm:pt modelId="{EAF558FD-0214-49B2-9562-592B43E0F640}" type="pres">
      <dgm:prSet presAssocID="{2D1E51D6-B1D6-4B24-8BDB-3B334AA1B222}" presName="parentTextBox" presStyleLbl="node1" presStyleIdx="0" presStyleCnt="5"/>
      <dgm:spPr/>
    </dgm:pt>
    <dgm:pt modelId="{799E1D86-11F7-4FA1-A7B4-980F071F1751}" type="pres">
      <dgm:prSet presAssocID="{26581144-7C0C-47BE-B02C-36B6B022D689}" presName="sp" presStyleCnt="0"/>
      <dgm:spPr/>
    </dgm:pt>
    <dgm:pt modelId="{98DCA103-7B4E-4D11-BD07-8AEEF376DEC7}" type="pres">
      <dgm:prSet presAssocID="{3110C222-34DF-414A-8659-3579CE1B6070}" presName="arrowAndChildren" presStyleCnt="0"/>
      <dgm:spPr/>
    </dgm:pt>
    <dgm:pt modelId="{8F25611F-9356-4B09-8F98-136BAE82A06D}" type="pres">
      <dgm:prSet presAssocID="{3110C222-34DF-414A-8659-3579CE1B6070}" presName="parentTextArrow" presStyleLbl="node1" presStyleIdx="1" presStyleCnt="5"/>
      <dgm:spPr/>
    </dgm:pt>
    <dgm:pt modelId="{D8A94609-2905-4663-92CB-4D4EC460CD4F}" type="pres">
      <dgm:prSet presAssocID="{FCA14B1B-364A-47FD-8BBD-590231090F1C}" presName="sp" presStyleCnt="0"/>
      <dgm:spPr/>
    </dgm:pt>
    <dgm:pt modelId="{BEC381E8-E251-4F80-9343-3A28A08B4BBC}" type="pres">
      <dgm:prSet presAssocID="{8565225D-CCD3-4E3F-9183-49B9677DE288}" presName="arrowAndChildren" presStyleCnt="0"/>
      <dgm:spPr/>
    </dgm:pt>
    <dgm:pt modelId="{B4CD8C55-81ED-42FA-AA59-5A2E0BAF8601}" type="pres">
      <dgm:prSet presAssocID="{8565225D-CCD3-4E3F-9183-49B9677DE288}" presName="parentTextArrow" presStyleLbl="node1" presStyleIdx="2" presStyleCnt="5"/>
      <dgm:spPr/>
    </dgm:pt>
    <dgm:pt modelId="{2440806D-6E75-4DD8-8083-26B779E9B585}" type="pres">
      <dgm:prSet presAssocID="{C165A8F6-A7E8-43B7-B214-4137DD24E4DE}" presName="sp" presStyleCnt="0"/>
      <dgm:spPr/>
    </dgm:pt>
    <dgm:pt modelId="{980B1316-2265-4FE1-A916-CB7ECCCE3BB1}" type="pres">
      <dgm:prSet presAssocID="{9F308648-1A67-4BBB-B6B2-C0C22F5E496B}" presName="arrowAndChildren" presStyleCnt="0"/>
      <dgm:spPr/>
    </dgm:pt>
    <dgm:pt modelId="{F19783A4-7C24-4281-A0E2-34273F28E35A}" type="pres">
      <dgm:prSet presAssocID="{9F308648-1A67-4BBB-B6B2-C0C22F5E496B}" presName="parentTextArrow" presStyleLbl="node1" presStyleIdx="3" presStyleCnt="5"/>
      <dgm:spPr/>
    </dgm:pt>
    <dgm:pt modelId="{59E7F527-CB61-491C-A01F-EFC4A7EBDFCA}" type="pres">
      <dgm:prSet presAssocID="{C7096D73-8650-41E1-A0D8-BB8E34C5D27C}" presName="sp" presStyleCnt="0"/>
      <dgm:spPr/>
    </dgm:pt>
    <dgm:pt modelId="{38D6FA34-12C6-4E44-A0CE-F90C258D28BA}" type="pres">
      <dgm:prSet presAssocID="{8216EBB4-2A06-4D9A-804F-BF24D41CA5EF}" presName="arrowAndChildren" presStyleCnt="0"/>
      <dgm:spPr/>
    </dgm:pt>
    <dgm:pt modelId="{C0D1A1F7-8DFE-40BE-8F1A-1BB4A4B7E177}" type="pres">
      <dgm:prSet presAssocID="{8216EBB4-2A06-4D9A-804F-BF24D41CA5EF}" presName="parentTextArrow" presStyleLbl="node1" presStyleIdx="4" presStyleCnt="5" custLinFactNeighborX="-781" custLinFactNeighborY="-98821"/>
      <dgm:spPr/>
    </dgm:pt>
  </dgm:ptLst>
  <dgm:cxnLst>
    <dgm:cxn modelId="{013CEB05-CCAA-41E7-BD86-F209B8D60937}" srcId="{427E81BD-F229-473C-A6B2-65960BC2780B}" destId="{3110C222-34DF-414A-8659-3579CE1B6070}" srcOrd="3" destOrd="0" parTransId="{F1EB84B6-7BEF-4952-8C12-EE38B15A812D}" sibTransId="{26581144-7C0C-47BE-B02C-36B6B022D689}"/>
    <dgm:cxn modelId="{19E3DB17-80FD-4B34-ADD4-F093285E964B}" type="presOf" srcId="{2D1E51D6-B1D6-4B24-8BDB-3B334AA1B222}" destId="{EAF558FD-0214-49B2-9562-592B43E0F640}" srcOrd="0" destOrd="0" presId="urn:microsoft.com/office/officeart/2005/8/layout/process4"/>
    <dgm:cxn modelId="{EE2AEA31-D468-4B3C-BB34-39CBB277C8C0}" type="presOf" srcId="{8565225D-CCD3-4E3F-9183-49B9677DE288}" destId="{B4CD8C55-81ED-42FA-AA59-5A2E0BAF8601}" srcOrd="0" destOrd="0" presId="urn:microsoft.com/office/officeart/2005/8/layout/process4"/>
    <dgm:cxn modelId="{487E583F-6737-4334-8174-6843CCD5A9B0}" srcId="{427E81BD-F229-473C-A6B2-65960BC2780B}" destId="{2D1E51D6-B1D6-4B24-8BDB-3B334AA1B222}" srcOrd="4" destOrd="0" parTransId="{4C947673-5919-4C77-97C3-1DDB50082C52}" sibTransId="{67B60184-D888-44F4-8F8C-2EB84A82D133}"/>
    <dgm:cxn modelId="{C7083264-A25F-40A7-997D-EB135A53C7D8}" type="presOf" srcId="{8216EBB4-2A06-4D9A-804F-BF24D41CA5EF}" destId="{C0D1A1F7-8DFE-40BE-8F1A-1BB4A4B7E177}" srcOrd="0" destOrd="0" presId="urn:microsoft.com/office/officeart/2005/8/layout/process4"/>
    <dgm:cxn modelId="{F200D27B-57C9-430A-B120-B491E33D133F}" srcId="{427E81BD-F229-473C-A6B2-65960BC2780B}" destId="{8565225D-CCD3-4E3F-9183-49B9677DE288}" srcOrd="2" destOrd="0" parTransId="{B3CDCB14-FA6C-4A9B-A2DE-037041283EB4}" sibTransId="{FCA14B1B-364A-47FD-8BBD-590231090F1C}"/>
    <dgm:cxn modelId="{8FB5BF7D-40E6-46EC-A8FA-4E701DD53B2B}" type="presOf" srcId="{9F308648-1A67-4BBB-B6B2-C0C22F5E496B}" destId="{F19783A4-7C24-4281-A0E2-34273F28E35A}" srcOrd="0" destOrd="0" presId="urn:microsoft.com/office/officeart/2005/8/layout/process4"/>
    <dgm:cxn modelId="{2FBDC67E-3D2A-41DB-ACDB-F446E433A178}" srcId="{427E81BD-F229-473C-A6B2-65960BC2780B}" destId="{9F308648-1A67-4BBB-B6B2-C0C22F5E496B}" srcOrd="1" destOrd="0" parTransId="{6C9DCE43-2589-481B-8C7A-A22000E29690}" sibTransId="{C165A8F6-A7E8-43B7-B214-4137DD24E4DE}"/>
    <dgm:cxn modelId="{87F11FAD-10F1-4F9A-AAB5-3E1125EAB284}" srcId="{427E81BD-F229-473C-A6B2-65960BC2780B}" destId="{8216EBB4-2A06-4D9A-804F-BF24D41CA5EF}" srcOrd="0" destOrd="0" parTransId="{A0790FA5-164F-4A66-A495-F1DA982A12BB}" sibTransId="{C7096D73-8650-41E1-A0D8-BB8E34C5D27C}"/>
    <dgm:cxn modelId="{F832F6DE-CA60-4972-837F-BF69B2A2596B}" type="presOf" srcId="{3110C222-34DF-414A-8659-3579CE1B6070}" destId="{8F25611F-9356-4B09-8F98-136BAE82A06D}" srcOrd="0" destOrd="0" presId="urn:microsoft.com/office/officeart/2005/8/layout/process4"/>
    <dgm:cxn modelId="{9BC374FF-3C6E-4E85-8950-22E1C02D9A0C}" type="presOf" srcId="{427E81BD-F229-473C-A6B2-65960BC2780B}" destId="{25DAA879-10F2-465D-8200-1369F7013539}" srcOrd="0" destOrd="0" presId="urn:microsoft.com/office/officeart/2005/8/layout/process4"/>
    <dgm:cxn modelId="{FE3C6D2D-2244-4253-B98C-BDEE6F92B188}" type="presParOf" srcId="{25DAA879-10F2-465D-8200-1369F7013539}" destId="{DFE2066D-1375-4956-80F1-120E27356F90}" srcOrd="0" destOrd="0" presId="urn:microsoft.com/office/officeart/2005/8/layout/process4"/>
    <dgm:cxn modelId="{773E5CFF-0D5D-4C8B-978E-56DF4FFCFD8A}" type="presParOf" srcId="{DFE2066D-1375-4956-80F1-120E27356F90}" destId="{EAF558FD-0214-49B2-9562-592B43E0F640}" srcOrd="0" destOrd="0" presId="urn:microsoft.com/office/officeart/2005/8/layout/process4"/>
    <dgm:cxn modelId="{A121D4FC-1448-440C-B976-2F4F56BB2281}" type="presParOf" srcId="{25DAA879-10F2-465D-8200-1369F7013539}" destId="{799E1D86-11F7-4FA1-A7B4-980F071F1751}" srcOrd="1" destOrd="0" presId="urn:microsoft.com/office/officeart/2005/8/layout/process4"/>
    <dgm:cxn modelId="{92ACF222-2AEF-4E12-998D-7E197235EB3A}" type="presParOf" srcId="{25DAA879-10F2-465D-8200-1369F7013539}" destId="{98DCA103-7B4E-4D11-BD07-8AEEF376DEC7}" srcOrd="2" destOrd="0" presId="urn:microsoft.com/office/officeart/2005/8/layout/process4"/>
    <dgm:cxn modelId="{7C09EF6A-DDC7-4889-9760-8536C030FB91}" type="presParOf" srcId="{98DCA103-7B4E-4D11-BD07-8AEEF376DEC7}" destId="{8F25611F-9356-4B09-8F98-136BAE82A06D}" srcOrd="0" destOrd="0" presId="urn:microsoft.com/office/officeart/2005/8/layout/process4"/>
    <dgm:cxn modelId="{757BE216-CEE9-4085-940B-85C6E4A9467E}" type="presParOf" srcId="{25DAA879-10F2-465D-8200-1369F7013539}" destId="{D8A94609-2905-4663-92CB-4D4EC460CD4F}" srcOrd="3" destOrd="0" presId="urn:microsoft.com/office/officeart/2005/8/layout/process4"/>
    <dgm:cxn modelId="{50C97881-601B-4C9D-A632-A6E6239D717F}" type="presParOf" srcId="{25DAA879-10F2-465D-8200-1369F7013539}" destId="{BEC381E8-E251-4F80-9343-3A28A08B4BBC}" srcOrd="4" destOrd="0" presId="urn:microsoft.com/office/officeart/2005/8/layout/process4"/>
    <dgm:cxn modelId="{34B75145-AAD2-4048-8C1E-D60325B79846}" type="presParOf" srcId="{BEC381E8-E251-4F80-9343-3A28A08B4BBC}" destId="{B4CD8C55-81ED-42FA-AA59-5A2E0BAF8601}" srcOrd="0" destOrd="0" presId="urn:microsoft.com/office/officeart/2005/8/layout/process4"/>
    <dgm:cxn modelId="{E43F7FFB-216D-4474-B884-2AEAA939C5F6}" type="presParOf" srcId="{25DAA879-10F2-465D-8200-1369F7013539}" destId="{2440806D-6E75-4DD8-8083-26B779E9B585}" srcOrd="5" destOrd="0" presId="urn:microsoft.com/office/officeart/2005/8/layout/process4"/>
    <dgm:cxn modelId="{8C0D7459-B330-4394-8351-E7F110F47FB7}" type="presParOf" srcId="{25DAA879-10F2-465D-8200-1369F7013539}" destId="{980B1316-2265-4FE1-A916-CB7ECCCE3BB1}" srcOrd="6" destOrd="0" presId="urn:microsoft.com/office/officeart/2005/8/layout/process4"/>
    <dgm:cxn modelId="{71677FF0-54BC-4841-8B4D-B83D42D49138}" type="presParOf" srcId="{980B1316-2265-4FE1-A916-CB7ECCCE3BB1}" destId="{F19783A4-7C24-4281-A0E2-34273F28E35A}" srcOrd="0" destOrd="0" presId="urn:microsoft.com/office/officeart/2005/8/layout/process4"/>
    <dgm:cxn modelId="{6597C1C9-1AEF-400D-BD50-C2EAEEBD3678}" type="presParOf" srcId="{25DAA879-10F2-465D-8200-1369F7013539}" destId="{59E7F527-CB61-491C-A01F-EFC4A7EBDFCA}" srcOrd="7" destOrd="0" presId="urn:microsoft.com/office/officeart/2005/8/layout/process4"/>
    <dgm:cxn modelId="{883A9433-ADA8-4995-AD2C-50987F04A142}" type="presParOf" srcId="{25DAA879-10F2-465D-8200-1369F7013539}" destId="{38D6FA34-12C6-4E44-A0CE-F90C258D28BA}" srcOrd="8" destOrd="0" presId="urn:microsoft.com/office/officeart/2005/8/layout/process4"/>
    <dgm:cxn modelId="{EA851AA6-6E7E-4C74-8A6D-69B0BD998B03}" type="presParOf" srcId="{38D6FA34-12C6-4E44-A0CE-F90C258D28BA}" destId="{C0D1A1F7-8DFE-40BE-8F1A-1BB4A4B7E177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27E81BD-F229-473C-A6B2-65960BC2780B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565225D-CCD3-4E3F-9183-49B9677DE288}">
      <dgm:prSet phldrT="[Text]"/>
      <dgm:spPr/>
      <dgm:t>
        <a:bodyPr/>
        <a:lstStyle/>
        <a:p>
          <a:r>
            <a:rPr lang="en-US" dirty="0"/>
            <a:t>Edit Candidate</a:t>
          </a:r>
        </a:p>
      </dgm:t>
    </dgm:pt>
    <dgm:pt modelId="{B3CDCB14-FA6C-4A9B-A2DE-037041283EB4}" type="parTrans" cxnId="{F200D27B-57C9-430A-B120-B491E33D133F}">
      <dgm:prSet/>
      <dgm:spPr/>
      <dgm:t>
        <a:bodyPr/>
        <a:lstStyle/>
        <a:p>
          <a:endParaRPr lang="en-US"/>
        </a:p>
      </dgm:t>
    </dgm:pt>
    <dgm:pt modelId="{FCA14B1B-364A-47FD-8BBD-590231090F1C}" type="sibTrans" cxnId="{F200D27B-57C9-430A-B120-B491E33D133F}">
      <dgm:prSet/>
      <dgm:spPr/>
      <dgm:t>
        <a:bodyPr/>
        <a:lstStyle/>
        <a:p>
          <a:endParaRPr lang="en-US"/>
        </a:p>
      </dgm:t>
    </dgm:pt>
    <dgm:pt modelId="{3110C222-34DF-414A-8659-3579CE1B6070}">
      <dgm:prSet phldrT="[Text]"/>
      <dgm:spPr/>
      <dgm:t>
        <a:bodyPr/>
        <a:lstStyle/>
        <a:p>
          <a:r>
            <a:rPr lang="en-US" dirty="0"/>
            <a:t>Confirming Commit</a:t>
          </a:r>
        </a:p>
      </dgm:t>
    </dgm:pt>
    <dgm:pt modelId="{F1EB84B6-7BEF-4952-8C12-EE38B15A812D}" type="parTrans" cxnId="{013CEB05-CCAA-41E7-BD86-F209B8D60937}">
      <dgm:prSet/>
      <dgm:spPr/>
      <dgm:t>
        <a:bodyPr/>
        <a:lstStyle/>
        <a:p>
          <a:endParaRPr lang="en-US"/>
        </a:p>
      </dgm:t>
    </dgm:pt>
    <dgm:pt modelId="{26581144-7C0C-47BE-B02C-36B6B022D689}" type="sibTrans" cxnId="{013CEB05-CCAA-41E7-BD86-F209B8D60937}">
      <dgm:prSet/>
      <dgm:spPr/>
      <dgm:t>
        <a:bodyPr/>
        <a:lstStyle/>
        <a:p>
          <a:endParaRPr lang="en-US"/>
        </a:p>
      </dgm:t>
    </dgm:pt>
    <dgm:pt modelId="{0A2692D0-3FD5-4827-ABA5-A14748901FBC}">
      <dgm:prSet phldrT="[Text]"/>
      <dgm:spPr/>
      <dgm:t>
        <a:bodyPr/>
        <a:lstStyle/>
        <a:p>
          <a:r>
            <a:rPr lang="en-US" dirty="0"/>
            <a:t>...</a:t>
          </a:r>
        </a:p>
      </dgm:t>
    </dgm:pt>
    <dgm:pt modelId="{8648977C-97E0-4E80-9DF0-88645BBBD61C}" type="parTrans" cxnId="{8058AA7C-7CA3-4C93-A982-CECC1E444738}">
      <dgm:prSet/>
      <dgm:spPr/>
      <dgm:t>
        <a:bodyPr/>
        <a:lstStyle/>
        <a:p>
          <a:endParaRPr lang="en-US"/>
        </a:p>
      </dgm:t>
    </dgm:pt>
    <dgm:pt modelId="{371D5E5B-AA51-4B9F-BB2D-28D31B1BA28C}" type="sibTrans" cxnId="{8058AA7C-7CA3-4C93-A982-CECC1E444738}">
      <dgm:prSet/>
      <dgm:spPr/>
      <dgm:t>
        <a:bodyPr/>
        <a:lstStyle/>
        <a:p>
          <a:endParaRPr lang="en-US"/>
        </a:p>
      </dgm:t>
    </dgm:pt>
    <dgm:pt modelId="{1F97D5AC-C855-4653-8FC7-EEF244FE0E4B}">
      <dgm:prSet phldrT="[Text]"/>
      <dgm:spPr/>
      <dgm:t>
        <a:bodyPr/>
        <a:lstStyle/>
        <a:p>
          <a:r>
            <a:rPr lang="en-US" dirty="0"/>
            <a:t>Validate</a:t>
          </a:r>
        </a:p>
      </dgm:t>
    </dgm:pt>
    <dgm:pt modelId="{5CC8B00F-000F-4C92-ACEF-47D4852BFE15}" type="parTrans" cxnId="{E936FC37-8183-45A3-9AC5-A69F3776FD82}">
      <dgm:prSet/>
      <dgm:spPr/>
      <dgm:t>
        <a:bodyPr/>
        <a:lstStyle/>
        <a:p>
          <a:endParaRPr lang="en-US"/>
        </a:p>
      </dgm:t>
    </dgm:pt>
    <dgm:pt modelId="{0DEAFB73-BB3D-4A11-A7FE-B4BC12EDA1F1}" type="sibTrans" cxnId="{E936FC37-8183-45A3-9AC5-A69F3776FD82}">
      <dgm:prSet/>
      <dgm:spPr/>
      <dgm:t>
        <a:bodyPr/>
        <a:lstStyle/>
        <a:p>
          <a:endParaRPr lang="en-US"/>
        </a:p>
      </dgm:t>
    </dgm:pt>
    <dgm:pt modelId="{42C60341-296D-488F-9D16-953E307958CD}">
      <dgm:prSet phldrT="[Text]"/>
      <dgm:spPr/>
      <dgm:t>
        <a:bodyPr/>
        <a:lstStyle/>
        <a:p>
          <a:r>
            <a:rPr lang="en-US" dirty="0"/>
            <a:t>Commit</a:t>
          </a:r>
        </a:p>
      </dgm:t>
    </dgm:pt>
    <dgm:pt modelId="{0C01B12F-024D-4613-8ED9-CA820F5285C3}" type="parTrans" cxnId="{7D27B2F8-E1A5-463E-B499-F372691E523B}">
      <dgm:prSet/>
      <dgm:spPr/>
      <dgm:t>
        <a:bodyPr/>
        <a:lstStyle/>
        <a:p>
          <a:endParaRPr lang="en-US"/>
        </a:p>
      </dgm:t>
    </dgm:pt>
    <dgm:pt modelId="{C69C544D-765F-40D2-A49B-846348AEBCC8}" type="sibTrans" cxnId="{7D27B2F8-E1A5-463E-B499-F372691E523B}">
      <dgm:prSet/>
      <dgm:spPr/>
      <dgm:t>
        <a:bodyPr/>
        <a:lstStyle/>
        <a:p>
          <a:endParaRPr lang="en-US"/>
        </a:p>
      </dgm:t>
    </dgm:pt>
    <dgm:pt modelId="{25DAA879-10F2-465D-8200-1369F7013539}" type="pres">
      <dgm:prSet presAssocID="{427E81BD-F229-473C-A6B2-65960BC2780B}" presName="Name0" presStyleCnt="0">
        <dgm:presLayoutVars>
          <dgm:dir/>
          <dgm:animLvl val="lvl"/>
          <dgm:resizeHandles val="exact"/>
        </dgm:presLayoutVars>
      </dgm:prSet>
      <dgm:spPr/>
    </dgm:pt>
    <dgm:pt modelId="{232CFC4E-07F0-4698-A2FD-E773B0A10602}" type="pres">
      <dgm:prSet presAssocID="{3110C222-34DF-414A-8659-3579CE1B6070}" presName="boxAndChildren" presStyleCnt="0"/>
      <dgm:spPr/>
    </dgm:pt>
    <dgm:pt modelId="{F9E2B41D-5017-43E5-BC19-EFD8B36BC299}" type="pres">
      <dgm:prSet presAssocID="{3110C222-34DF-414A-8659-3579CE1B6070}" presName="parentTextBox" presStyleLbl="node1" presStyleIdx="0" presStyleCnt="5"/>
      <dgm:spPr/>
    </dgm:pt>
    <dgm:pt modelId="{40C68518-73F0-403A-91C3-E84DA263FBF5}" type="pres">
      <dgm:prSet presAssocID="{C69C544D-765F-40D2-A49B-846348AEBCC8}" presName="sp" presStyleCnt="0"/>
      <dgm:spPr/>
    </dgm:pt>
    <dgm:pt modelId="{98E968FC-01F2-45F3-81F1-D82625F8FB1A}" type="pres">
      <dgm:prSet presAssocID="{42C60341-296D-488F-9D16-953E307958CD}" presName="arrowAndChildren" presStyleCnt="0"/>
      <dgm:spPr/>
    </dgm:pt>
    <dgm:pt modelId="{1517AD38-1D43-4365-89AE-CF31A8D920D7}" type="pres">
      <dgm:prSet presAssocID="{42C60341-296D-488F-9D16-953E307958CD}" presName="parentTextArrow" presStyleLbl="node1" presStyleIdx="1" presStyleCnt="5"/>
      <dgm:spPr/>
    </dgm:pt>
    <dgm:pt modelId="{ECBEAC70-B244-4A12-A715-59EA08A7A5B6}" type="pres">
      <dgm:prSet presAssocID="{0DEAFB73-BB3D-4A11-A7FE-B4BC12EDA1F1}" presName="sp" presStyleCnt="0"/>
      <dgm:spPr/>
    </dgm:pt>
    <dgm:pt modelId="{561388B0-2AD2-4A8F-B8E8-D5270A9310E1}" type="pres">
      <dgm:prSet presAssocID="{1F97D5AC-C855-4653-8FC7-EEF244FE0E4B}" presName="arrowAndChildren" presStyleCnt="0"/>
      <dgm:spPr/>
    </dgm:pt>
    <dgm:pt modelId="{B6E8011B-B27E-4C16-AB0D-01493A548B54}" type="pres">
      <dgm:prSet presAssocID="{1F97D5AC-C855-4653-8FC7-EEF244FE0E4B}" presName="parentTextArrow" presStyleLbl="node1" presStyleIdx="2" presStyleCnt="5"/>
      <dgm:spPr/>
    </dgm:pt>
    <dgm:pt modelId="{D8A94609-2905-4663-92CB-4D4EC460CD4F}" type="pres">
      <dgm:prSet presAssocID="{FCA14B1B-364A-47FD-8BBD-590231090F1C}" presName="sp" presStyleCnt="0"/>
      <dgm:spPr/>
    </dgm:pt>
    <dgm:pt modelId="{BEC381E8-E251-4F80-9343-3A28A08B4BBC}" type="pres">
      <dgm:prSet presAssocID="{8565225D-CCD3-4E3F-9183-49B9677DE288}" presName="arrowAndChildren" presStyleCnt="0"/>
      <dgm:spPr/>
    </dgm:pt>
    <dgm:pt modelId="{B4CD8C55-81ED-42FA-AA59-5A2E0BAF8601}" type="pres">
      <dgm:prSet presAssocID="{8565225D-CCD3-4E3F-9183-49B9677DE288}" presName="parentTextArrow" presStyleLbl="node1" presStyleIdx="3" presStyleCnt="5"/>
      <dgm:spPr/>
    </dgm:pt>
    <dgm:pt modelId="{5CC0D2BB-3767-45DA-BAA3-C018097764ED}" type="pres">
      <dgm:prSet presAssocID="{371D5E5B-AA51-4B9F-BB2D-28D31B1BA28C}" presName="sp" presStyleCnt="0"/>
      <dgm:spPr/>
    </dgm:pt>
    <dgm:pt modelId="{F1D02C0B-CAC4-4BC4-92D9-C7EBFF957592}" type="pres">
      <dgm:prSet presAssocID="{0A2692D0-3FD5-4827-ABA5-A14748901FBC}" presName="arrowAndChildren" presStyleCnt="0"/>
      <dgm:spPr/>
    </dgm:pt>
    <dgm:pt modelId="{3E646855-C2BD-4CEB-AA25-BF2410D2CC9D}" type="pres">
      <dgm:prSet presAssocID="{0A2692D0-3FD5-4827-ABA5-A14748901FBC}" presName="parentTextArrow" presStyleLbl="node1" presStyleIdx="4" presStyleCnt="5"/>
      <dgm:spPr/>
    </dgm:pt>
  </dgm:ptLst>
  <dgm:cxnLst>
    <dgm:cxn modelId="{013CEB05-CCAA-41E7-BD86-F209B8D60937}" srcId="{427E81BD-F229-473C-A6B2-65960BC2780B}" destId="{3110C222-34DF-414A-8659-3579CE1B6070}" srcOrd="4" destOrd="0" parTransId="{F1EB84B6-7BEF-4952-8C12-EE38B15A812D}" sibTransId="{26581144-7C0C-47BE-B02C-36B6B022D689}"/>
    <dgm:cxn modelId="{0C926E07-FE72-4BC3-A6D4-814449795E12}" type="presOf" srcId="{427E81BD-F229-473C-A6B2-65960BC2780B}" destId="{25DAA879-10F2-465D-8200-1369F7013539}" srcOrd="0" destOrd="0" presId="urn:microsoft.com/office/officeart/2005/8/layout/process4"/>
    <dgm:cxn modelId="{386F4333-D59E-4715-BBC7-18A64B091781}" type="presOf" srcId="{3110C222-34DF-414A-8659-3579CE1B6070}" destId="{F9E2B41D-5017-43E5-BC19-EFD8B36BC299}" srcOrd="0" destOrd="0" presId="urn:microsoft.com/office/officeart/2005/8/layout/process4"/>
    <dgm:cxn modelId="{E936FC37-8183-45A3-9AC5-A69F3776FD82}" srcId="{427E81BD-F229-473C-A6B2-65960BC2780B}" destId="{1F97D5AC-C855-4653-8FC7-EEF244FE0E4B}" srcOrd="2" destOrd="0" parTransId="{5CC8B00F-000F-4C92-ACEF-47D4852BFE15}" sibTransId="{0DEAFB73-BB3D-4A11-A7FE-B4BC12EDA1F1}"/>
    <dgm:cxn modelId="{E11E5841-DC54-48BE-B655-69DBD589357C}" type="presOf" srcId="{0A2692D0-3FD5-4827-ABA5-A14748901FBC}" destId="{3E646855-C2BD-4CEB-AA25-BF2410D2CC9D}" srcOrd="0" destOrd="0" presId="urn:microsoft.com/office/officeart/2005/8/layout/process4"/>
    <dgm:cxn modelId="{1FB8CD62-5888-4177-815C-013D0E533E16}" type="presOf" srcId="{1F97D5AC-C855-4653-8FC7-EEF244FE0E4B}" destId="{B6E8011B-B27E-4C16-AB0D-01493A548B54}" srcOrd="0" destOrd="0" presId="urn:microsoft.com/office/officeart/2005/8/layout/process4"/>
    <dgm:cxn modelId="{64081C6E-DE72-4D6A-87C1-964433D2978F}" type="presOf" srcId="{8565225D-CCD3-4E3F-9183-49B9677DE288}" destId="{B4CD8C55-81ED-42FA-AA59-5A2E0BAF8601}" srcOrd="0" destOrd="0" presId="urn:microsoft.com/office/officeart/2005/8/layout/process4"/>
    <dgm:cxn modelId="{F200D27B-57C9-430A-B120-B491E33D133F}" srcId="{427E81BD-F229-473C-A6B2-65960BC2780B}" destId="{8565225D-CCD3-4E3F-9183-49B9677DE288}" srcOrd="1" destOrd="0" parTransId="{B3CDCB14-FA6C-4A9B-A2DE-037041283EB4}" sibTransId="{FCA14B1B-364A-47FD-8BBD-590231090F1C}"/>
    <dgm:cxn modelId="{8058AA7C-7CA3-4C93-A982-CECC1E444738}" srcId="{427E81BD-F229-473C-A6B2-65960BC2780B}" destId="{0A2692D0-3FD5-4827-ABA5-A14748901FBC}" srcOrd="0" destOrd="0" parTransId="{8648977C-97E0-4E80-9DF0-88645BBBD61C}" sibTransId="{371D5E5B-AA51-4B9F-BB2D-28D31B1BA28C}"/>
    <dgm:cxn modelId="{7D3B00CB-B179-4163-B4CB-6EB9C33486FC}" type="presOf" srcId="{42C60341-296D-488F-9D16-953E307958CD}" destId="{1517AD38-1D43-4365-89AE-CF31A8D920D7}" srcOrd="0" destOrd="0" presId="urn:microsoft.com/office/officeart/2005/8/layout/process4"/>
    <dgm:cxn modelId="{7D27B2F8-E1A5-463E-B499-F372691E523B}" srcId="{427E81BD-F229-473C-A6B2-65960BC2780B}" destId="{42C60341-296D-488F-9D16-953E307958CD}" srcOrd="3" destOrd="0" parTransId="{0C01B12F-024D-4613-8ED9-CA820F5285C3}" sibTransId="{C69C544D-765F-40D2-A49B-846348AEBCC8}"/>
    <dgm:cxn modelId="{A6D9938C-841F-4116-9400-AFDA4367CB21}" type="presParOf" srcId="{25DAA879-10F2-465D-8200-1369F7013539}" destId="{232CFC4E-07F0-4698-A2FD-E773B0A10602}" srcOrd="0" destOrd="0" presId="urn:microsoft.com/office/officeart/2005/8/layout/process4"/>
    <dgm:cxn modelId="{2291B46D-6FFD-45D6-896E-AE62F3B164AF}" type="presParOf" srcId="{232CFC4E-07F0-4698-A2FD-E773B0A10602}" destId="{F9E2B41D-5017-43E5-BC19-EFD8B36BC299}" srcOrd="0" destOrd="0" presId="urn:microsoft.com/office/officeart/2005/8/layout/process4"/>
    <dgm:cxn modelId="{7ADAA75B-22B2-4933-B9C6-A23F62F98935}" type="presParOf" srcId="{25DAA879-10F2-465D-8200-1369F7013539}" destId="{40C68518-73F0-403A-91C3-E84DA263FBF5}" srcOrd="1" destOrd="0" presId="urn:microsoft.com/office/officeart/2005/8/layout/process4"/>
    <dgm:cxn modelId="{FFB0321F-CBB7-44D8-A4C2-767D6C7958BC}" type="presParOf" srcId="{25DAA879-10F2-465D-8200-1369F7013539}" destId="{98E968FC-01F2-45F3-81F1-D82625F8FB1A}" srcOrd="2" destOrd="0" presId="urn:microsoft.com/office/officeart/2005/8/layout/process4"/>
    <dgm:cxn modelId="{DE37FEF6-839D-4406-B689-726196228C01}" type="presParOf" srcId="{98E968FC-01F2-45F3-81F1-D82625F8FB1A}" destId="{1517AD38-1D43-4365-89AE-CF31A8D920D7}" srcOrd="0" destOrd="0" presId="urn:microsoft.com/office/officeart/2005/8/layout/process4"/>
    <dgm:cxn modelId="{DC85DF38-94B8-4B84-A8C3-3496B53ED1D0}" type="presParOf" srcId="{25DAA879-10F2-465D-8200-1369F7013539}" destId="{ECBEAC70-B244-4A12-A715-59EA08A7A5B6}" srcOrd="3" destOrd="0" presId="urn:microsoft.com/office/officeart/2005/8/layout/process4"/>
    <dgm:cxn modelId="{C9239A05-819A-4990-ACF0-439E08B2C1B9}" type="presParOf" srcId="{25DAA879-10F2-465D-8200-1369F7013539}" destId="{561388B0-2AD2-4A8F-B8E8-D5270A9310E1}" srcOrd="4" destOrd="0" presId="urn:microsoft.com/office/officeart/2005/8/layout/process4"/>
    <dgm:cxn modelId="{5AC0FD6F-2F61-447C-970D-EE7A20CCA01D}" type="presParOf" srcId="{561388B0-2AD2-4A8F-B8E8-D5270A9310E1}" destId="{B6E8011B-B27E-4C16-AB0D-01493A548B54}" srcOrd="0" destOrd="0" presId="urn:microsoft.com/office/officeart/2005/8/layout/process4"/>
    <dgm:cxn modelId="{D27A7282-111E-4B44-A0E1-D5D99E6D86F8}" type="presParOf" srcId="{25DAA879-10F2-465D-8200-1369F7013539}" destId="{D8A94609-2905-4663-92CB-4D4EC460CD4F}" srcOrd="5" destOrd="0" presId="urn:microsoft.com/office/officeart/2005/8/layout/process4"/>
    <dgm:cxn modelId="{5B849510-7F0C-47A1-9070-6C0BAFAC065C}" type="presParOf" srcId="{25DAA879-10F2-465D-8200-1369F7013539}" destId="{BEC381E8-E251-4F80-9343-3A28A08B4BBC}" srcOrd="6" destOrd="0" presId="urn:microsoft.com/office/officeart/2005/8/layout/process4"/>
    <dgm:cxn modelId="{E6FEDE47-FD4E-4498-97D0-90784BE9A394}" type="presParOf" srcId="{BEC381E8-E251-4F80-9343-3A28A08B4BBC}" destId="{B4CD8C55-81ED-42FA-AA59-5A2E0BAF8601}" srcOrd="0" destOrd="0" presId="urn:microsoft.com/office/officeart/2005/8/layout/process4"/>
    <dgm:cxn modelId="{BDFD89F9-9411-4083-AE2B-5BA2822FDD66}" type="presParOf" srcId="{25DAA879-10F2-465D-8200-1369F7013539}" destId="{5CC0D2BB-3767-45DA-BAA3-C018097764ED}" srcOrd="7" destOrd="0" presId="urn:microsoft.com/office/officeart/2005/8/layout/process4"/>
    <dgm:cxn modelId="{CD5BB68B-9DE5-4DE4-ADC9-47A41F0BE9CF}" type="presParOf" srcId="{25DAA879-10F2-465D-8200-1369F7013539}" destId="{F1D02C0B-CAC4-4BC4-92D9-C7EBFF957592}" srcOrd="8" destOrd="0" presId="urn:microsoft.com/office/officeart/2005/8/layout/process4"/>
    <dgm:cxn modelId="{655BE851-9FFF-4523-B627-131ABD18BF28}" type="presParOf" srcId="{F1D02C0B-CAC4-4BC4-92D9-C7EBFF957592}" destId="{3E646855-C2BD-4CEB-AA25-BF2410D2CC9D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27E81BD-F229-473C-A6B2-65960BC2780B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565225D-CCD3-4E3F-9183-49B9677DE288}">
      <dgm:prSet phldrT="[Text]"/>
      <dgm:spPr/>
      <dgm:t>
        <a:bodyPr/>
        <a:lstStyle/>
        <a:p>
          <a:r>
            <a:rPr lang="en-US" dirty="0"/>
            <a:t>Edit Candidate</a:t>
          </a:r>
        </a:p>
      </dgm:t>
    </dgm:pt>
    <dgm:pt modelId="{B3CDCB14-FA6C-4A9B-A2DE-037041283EB4}" type="parTrans" cxnId="{F200D27B-57C9-430A-B120-B491E33D133F}">
      <dgm:prSet/>
      <dgm:spPr/>
      <dgm:t>
        <a:bodyPr/>
        <a:lstStyle/>
        <a:p>
          <a:endParaRPr lang="en-US"/>
        </a:p>
      </dgm:t>
    </dgm:pt>
    <dgm:pt modelId="{FCA14B1B-364A-47FD-8BBD-590231090F1C}" type="sibTrans" cxnId="{F200D27B-57C9-430A-B120-B491E33D133F}">
      <dgm:prSet/>
      <dgm:spPr/>
      <dgm:t>
        <a:bodyPr/>
        <a:lstStyle/>
        <a:p>
          <a:endParaRPr lang="en-US"/>
        </a:p>
      </dgm:t>
    </dgm:pt>
    <dgm:pt modelId="{3110C222-34DF-414A-8659-3579CE1B6070}">
      <dgm:prSet phldrT="[Text]"/>
      <dgm:spPr/>
      <dgm:t>
        <a:bodyPr/>
        <a:lstStyle/>
        <a:p>
          <a:r>
            <a:rPr lang="en-US" dirty="0"/>
            <a:t>Confirming Commit</a:t>
          </a:r>
        </a:p>
      </dgm:t>
    </dgm:pt>
    <dgm:pt modelId="{F1EB84B6-7BEF-4952-8C12-EE38B15A812D}" type="parTrans" cxnId="{013CEB05-CCAA-41E7-BD86-F209B8D60937}">
      <dgm:prSet/>
      <dgm:spPr/>
      <dgm:t>
        <a:bodyPr/>
        <a:lstStyle/>
        <a:p>
          <a:endParaRPr lang="en-US"/>
        </a:p>
      </dgm:t>
    </dgm:pt>
    <dgm:pt modelId="{26581144-7C0C-47BE-B02C-36B6B022D689}" type="sibTrans" cxnId="{013CEB05-CCAA-41E7-BD86-F209B8D60937}">
      <dgm:prSet/>
      <dgm:spPr/>
      <dgm:t>
        <a:bodyPr/>
        <a:lstStyle/>
        <a:p>
          <a:endParaRPr lang="en-US"/>
        </a:p>
      </dgm:t>
    </dgm:pt>
    <dgm:pt modelId="{0A2692D0-3FD5-4827-ABA5-A14748901FBC}">
      <dgm:prSet phldrT="[Text]"/>
      <dgm:spPr/>
      <dgm:t>
        <a:bodyPr/>
        <a:lstStyle/>
        <a:p>
          <a:r>
            <a:rPr lang="en-US" dirty="0"/>
            <a:t>...</a:t>
          </a:r>
        </a:p>
      </dgm:t>
    </dgm:pt>
    <dgm:pt modelId="{8648977C-97E0-4E80-9DF0-88645BBBD61C}" type="parTrans" cxnId="{8058AA7C-7CA3-4C93-A982-CECC1E444738}">
      <dgm:prSet/>
      <dgm:spPr/>
      <dgm:t>
        <a:bodyPr/>
        <a:lstStyle/>
        <a:p>
          <a:endParaRPr lang="en-US"/>
        </a:p>
      </dgm:t>
    </dgm:pt>
    <dgm:pt modelId="{371D5E5B-AA51-4B9F-BB2D-28D31B1BA28C}" type="sibTrans" cxnId="{8058AA7C-7CA3-4C93-A982-CECC1E444738}">
      <dgm:prSet/>
      <dgm:spPr/>
      <dgm:t>
        <a:bodyPr/>
        <a:lstStyle/>
        <a:p>
          <a:endParaRPr lang="en-US"/>
        </a:p>
      </dgm:t>
    </dgm:pt>
    <dgm:pt modelId="{1F97D5AC-C855-4653-8FC7-EEF244FE0E4B}">
      <dgm:prSet phldrT="[Text]"/>
      <dgm:spPr/>
      <dgm:t>
        <a:bodyPr/>
        <a:lstStyle/>
        <a:p>
          <a:r>
            <a:rPr lang="en-US" dirty="0"/>
            <a:t>Validate</a:t>
          </a:r>
        </a:p>
      </dgm:t>
    </dgm:pt>
    <dgm:pt modelId="{5CC8B00F-000F-4C92-ACEF-47D4852BFE15}" type="parTrans" cxnId="{E936FC37-8183-45A3-9AC5-A69F3776FD82}">
      <dgm:prSet/>
      <dgm:spPr/>
      <dgm:t>
        <a:bodyPr/>
        <a:lstStyle/>
        <a:p>
          <a:endParaRPr lang="en-US"/>
        </a:p>
      </dgm:t>
    </dgm:pt>
    <dgm:pt modelId="{0DEAFB73-BB3D-4A11-A7FE-B4BC12EDA1F1}" type="sibTrans" cxnId="{E936FC37-8183-45A3-9AC5-A69F3776FD82}">
      <dgm:prSet/>
      <dgm:spPr/>
      <dgm:t>
        <a:bodyPr/>
        <a:lstStyle/>
        <a:p>
          <a:endParaRPr lang="en-US"/>
        </a:p>
      </dgm:t>
    </dgm:pt>
    <dgm:pt modelId="{42C60341-296D-488F-9D16-953E307958CD}">
      <dgm:prSet phldrT="[Text]"/>
      <dgm:spPr/>
      <dgm:t>
        <a:bodyPr/>
        <a:lstStyle/>
        <a:p>
          <a:r>
            <a:rPr lang="en-US" dirty="0"/>
            <a:t>Commit</a:t>
          </a:r>
        </a:p>
      </dgm:t>
    </dgm:pt>
    <dgm:pt modelId="{0C01B12F-024D-4613-8ED9-CA820F5285C3}" type="parTrans" cxnId="{7D27B2F8-E1A5-463E-B499-F372691E523B}">
      <dgm:prSet/>
      <dgm:spPr/>
      <dgm:t>
        <a:bodyPr/>
        <a:lstStyle/>
        <a:p>
          <a:endParaRPr lang="en-US"/>
        </a:p>
      </dgm:t>
    </dgm:pt>
    <dgm:pt modelId="{C69C544D-765F-40D2-A49B-846348AEBCC8}" type="sibTrans" cxnId="{7D27B2F8-E1A5-463E-B499-F372691E523B}">
      <dgm:prSet/>
      <dgm:spPr/>
      <dgm:t>
        <a:bodyPr/>
        <a:lstStyle/>
        <a:p>
          <a:endParaRPr lang="en-US"/>
        </a:p>
      </dgm:t>
    </dgm:pt>
    <dgm:pt modelId="{25DAA879-10F2-465D-8200-1369F7013539}" type="pres">
      <dgm:prSet presAssocID="{427E81BD-F229-473C-A6B2-65960BC2780B}" presName="Name0" presStyleCnt="0">
        <dgm:presLayoutVars>
          <dgm:dir/>
          <dgm:animLvl val="lvl"/>
          <dgm:resizeHandles val="exact"/>
        </dgm:presLayoutVars>
      </dgm:prSet>
      <dgm:spPr/>
    </dgm:pt>
    <dgm:pt modelId="{232CFC4E-07F0-4698-A2FD-E773B0A10602}" type="pres">
      <dgm:prSet presAssocID="{3110C222-34DF-414A-8659-3579CE1B6070}" presName="boxAndChildren" presStyleCnt="0"/>
      <dgm:spPr/>
    </dgm:pt>
    <dgm:pt modelId="{F9E2B41D-5017-43E5-BC19-EFD8B36BC299}" type="pres">
      <dgm:prSet presAssocID="{3110C222-34DF-414A-8659-3579CE1B6070}" presName="parentTextBox" presStyleLbl="node1" presStyleIdx="0" presStyleCnt="5"/>
      <dgm:spPr/>
    </dgm:pt>
    <dgm:pt modelId="{40C68518-73F0-403A-91C3-E84DA263FBF5}" type="pres">
      <dgm:prSet presAssocID="{C69C544D-765F-40D2-A49B-846348AEBCC8}" presName="sp" presStyleCnt="0"/>
      <dgm:spPr/>
    </dgm:pt>
    <dgm:pt modelId="{98E968FC-01F2-45F3-81F1-D82625F8FB1A}" type="pres">
      <dgm:prSet presAssocID="{42C60341-296D-488F-9D16-953E307958CD}" presName="arrowAndChildren" presStyleCnt="0"/>
      <dgm:spPr/>
    </dgm:pt>
    <dgm:pt modelId="{1517AD38-1D43-4365-89AE-CF31A8D920D7}" type="pres">
      <dgm:prSet presAssocID="{42C60341-296D-488F-9D16-953E307958CD}" presName="parentTextArrow" presStyleLbl="node1" presStyleIdx="1" presStyleCnt="5"/>
      <dgm:spPr/>
    </dgm:pt>
    <dgm:pt modelId="{ECBEAC70-B244-4A12-A715-59EA08A7A5B6}" type="pres">
      <dgm:prSet presAssocID="{0DEAFB73-BB3D-4A11-A7FE-B4BC12EDA1F1}" presName="sp" presStyleCnt="0"/>
      <dgm:spPr/>
    </dgm:pt>
    <dgm:pt modelId="{561388B0-2AD2-4A8F-B8E8-D5270A9310E1}" type="pres">
      <dgm:prSet presAssocID="{1F97D5AC-C855-4653-8FC7-EEF244FE0E4B}" presName="arrowAndChildren" presStyleCnt="0"/>
      <dgm:spPr/>
    </dgm:pt>
    <dgm:pt modelId="{B6E8011B-B27E-4C16-AB0D-01493A548B54}" type="pres">
      <dgm:prSet presAssocID="{1F97D5AC-C855-4653-8FC7-EEF244FE0E4B}" presName="parentTextArrow" presStyleLbl="node1" presStyleIdx="2" presStyleCnt="5"/>
      <dgm:spPr/>
    </dgm:pt>
    <dgm:pt modelId="{D8A94609-2905-4663-92CB-4D4EC460CD4F}" type="pres">
      <dgm:prSet presAssocID="{FCA14B1B-364A-47FD-8BBD-590231090F1C}" presName="sp" presStyleCnt="0"/>
      <dgm:spPr/>
    </dgm:pt>
    <dgm:pt modelId="{BEC381E8-E251-4F80-9343-3A28A08B4BBC}" type="pres">
      <dgm:prSet presAssocID="{8565225D-CCD3-4E3F-9183-49B9677DE288}" presName="arrowAndChildren" presStyleCnt="0"/>
      <dgm:spPr/>
    </dgm:pt>
    <dgm:pt modelId="{B4CD8C55-81ED-42FA-AA59-5A2E0BAF8601}" type="pres">
      <dgm:prSet presAssocID="{8565225D-CCD3-4E3F-9183-49B9677DE288}" presName="parentTextArrow" presStyleLbl="node1" presStyleIdx="3" presStyleCnt="5"/>
      <dgm:spPr/>
    </dgm:pt>
    <dgm:pt modelId="{5CC0D2BB-3767-45DA-BAA3-C018097764ED}" type="pres">
      <dgm:prSet presAssocID="{371D5E5B-AA51-4B9F-BB2D-28D31B1BA28C}" presName="sp" presStyleCnt="0"/>
      <dgm:spPr/>
    </dgm:pt>
    <dgm:pt modelId="{F1D02C0B-CAC4-4BC4-92D9-C7EBFF957592}" type="pres">
      <dgm:prSet presAssocID="{0A2692D0-3FD5-4827-ABA5-A14748901FBC}" presName="arrowAndChildren" presStyleCnt="0"/>
      <dgm:spPr/>
    </dgm:pt>
    <dgm:pt modelId="{3E646855-C2BD-4CEB-AA25-BF2410D2CC9D}" type="pres">
      <dgm:prSet presAssocID="{0A2692D0-3FD5-4827-ABA5-A14748901FBC}" presName="parentTextArrow" presStyleLbl="node1" presStyleIdx="4" presStyleCnt="5"/>
      <dgm:spPr/>
    </dgm:pt>
  </dgm:ptLst>
  <dgm:cxnLst>
    <dgm:cxn modelId="{013CEB05-CCAA-41E7-BD86-F209B8D60937}" srcId="{427E81BD-F229-473C-A6B2-65960BC2780B}" destId="{3110C222-34DF-414A-8659-3579CE1B6070}" srcOrd="4" destOrd="0" parTransId="{F1EB84B6-7BEF-4952-8C12-EE38B15A812D}" sibTransId="{26581144-7C0C-47BE-B02C-36B6B022D689}"/>
    <dgm:cxn modelId="{8CB9AD14-2096-419B-9A62-57FA9BA841D0}" type="presOf" srcId="{1F97D5AC-C855-4653-8FC7-EEF244FE0E4B}" destId="{B6E8011B-B27E-4C16-AB0D-01493A548B54}" srcOrd="0" destOrd="0" presId="urn:microsoft.com/office/officeart/2005/8/layout/process4"/>
    <dgm:cxn modelId="{E991B01D-B307-4999-B737-528317B8EB67}" type="presOf" srcId="{42C60341-296D-488F-9D16-953E307958CD}" destId="{1517AD38-1D43-4365-89AE-CF31A8D920D7}" srcOrd="0" destOrd="0" presId="urn:microsoft.com/office/officeart/2005/8/layout/process4"/>
    <dgm:cxn modelId="{6B9DEF33-5F4B-4818-98C1-527B16307E8D}" type="presOf" srcId="{8565225D-CCD3-4E3F-9183-49B9677DE288}" destId="{B4CD8C55-81ED-42FA-AA59-5A2E0BAF8601}" srcOrd="0" destOrd="0" presId="urn:microsoft.com/office/officeart/2005/8/layout/process4"/>
    <dgm:cxn modelId="{E936FC37-8183-45A3-9AC5-A69F3776FD82}" srcId="{427E81BD-F229-473C-A6B2-65960BC2780B}" destId="{1F97D5AC-C855-4653-8FC7-EEF244FE0E4B}" srcOrd="2" destOrd="0" parTransId="{5CC8B00F-000F-4C92-ACEF-47D4852BFE15}" sibTransId="{0DEAFB73-BB3D-4A11-A7FE-B4BC12EDA1F1}"/>
    <dgm:cxn modelId="{4B188F49-6758-44FC-9FBF-73CAA2B5E98D}" type="presOf" srcId="{3110C222-34DF-414A-8659-3579CE1B6070}" destId="{F9E2B41D-5017-43E5-BC19-EFD8B36BC299}" srcOrd="0" destOrd="0" presId="urn:microsoft.com/office/officeart/2005/8/layout/process4"/>
    <dgm:cxn modelId="{F200D27B-57C9-430A-B120-B491E33D133F}" srcId="{427E81BD-F229-473C-A6B2-65960BC2780B}" destId="{8565225D-CCD3-4E3F-9183-49B9677DE288}" srcOrd="1" destOrd="0" parTransId="{B3CDCB14-FA6C-4A9B-A2DE-037041283EB4}" sibTransId="{FCA14B1B-364A-47FD-8BBD-590231090F1C}"/>
    <dgm:cxn modelId="{8058AA7C-7CA3-4C93-A982-CECC1E444738}" srcId="{427E81BD-F229-473C-A6B2-65960BC2780B}" destId="{0A2692D0-3FD5-4827-ABA5-A14748901FBC}" srcOrd="0" destOrd="0" parTransId="{8648977C-97E0-4E80-9DF0-88645BBBD61C}" sibTransId="{371D5E5B-AA51-4B9F-BB2D-28D31B1BA28C}"/>
    <dgm:cxn modelId="{782B2FA6-6BC9-418A-A1C8-43A98828F8F6}" type="presOf" srcId="{0A2692D0-3FD5-4827-ABA5-A14748901FBC}" destId="{3E646855-C2BD-4CEB-AA25-BF2410D2CC9D}" srcOrd="0" destOrd="0" presId="urn:microsoft.com/office/officeart/2005/8/layout/process4"/>
    <dgm:cxn modelId="{607B30BB-A122-4C2C-88DC-31C0A06A6131}" type="presOf" srcId="{427E81BD-F229-473C-A6B2-65960BC2780B}" destId="{25DAA879-10F2-465D-8200-1369F7013539}" srcOrd="0" destOrd="0" presId="urn:microsoft.com/office/officeart/2005/8/layout/process4"/>
    <dgm:cxn modelId="{7D27B2F8-E1A5-463E-B499-F372691E523B}" srcId="{427E81BD-F229-473C-A6B2-65960BC2780B}" destId="{42C60341-296D-488F-9D16-953E307958CD}" srcOrd="3" destOrd="0" parTransId="{0C01B12F-024D-4613-8ED9-CA820F5285C3}" sibTransId="{C69C544D-765F-40D2-A49B-846348AEBCC8}"/>
    <dgm:cxn modelId="{CB7EB32B-AC75-470F-AC3E-1236D3B6B6C9}" type="presParOf" srcId="{25DAA879-10F2-465D-8200-1369F7013539}" destId="{232CFC4E-07F0-4698-A2FD-E773B0A10602}" srcOrd="0" destOrd="0" presId="urn:microsoft.com/office/officeart/2005/8/layout/process4"/>
    <dgm:cxn modelId="{14476BE5-629C-49DD-8391-80E2E27097C5}" type="presParOf" srcId="{232CFC4E-07F0-4698-A2FD-E773B0A10602}" destId="{F9E2B41D-5017-43E5-BC19-EFD8B36BC299}" srcOrd="0" destOrd="0" presId="urn:microsoft.com/office/officeart/2005/8/layout/process4"/>
    <dgm:cxn modelId="{63F20010-95BA-4BAE-9127-913EFA1DD0C9}" type="presParOf" srcId="{25DAA879-10F2-465D-8200-1369F7013539}" destId="{40C68518-73F0-403A-91C3-E84DA263FBF5}" srcOrd="1" destOrd="0" presId="urn:microsoft.com/office/officeart/2005/8/layout/process4"/>
    <dgm:cxn modelId="{9F89FF3E-190F-4F69-B2FA-6B8564D701CA}" type="presParOf" srcId="{25DAA879-10F2-465D-8200-1369F7013539}" destId="{98E968FC-01F2-45F3-81F1-D82625F8FB1A}" srcOrd="2" destOrd="0" presId="urn:microsoft.com/office/officeart/2005/8/layout/process4"/>
    <dgm:cxn modelId="{D517EA4F-F42A-4B12-B6D7-9E76BD6B97E3}" type="presParOf" srcId="{98E968FC-01F2-45F3-81F1-D82625F8FB1A}" destId="{1517AD38-1D43-4365-89AE-CF31A8D920D7}" srcOrd="0" destOrd="0" presId="urn:microsoft.com/office/officeart/2005/8/layout/process4"/>
    <dgm:cxn modelId="{CE35C74B-7C2F-41A6-99E4-3B42D5ED07B6}" type="presParOf" srcId="{25DAA879-10F2-465D-8200-1369F7013539}" destId="{ECBEAC70-B244-4A12-A715-59EA08A7A5B6}" srcOrd="3" destOrd="0" presId="urn:microsoft.com/office/officeart/2005/8/layout/process4"/>
    <dgm:cxn modelId="{E908982D-93A6-4434-8FAA-B4BEFD931BB2}" type="presParOf" srcId="{25DAA879-10F2-465D-8200-1369F7013539}" destId="{561388B0-2AD2-4A8F-B8E8-D5270A9310E1}" srcOrd="4" destOrd="0" presId="urn:microsoft.com/office/officeart/2005/8/layout/process4"/>
    <dgm:cxn modelId="{F502200E-8C5B-4930-B285-4F9A6B7560E5}" type="presParOf" srcId="{561388B0-2AD2-4A8F-B8E8-D5270A9310E1}" destId="{B6E8011B-B27E-4C16-AB0D-01493A548B54}" srcOrd="0" destOrd="0" presId="urn:microsoft.com/office/officeart/2005/8/layout/process4"/>
    <dgm:cxn modelId="{FD393CE4-8220-4D21-BCEA-95E56827264C}" type="presParOf" srcId="{25DAA879-10F2-465D-8200-1369F7013539}" destId="{D8A94609-2905-4663-92CB-4D4EC460CD4F}" srcOrd="5" destOrd="0" presId="urn:microsoft.com/office/officeart/2005/8/layout/process4"/>
    <dgm:cxn modelId="{DDE6124B-FC8F-491B-BADF-7A09369ADB05}" type="presParOf" srcId="{25DAA879-10F2-465D-8200-1369F7013539}" destId="{BEC381E8-E251-4F80-9343-3A28A08B4BBC}" srcOrd="6" destOrd="0" presId="urn:microsoft.com/office/officeart/2005/8/layout/process4"/>
    <dgm:cxn modelId="{A0E0E968-9D2F-4450-AA37-5092DE253F56}" type="presParOf" srcId="{BEC381E8-E251-4F80-9343-3A28A08B4BBC}" destId="{B4CD8C55-81ED-42FA-AA59-5A2E0BAF8601}" srcOrd="0" destOrd="0" presId="urn:microsoft.com/office/officeart/2005/8/layout/process4"/>
    <dgm:cxn modelId="{01CF1148-E4A8-4D27-A218-A0FD5D4035DB}" type="presParOf" srcId="{25DAA879-10F2-465D-8200-1369F7013539}" destId="{5CC0D2BB-3767-45DA-BAA3-C018097764ED}" srcOrd="7" destOrd="0" presId="urn:microsoft.com/office/officeart/2005/8/layout/process4"/>
    <dgm:cxn modelId="{60E611BF-79DA-476A-B2EA-00DB2586F060}" type="presParOf" srcId="{25DAA879-10F2-465D-8200-1369F7013539}" destId="{F1D02C0B-CAC4-4BC4-92D9-C7EBFF957592}" srcOrd="8" destOrd="0" presId="urn:microsoft.com/office/officeart/2005/8/layout/process4"/>
    <dgm:cxn modelId="{E22444BC-6AC2-4EDF-BABF-E2D9169F1282}" type="presParOf" srcId="{F1D02C0B-CAC4-4BC4-92D9-C7EBFF957592}" destId="{3E646855-C2BD-4CEB-AA25-BF2410D2CC9D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427E81BD-F229-473C-A6B2-65960BC2780B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565225D-CCD3-4E3F-9183-49B9677DE288}">
      <dgm:prSet phldrT="[Text]"/>
      <dgm:spPr/>
      <dgm:t>
        <a:bodyPr/>
        <a:lstStyle/>
        <a:p>
          <a:r>
            <a:rPr lang="en-US" dirty="0"/>
            <a:t>Edit Candidate</a:t>
          </a:r>
        </a:p>
      </dgm:t>
    </dgm:pt>
    <dgm:pt modelId="{B3CDCB14-FA6C-4A9B-A2DE-037041283EB4}" type="parTrans" cxnId="{F200D27B-57C9-430A-B120-B491E33D133F}">
      <dgm:prSet/>
      <dgm:spPr/>
      <dgm:t>
        <a:bodyPr/>
        <a:lstStyle/>
        <a:p>
          <a:endParaRPr lang="en-US"/>
        </a:p>
      </dgm:t>
    </dgm:pt>
    <dgm:pt modelId="{FCA14B1B-364A-47FD-8BBD-590231090F1C}" type="sibTrans" cxnId="{F200D27B-57C9-430A-B120-B491E33D133F}">
      <dgm:prSet/>
      <dgm:spPr/>
      <dgm:t>
        <a:bodyPr/>
        <a:lstStyle/>
        <a:p>
          <a:endParaRPr lang="en-US"/>
        </a:p>
      </dgm:t>
    </dgm:pt>
    <dgm:pt modelId="{3110C222-34DF-414A-8659-3579CE1B6070}">
      <dgm:prSet phldrT="[Text]"/>
      <dgm:spPr/>
      <dgm:t>
        <a:bodyPr/>
        <a:lstStyle/>
        <a:p>
          <a:r>
            <a:rPr lang="en-US" dirty="0"/>
            <a:t>Confirming Commit</a:t>
          </a:r>
        </a:p>
      </dgm:t>
    </dgm:pt>
    <dgm:pt modelId="{F1EB84B6-7BEF-4952-8C12-EE38B15A812D}" type="parTrans" cxnId="{013CEB05-CCAA-41E7-BD86-F209B8D60937}">
      <dgm:prSet/>
      <dgm:spPr/>
      <dgm:t>
        <a:bodyPr/>
        <a:lstStyle/>
        <a:p>
          <a:endParaRPr lang="en-US"/>
        </a:p>
      </dgm:t>
    </dgm:pt>
    <dgm:pt modelId="{26581144-7C0C-47BE-B02C-36B6B022D689}" type="sibTrans" cxnId="{013CEB05-CCAA-41E7-BD86-F209B8D60937}">
      <dgm:prSet/>
      <dgm:spPr/>
      <dgm:t>
        <a:bodyPr/>
        <a:lstStyle/>
        <a:p>
          <a:endParaRPr lang="en-US"/>
        </a:p>
      </dgm:t>
    </dgm:pt>
    <dgm:pt modelId="{0A2692D0-3FD5-4827-ABA5-A14748901FBC}">
      <dgm:prSet phldrT="[Text]"/>
      <dgm:spPr/>
      <dgm:t>
        <a:bodyPr/>
        <a:lstStyle/>
        <a:p>
          <a:r>
            <a:rPr lang="en-US" dirty="0"/>
            <a:t>...</a:t>
          </a:r>
        </a:p>
      </dgm:t>
    </dgm:pt>
    <dgm:pt modelId="{8648977C-97E0-4E80-9DF0-88645BBBD61C}" type="parTrans" cxnId="{8058AA7C-7CA3-4C93-A982-CECC1E444738}">
      <dgm:prSet/>
      <dgm:spPr/>
      <dgm:t>
        <a:bodyPr/>
        <a:lstStyle/>
        <a:p>
          <a:endParaRPr lang="en-US"/>
        </a:p>
      </dgm:t>
    </dgm:pt>
    <dgm:pt modelId="{371D5E5B-AA51-4B9F-BB2D-28D31B1BA28C}" type="sibTrans" cxnId="{8058AA7C-7CA3-4C93-A982-CECC1E444738}">
      <dgm:prSet/>
      <dgm:spPr/>
      <dgm:t>
        <a:bodyPr/>
        <a:lstStyle/>
        <a:p>
          <a:endParaRPr lang="en-US"/>
        </a:p>
      </dgm:t>
    </dgm:pt>
    <dgm:pt modelId="{1F97D5AC-C855-4653-8FC7-EEF244FE0E4B}">
      <dgm:prSet phldrT="[Text]"/>
      <dgm:spPr/>
      <dgm:t>
        <a:bodyPr/>
        <a:lstStyle/>
        <a:p>
          <a:r>
            <a:rPr lang="en-US" dirty="0"/>
            <a:t>Validate</a:t>
          </a:r>
        </a:p>
      </dgm:t>
    </dgm:pt>
    <dgm:pt modelId="{5CC8B00F-000F-4C92-ACEF-47D4852BFE15}" type="parTrans" cxnId="{E936FC37-8183-45A3-9AC5-A69F3776FD82}">
      <dgm:prSet/>
      <dgm:spPr/>
      <dgm:t>
        <a:bodyPr/>
        <a:lstStyle/>
        <a:p>
          <a:endParaRPr lang="en-US"/>
        </a:p>
      </dgm:t>
    </dgm:pt>
    <dgm:pt modelId="{0DEAFB73-BB3D-4A11-A7FE-B4BC12EDA1F1}" type="sibTrans" cxnId="{E936FC37-8183-45A3-9AC5-A69F3776FD82}">
      <dgm:prSet/>
      <dgm:spPr/>
      <dgm:t>
        <a:bodyPr/>
        <a:lstStyle/>
        <a:p>
          <a:endParaRPr lang="en-US"/>
        </a:p>
      </dgm:t>
    </dgm:pt>
    <dgm:pt modelId="{42C60341-296D-488F-9D16-953E307958CD}">
      <dgm:prSet phldrT="[Text]"/>
      <dgm:spPr/>
      <dgm:t>
        <a:bodyPr/>
        <a:lstStyle/>
        <a:p>
          <a:r>
            <a:rPr lang="en-US" dirty="0"/>
            <a:t>Commit</a:t>
          </a:r>
        </a:p>
      </dgm:t>
    </dgm:pt>
    <dgm:pt modelId="{0C01B12F-024D-4613-8ED9-CA820F5285C3}" type="parTrans" cxnId="{7D27B2F8-E1A5-463E-B499-F372691E523B}">
      <dgm:prSet/>
      <dgm:spPr/>
      <dgm:t>
        <a:bodyPr/>
        <a:lstStyle/>
        <a:p>
          <a:endParaRPr lang="en-US"/>
        </a:p>
      </dgm:t>
    </dgm:pt>
    <dgm:pt modelId="{C69C544D-765F-40D2-A49B-846348AEBCC8}" type="sibTrans" cxnId="{7D27B2F8-E1A5-463E-B499-F372691E523B}">
      <dgm:prSet/>
      <dgm:spPr/>
      <dgm:t>
        <a:bodyPr/>
        <a:lstStyle/>
        <a:p>
          <a:endParaRPr lang="en-US"/>
        </a:p>
      </dgm:t>
    </dgm:pt>
    <dgm:pt modelId="{25DAA879-10F2-465D-8200-1369F7013539}" type="pres">
      <dgm:prSet presAssocID="{427E81BD-F229-473C-A6B2-65960BC2780B}" presName="Name0" presStyleCnt="0">
        <dgm:presLayoutVars>
          <dgm:dir/>
          <dgm:animLvl val="lvl"/>
          <dgm:resizeHandles val="exact"/>
        </dgm:presLayoutVars>
      </dgm:prSet>
      <dgm:spPr/>
    </dgm:pt>
    <dgm:pt modelId="{232CFC4E-07F0-4698-A2FD-E773B0A10602}" type="pres">
      <dgm:prSet presAssocID="{3110C222-34DF-414A-8659-3579CE1B6070}" presName="boxAndChildren" presStyleCnt="0"/>
      <dgm:spPr/>
    </dgm:pt>
    <dgm:pt modelId="{F9E2B41D-5017-43E5-BC19-EFD8B36BC299}" type="pres">
      <dgm:prSet presAssocID="{3110C222-34DF-414A-8659-3579CE1B6070}" presName="parentTextBox" presStyleLbl="node1" presStyleIdx="0" presStyleCnt="5"/>
      <dgm:spPr/>
    </dgm:pt>
    <dgm:pt modelId="{40C68518-73F0-403A-91C3-E84DA263FBF5}" type="pres">
      <dgm:prSet presAssocID="{C69C544D-765F-40D2-A49B-846348AEBCC8}" presName="sp" presStyleCnt="0"/>
      <dgm:spPr/>
    </dgm:pt>
    <dgm:pt modelId="{98E968FC-01F2-45F3-81F1-D82625F8FB1A}" type="pres">
      <dgm:prSet presAssocID="{42C60341-296D-488F-9D16-953E307958CD}" presName="arrowAndChildren" presStyleCnt="0"/>
      <dgm:spPr/>
    </dgm:pt>
    <dgm:pt modelId="{1517AD38-1D43-4365-89AE-CF31A8D920D7}" type="pres">
      <dgm:prSet presAssocID="{42C60341-296D-488F-9D16-953E307958CD}" presName="parentTextArrow" presStyleLbl="node1" presStyleIdx="1" presStyleCnt="5"/>
      <dgm:spPr/>
    </dgm:pt>
    <dgm:pt modelId="{ECBEAC70-B244-4A12-A715-59EA08A7A5B6}" type="pres">
      <dgm:prSet presAssocID="{0DEAFB73-BB3D-4A11-A7FE-B4BC12EDA1F1}" presName="sp" presStyleCnt="0"/>
      <dgm:spPr/>
    </dgm:pt>
    <dgm:pt modelId="{561388B0-2AD2-4A8F-B8E8-D5270A9310E1}" type="pres">
      <dgm:prSet presAssocID="{1F97D5AC-C855-4653-8FC7-EEF244FE0E4B}" presName="arrowAndChildren" presStyleCnt="0"/>
      <dgm:spPr/>
    </dgm:pt>
    <dgm:pt modelId="{B6E8011B-B27E-4C16-AB0D-01493A548B54}" type="pres">
      <dgm:prSet presAssocID="{1F97D5AC-C855-4653-8FC7-EEF244FE0E4B}" presName="parentTextArrow" presStyleLbl="node1" presStyleIdx="2" presStyleCnt="5"/>
      <dgm:spPr/>
    </dgm:pt>
    <dgm:pt modelId="{D8A94609-2905-4663-92CB-4D4EC460CD4F}" type="pres">
      <dgm:prSet presAssocID="{FCA14B1B-364A-47FD-8BBD-590231090F1C}" presName="sp" presStyleCnt="0"/>
      <dgm:spPr/>
    </dgm:pt>
    <dgm:pt modelId="{BEC381E8-E251-4F80-9343-3A28A08B4BBC}" type="pres">
      <dgm:prSet presAssocID="{8565225D-CCD3-4E3F-9183-49B9677DE288}" presName="arrowAndChildren" presStyleCnt="0"/>
      <dgm:spPr/>
    </dgm:pt>
    <dgm:pt modelId="{B4CD8C55-81ED-42FA-AA59-5A2E0BAF8601}" type="pres">
      <dgm:prSet presAssocID="{8565225D-CCD3-4E3F-9183-49B9677DE288}" presName="parentTextArrow" presStyleLbl="node1" presStyleIdx="3" presStyleCnt="5"/>
      <dgm:spPr/>
    </dgm:pt>
    <dgm:pt modelId="{5CC0D2BB-3767-45DA-BAA3-C018097764ED}" type="pres">
      <dgm:prSet presAssocID="{371D5E5B-AA51-4B9F-BB2D-28D31B1BA28C}" presName="sp" presStyleCnt="0"/>
      <dgm:spPr/>
    </dgm:pt>
    <dgm:pt modelId="{F1D02C0B-CAC4-4BC4-92D9-C7EBFF957592}" type="pres">
      <dgm:prSet presAssocID="{0A2692D0-3FD5-4827-ABA5-A14748901FBC}" presName="arrowAndChildren" presStyleCnt="0"/>
      <dgm:spPr/>
    </dgm:pt>
    <dgm:pt modelId="{3E646855-C2BD-4CEB-AA25-BF2410D2CC9D}" type="pres">
      <dgm:prSet presAssocID="{0A2692D0-3FD5-4827-ABA5-A14748901FBC}" presName="parentTextArrow" presStyleLbl="node1" presStyleIdx="4" presStyleCnt="5"/>
      <dgm:spPr/>
    </dgm:pt>
  </dgm:ptLst>
  <dgm:cxnLst>
    <dgm:cxn modelId="{1F6E9F05-092D-4F51-8683-88876EF916C7}" type="presOf" srcId="{42C60341-296D-488F-9D16-953E307958CD}" destId="{1517AD38-1D43-4365-89AE-CF31A8D920D7}" srcOrd="0" destOrd="0" presId="urn:microsoft.com/office/officeart/2005/8/layout/process4"/>
    <dgm:cxn modelId="{013CEB05-CCAA-41E7-BD86-F209B8D60937}" srcId="{427E81BD-F229-473C-A6B2-65960BC2780B}" destId="{3110C222-34DF-414A-8659-3579CE1B6070}" srcOrd="4" destOrd="0" parTransId="{F1EB84B6-7BEF-4952-8C12-EE38B15A812D}" sibTransId="{26581144-7C0C-47BE-B02C-36B6B022D689}"/>
    <dgm:cxn modelId="{BE0A0A0C-AA05-40B4-ACB2-B346B275DAAD}" type="presOf" srcId="{8565225D-CCD3-4E3F-9183-49B9677DE288}" destId="{B4CD8C55-81ED-42FA-AA59-5A2E0BAF8601}" srcOrd="0" destOrd="0" presId="urn:microsoft.com/office/officeart/2005/8/layout/process4"/>
    <dgm:cxn modelId="{E936FC37-8183-45A3-9AC5-A69F3776FD82}" srcId="{427E81BD-F229-473C-A6B2-65960BC2780B}" destId="{1F97D5AC-C855-4653-8FC7-EEF244FE0E4B}" srcOrd="2" destOrd="0" parTransId="{5CC8B00F-000F-4C92-ACEF-47D4852BFE15}" sibTransId="{0DEAFB73-BB3D-4A11-A7FE-B4BC12EDA1F1}"/>
    <dgm:cxn modelId="{29F08360-960F-4952-9408-01A50FA9D2FA}" type="presOf" srcId="{1F97D5AC-C855-4653-8FC7-EEF244FE0E4B}" destId="{B6E8011B-B27E-4C16-AB0D-01493A548B54}" srcOrd="0" destOrd="0" presId="urn:microsoft.com/office/officeart/2005/8/layout/process4"/>
    <dgm:cxn modelId="{2B037971-CA2E-464C-A421-4ADEB0E69961}" type="presOf" srcId="{427E81BD-F229-473C-A6B2-65960BC2780B}" destId="{25DAA879-10F2-465D-8200-1369F7013539}" srcOrd="0" destOrd="0" presId="urn:microsoft.com/office/officeart/2005/8/layout/process4"/>
    <dgm:cxn modelId="{F200D27B-57C9-430A-B120-B491E33D133F}" srcId="{427E81BD-F229-473C-A6B2-65960BC2780B}" destId="{8565225D-CCD3-4E3F-9183-49B9677DE288}" srcOrd="1" destOrd="0" parTransId="{B3CDCB14-FA6C-4A9B-A2DE-037041283EB4}" sibTransId="{FCA14B1B-364A-47FD-8BBD-590231090F1C}"/>
    <dgm:cxn modelId="{8058AA7C-7CA3-4C93-A982-CECC1E444738}" srcId="{427E81BD-F229-473C-A6B2-65960BC2780B}" destId="{0A2692D0-3FD5-4827-ABA5-A14748901FBC}" srcOrd="0" destOrd="0" parTransId="{8648977C-97E0-4E80-9DF0-88645BBBD61C}" sibTransId="{371D5E5B-AA51-4B9F-BB2D-28D31B1BA28C}"/>
    <dgm:cxn modelId="{EDABB986-4CB8-4BFD-9049-E078A83FD975}" type="presOf" srcId="{0A2692D0-3FD5-4827-ABA5-A14748901FBC}" destId="{3E646855-C2BD-4CEB-AA25-BF2410D2CC9D}" srcOrd="0" destOrd="0" presId="urn:microsoft.com/office/officeart/2005/8/layout/process4"/>
    <dgm:cxn modelId="{CEEDE9A1-ABA2-459F-9A84-11D566A38253}" type="presOf" srcId="{3110C222-34DF-414A-8659-3579CE1B6070}" destId="{F9E2B41D-5017-43E5-BC19-EFD8B36BC299}" srcOrd="0" destOrd="0" presId="urn:microsoft.com/office/officeart/2005/8/layout/process4"/>
    <dgm:cxn modelId="{7D27B2F8-E1A5-463E-B499-F372691E523B}" srcId="{427E81BD-F229-473C-A6B2-65960BC2780B}" destId="{42C60341-296D-488F-9D16-953E307958CD}" srcOrd="3" destOrd="0" parTransId="{0C01B12F-024D-4613-8ED9-CA820F5285C3}" sibTransId="{C69C544D-765F-40D2-A49B-846348AEBCC8}"/>
    <dgm:cxn modelId="{818D9F2A-5B5D-4A0B-AC6A-BAC26CB11542}" type="presParOf" srcId="{25DAA879-10F2-465D-8200-1369F7013539}" destId="{232CFC4E-07F0-4698-A2FD-E773B0A10602}" srcOrd="0" destOrd="0" presId="urn:microsoft.com/office/officeart/2005/8/layout/process4"/>
    <dgm:cxn modelId="{28C2B43F-170D-476D-B6C4-047DED51A7A8}" type="presParOf" srcId="{232CFC4E-07F0-4698-A2FD-E773B0A10602}" destId="{F9E2B41D-5017-43E5-BC19-EFD8B36BC299}" srcOrd="0" destOrd="0" presId="urn:microsoft.com/office/officeart/2005/8/layout/process4"/>
    <dgm:cxn modelId="{CDD6F2D0-8307-4302-ACE9-9A2A3A299A76}" type="presParOf" srcId="{25DAA879-10F2-465D-8200-1369F7013539}" destId="{40C68518-73F0-403A-91C3-E84DA263FBF5}" srcOrd="1" destOrd="0" presId="urn:microsoft.com/office/officeart/2005/8/layout/process4"/>
    <dgm:cxn modelId="{0097E420-FB1E-4796-89CA-DC07108F6DC1}" type="presParOf" srcId="{25DAA879-10F2-465D-8200-1369F7013539}" destId="{98E968FC-01F2-45F3-81F1-D82625F8FB1A}" srcOrd="2" destOrd="0" presId="urn:microsoft.com/office/officeart/2005/8/layout/process4"/>
    <dgm:cxn modelId="{745DCE63-0112-4D9D-880C-1C715850E930}" type="presParOf" srcId="{98E968FC-01F2-45F3-81F1-D82625F8FB1A}" destId="{1517AD38-1D43-4365-89AE-CF31A8D920D7}" srcOrd="0" destOrd="0" presId="urn:microsoft.com/office/officeart/2005/8/layout/process4"/>
    <dgm:cxn modelId="{3A221889-B94E-4DF8-9F1C-DCA7129B97F2}" type="presParOf" srcId="{25DAA879-10F2-465D-8200-1369F7013539}" destId="{ECBEAC70-B244-4A12-A715-59EA08A7A5B6}" srcOrd="3" destOrd="0" presId="urn:microsoft.com/office/officeart/2005/8/layout/process4"/>
    <dgm:cxn modelId="{7FE5C9EB-B19B-4511-A0B5-953122489AA9}" type="presParOf" srcId="{25DAA879-10F2-465D-8200-1369F7013539}" destId="{561388B0-2AD2-4A8F-B8E8-D5270A9310E1}" srcOrd="4" destOrd="0" presId="urn:microsoft.com/office/officeart/2005/8/layout/process4"/>
    <dgm:cxn modelId="{AAADEF10-5E71-403A-B177-E18FA08E985F}" type="presParOf" srcId="{561388B0-2AD2-4A8F-B8E8-D5270A9310E1}" destId="{B6E8011B-B27E-4C16-AB0D-01493A548B54}" srcOrd="0" destOrd="0" presId="urn:microsoft.com/office/officeart/2005/8/layout/process4"/>
    <dgm:cxn modelId="{C0952852-BFA5-4B5B-9CCB-A045762DD3D4}" type="presParOf" srcId="{25DAA879-10F2-465D-8200-1369F7013539}" destId="{D8A94609-2905-4663-92CB-4D4EC460CD4F}" srcOrd="5" destOrd="0" presId="urn:microsoft.com/office/officeart/2005/8/layout/process4"/>
    <dgm:cxn modelId="{569F1806-8E7B-4046-A5FE-F88800A29657}" type="presParOf" srcId="{25DAA879-10F2-465D-8200-1369F7013539}" destId="{BEC381E8-E251-4F80-9343-3A28A08B4BBC}" srcOrd="6" destOrd="0" presId="urn:microsoft.com/office/officeart/2005/8/layout/process4"/>
    <dgm:cxn modelId="{FE1FEF23-ABCF-4D32-B216-20B20813BC80}" type="presParOf" srcId="{BEC381E8-E251-4F80-9343-3A28A08B4BBC}" destId="{B4CD8C55-81ED-42FA-AA59-5A2E0BAF8601}" srcOrd="0" destOrd="0" presId="urn:microsoft.com/office/officeart/2005/8/layout/process4"/>
    <dgm:cxn modelId="{9C1C6CDE-AE8B-4BA5-9D34-9276678B1D4A}" type="presParOf" srcId="{25DAA879-10F2-465D-8200-1369F7013539}" destId="{5CC0D2BB-3767-45DA-BAA3-C018097764ED}" srcOrd="7" destOrd="0" presId="urn:microsoft.com/office/officeart/2005/8/layout/process4"/>
    <dgm:cxn modelId="{E5C5C95D-DA83-48E0-AEFA-D2C86CCF9923}" type="presParOf" srcId="{25DAA879-10F2-465D-8200-1369F7013539}" destId="{F1D02C0B-CAC4-4BC4-92D9-C7EBFF957592}" srcOrd="8" destOrd="0" presId="urn:microsoft.com/office/officeart/2005/8/layout/process4"/>
    <dgm:cxn modelId="{5926095A-B206-4EDB-947A-9404017BE084}" type="presParOf" srcId="{F1D02C0B-CAC4-4BC4-92D9-C7EBFF957592}" destId="{3E646855-C2BD-4CEB-AA25-BF2410D2CC9D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B220E5-8B2C-4105-9E47-22FF6BC9926F}">
      <dsp:nvSpPr>
        <dsp:cNvPr id="0" name=""/>
        <dsp:cNvSpPr/>
      </dsp:nvSpPr>
      <dsp:spPr>
        <a:xfrm rot="5400000">
          <a:off x="1402051" y="1261586"/>
          <a:ext cx="1115764" cy="127025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1CAA3D-6FFE-4F1D-9541-E050642DAD05}">
      <dsp:nvSpPr>
        <dsp:cNvPr id="0" name=""/>
        <dsp:cNvSpPr/>
      </dsp:nvSpPr>
      <dsp:spPr>
        <a:xfrm>
          <a:off x="991846" y="24739"/>
          <a:ext cx="2107479" cy="1314742"/>
        </a:xfrm>
        <a:prstGeom prst="roundRect">
          <a:avLst>
            <a:gd name="adj" fmla="val 16670"/>
          </a:avLst>
        </a:prstGeom>
        <a:solidFill>
          <a:schemeClr val="accent4">
            <a:lumMod val="20000"/>
            <a:lumOff val="80000"/>
          </a:schemeClr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</a:rPr>
            <a:t>Clear Candidate</a:t>
          </a:r>
        </a:p>
      </dsp:txBody>
      <dsp:txXfrm>
        <a:off x="1056038" y="88931"/>
        <a:ext cx="1979095" cy="1186358"/>
      </dsp:txXfrm>
    </dsp:sp>
    <dsp:sp modelId="{7431D4F8-3CCB-4B86-A274-98352D8132AF}">
      <dsp:nvSpPr>
        <dsp:cNvPr id="0" name=""/>
        <dsp:cNvSpPr/>
      </dsp:nvSpPr>
      <dsp:spPr>
        <a:xfrm>
          <a:off x="2984731" y="150129"/>
          <a:ext cx="1366089" cy="10626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232BE3-DEC9-4212-80AB-D1A7FB436566}">
      <dsp:nvSpPr>
        <dsp:cNvPr id="0" name=""/>
        <dsp:cNvSpPr/>
      </dsp:nvSpPr>
      <dsp:spPr>
        <a:xfrm rot="5400000">
          <a:off x="2899764" y="2738476"/>
          <a:ext cx="1115764" cy="127025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D6B1EB-E695-4118-87DE-3B26137AEE03}">
      <dsp:nvSpPr>
        <dsp:cNvPr id="0" name=""/>
        <dsp:cNvSpPr/>
      </dsp:nvSpPr>
      <dsp:spPr>
        <a:xfrm>
          <a:off x="2604154" y="1501628"/>
          <a:ext cx="1878290" cy="1314742"/>
        </a:xfrm>
        <a:prstGeom prst="roundRect">
          <a:avLst>
            <a:gd name="adj" fmla="val 16670"/>
          </a:avLst>
        </a:prstGeom>
        <a:solidFill>
          <a:schemeClr val="accent4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Edit Candidate</a:t>
          </a:r>
        </a:p>
      </dsp:txBody>
      <dsp:txXfrm>
        <a:off x="2668346" y="1565820"/>
        <a:ext cx="1749906" cy="1186358"/>
      </dsp:txXfrm>
    </dsp:sp>
    <dsp:sp modelId="{7D12DAF8-518A-432C-B05D-A897D0B5A2AA}">
      <dsp:nvSpPr>
        <dsp:cNvPr id="0" name=""/>
        <dsp:cNvSpPr/>
      </dsp:nvSpPr>
      <dsp:spPr>
        <a:xfrm>
          <a:off x="4482445" y="1627019"/>
          <a:ext cx="1366089" cy="10626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A1AF43-78EC-4E80-810C-1CD1E33B9AA4}">
      <dsp:nvSpPr>
        <dsp:cNvPr id="0" name=""/>
        <dsp:cNvSpPr/>
      </dsp:nvSpPr>
      <dsp:spPr>
        <a:xfrm>
          <a:off x="4216462" y="2978518"/>
          <a:ext cx="1878290" cy="1314742"/>
        </a:xfrm>
        <a:prstGeom prst="roundRect">
          <a:avLst>
            <a:gd name="adj" fmla="val 16670"/>
          </a:avLst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</a:rPr>
            <a:t>Commit</a:t>
          </a:r>
        </a:p>
      </dsp:txBody>
      <dsp:txXfrm>
        <a:off x="4280654" y="3042710"/>
        <a:ext cx="1749906" cy="118635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F558FD-0214-49B2-9562-592B43E0F640}">
      <dsp:nvSpPr>
        <dsp:cNvPr id="0" name=""/>
        <dsp:cNvSpPr/>
      </dsp:nvSpPr>
      <dsp:spPr>
        <a:xfrm>
          <a:off x="0" y="1782564"/>
          <a:ext cx="2329214" cy="3899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Validate</a:t>
          </a:r>
        </a:p>
      </dsp:txBody>
      <dsp:txXfrm>
        <a:off x="0" y="1782564"/>
        <a:ext cx="2329214" cy="389981"/>
      </dsp:txXfrm>
    </dsp:sp>
    <dsp:sp modelId="{B4CD8C55-81ED-42FA-AA59-5A2E0BAF8601}">
      <dsp:nvSpPr>
        <dsp:cNvPr id="0" name=""/>
        <dsp:cNvSpPr/>
      </dsp:nvSpPr>
      <dsp:spPr>
        <a:xfrm rot="10800000">
          <a:off x="0" y="1188622"/>
          <a:ext cx="2329214" cy="599791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Edit Candidate</a:t>
          </a:r>
        </a:p>
      </dsp:txBody>
      <dsp:txXfrm rot="10800000">
        <a:off x="0" y="1188622"/>
        <a:ext cx="2329214" cy="389726"/>
      </dsp:txXfrm>
    </dsp:sp>
    <dsp:sp modelId="{F19783A4-7C24-4281-A0E2-34273F28E35A}">
      <dsp:nvSpPr>
        <dsp:cNvPr id="0" name=""/>
        <dsp:cNvSpPr/>
      </dsp:nvSpPr>
      <dsp:spPr>
        <a:xfrm rot="10800000">
          <a:off x="0" y="594680"/>
          <a:ext cx="2329214" cy="599791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Clear Candidate</a:t>
          </a:r>
        </a:p>
      </dsp:txBody>
      <dsp:txXfrm rot="10800000">
        <a:off x="0" y="594680"/>
        <a:ext cx="2329214" cy="389726"/>
      </dsp:txXfrm>
    </dsp:sp>
    <dsp:sp modelId="{C0D1A1F7-8DFE-40BE-8F1A-1BB4A4B7E177}">
      <dsp:nvSpPr>
        <dsp:cNvPr id="0" name=""/>
        <dsp:cNvSpPr/>
      </dsp:nvSpPr>
      <dsp:spPr>
        <a:xfrm rot="10800000">
          <a:off x="0" y="0"/>
          <a:ext cx="2329214" cy="599791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Lock </a:t>
          </a:r>
          <a:r>
            <a:rPr lang="en-US" sz="1300" kern="1200" dirty="0" err="1"/>
            <a:t>Datastore</a:t>
          </a:r>
          <a:endParaRPr lang="en-US" sz="1300" kern="1200" dirty="0"/>
        </a:p>
      </dsp:txBody>
      <dsp:txXfrm rot="10800000">
        <a:off x="0" y="0"/>
        <a:ext cx="2329214" cy="389726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F558FD-0214-49B2-9562-592B43E0F640}">
      <dsp:nvSpPr>
        <dsp:cNvPr id="0" name=""/>
        <dsp:cNvSpPr/>
      </dsp:nvSpPr>
      <dsp:spPr>
        <a:xfrm>
          <a:off x="0" y="1782564"/>
          <a:ext cx="2329214" cy="3899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Validate</a:t>
          </a:r>
          <a:endParaRPr lang="en-US" sz="1300" kern="1200" dirty="0"/>
        </a:p>
      </dsp:txBody>
      <dsp:txXfrm>
        <a:off x="0" y="1782564"/>
        <a:ext cx="2329214" cy="389981"/>
      </dsp:txXfrm>
    </dsp:sp>
    <dsp:sp modelId="{B4CD8C55-81ED-42FA-AA59-5A2E0BAF8601}">
      <dsp:nvSpPr>
        <dsp:cNvPr id="0" name=""/>
        <dsp:cNvSpPr/>
      </dsp:nvSpPr>
      <dsp:spPr>
        <a:xfrm rot="10800000">
          <a:off x="0" y="1188622"/>
          <a:ext cx="2329214" cy="599791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Edit Candidate</a:t>
          </a:r>
        </a:p>
      </dsp:txBody>
      <dsp:txXfrm rot="10800000">
        <a:off x="0" y="1188622"/>
        <a:ext cx="2329214" cy="389726"/>
      </dsp:txXfrm>
    </dsp:sp>
    <dsp:sp modelId="{F19783A4-7C24-4281-A0E2-34273F28E35A}">
      <dsp:nvSpPr>
        <dsp:cNvPr id="0" name=""/>
        <dsp:cNvSpPr/>
      </dsp:nvSpPr>
      <dsp:spPr>
        <a:xfrm rot="10800000">
          <a:off x="0" y="594680"/>
          <a:ext cx="2329214" cy="599791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Clear Candidate</a:t>
          </a:r>
        </a:p>
      </dsp:txBody>
      <dsp:txXfrm rot="10800000">
        <a:off x="0" y="594680"/>
        <a:ext cx="2329214" cy="389726"/>
      </dsp:txXfrm>
    </dsp:sp>
    <dsp:sp modelId="{C0D1A1F7-8DFE-40BE-8F1A-1BB4A4B7E177}">
      <dsp:nvSpPr>
        <dsp:cNvPr id="0" name=""/>
        <dsp:cNvSpPr/>
      </dsp:nvSpPr>
      <dsp:spPr>
        <a:xfrm rot="10800000">
          <a:off x="0" y="0"/>
          <a:ext cx="2329214" cy="599791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Lock </a:t>
          </a:r>
          <a:r>
            <a:rPr lang="en-US" sz="1300" kern="1200" dirty="0" err="1"/>
            <a:t>Datastore</a:t>
          </a:r>
          <a:endParaRPr lang="en-US" sz="1300" kern="1200" dirty="0"/>
        </a:p>
      </dsp:txBody>
      <dsp:txXfrm rot="10800000">
        <a:off x="0" y="0"/>
        <a:ext cx="2329214" cy="389726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F558FD-0214-49B2-9562-592B43E0F640}">
      <dsp:nvSpPr>
        <dsp:cNvPr id="0" name=""/>
        <dsp:cNvSpPr/>
      </dsp:nvSpPr>
      <dsp:spPr>
        <a:xfrm>
          <a:off x="0" y="1782564"/>
          <a:ext cx="2329214" cy="3899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Validate</a:t>
          </a:r>
          <a:endParaRPr lang="en-US" sz="1300" kern="1200" dirty="0"/>
        </a:p>
      </dsp:txBody>
      <dsp:txXfrm>
        <a:off x="0" y="1782564"/>
        <a:ext cx="2329214" cy="389981"/>
      </dsp:txXfrm>
    </dsp:sp>
    <dsp:sp modelId="{B4CD8C55-81ED-42FA-AA59-5A2E0BAF8601}">
      <dsp:nvSpPr>
        <dsp:cNvPr id="0" name=""/>
        <dsp:cNvSpPr/>
      </dsp:nvSpPr>
      <dsp:spPr>
        <a:xfrm rot="10800000">
          <a:off x="0" y="1188622"/>
          <a:ext cx="2329214" cy="599791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Edit Candidate</a:t>
          </a:r>
        </a:p>
      </dsp:txBody>
      <dsp:txXfrm rot="10800000">
        <a:off x="0" y="1188622"/>
        <a:ext cx="2329214" cy="389726"/>
      </dsp:txXfrm>
    </dsp:sp>
    <dsp:sp modelId="{F19783A4-7C24-4281-A0E2-34273F28E35A}">
      <dsp:nvSpPr>
        <dsp:cNvPr id="0" name=""/>
        <dsp:cNvSpPr/>
      </dsp:nvSpPr>
      <dsp:spPr>
        <a:xfrm rot="10800000">
          <a:off x="0" y="594680"/>
          <a:ext cx="2329214" cy="599791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Clear Candidate</a:t>
          </a:r>
        </a:p>
      </dsp:txBody>
      <dsp:txXfrm rot="10800000">
        <a:off x="0" y="594680"/>
        <a:ext cx="2329214" cy="389726"/>
      </dsp:txXfrm>
    </dsp:sp>
    <dsp:sp modelId="{C0D1A1F7-8DFE-40BE-8F1A-1BB4A4B7E177}">
      <dsp:nvSpPr>
        <dsp:cNvPr id="0" name=""/>
        <dsp:cNvSpPr/>
      </dsp:nvSpPr>
      <dsp:spPr>
        <a:xfrm rot="10800000">
          <a:off x="0" y="0"/>
          <a:ext cx="2329214" cy="599791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Lock </a:t>
          </a:r>
          <a:r>
            <a:rPr lang="en-US" sz="1300" kern="1200" dirty="0" err="1"/>
            <a:t>Datastore</a:t>
          </a:r>
          <a:endParaRPr lang="en-US" sz="1300" kern="1200" dirty="0"/>
        </a:p>
      </dsp:txBody>
      <dsp:txXfrm rot="10800000">
        <a:off x="0" y="0"/>
        <a:ext cx="2329214" cy="389726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C7DCF1-657F-B546-B2E2-59A6FBB5DDD4}">
      <dsp:nvSpPr>
        <dsp:cNvPr id="0" name=""/>
        <dsp:cNvSpPr/>
      </dsp:nvSpPr>
      <dsp:spPr>
        <a:xfrm>
          <a:off x="0" y="1635946"/>
          <a:ext cx="2329214" cy="5369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Unlock </a:t>
          </a:r>
          <a:r>
            <a:rPr lang="en-US" sz="1900" kern="1200" dirty="0" err="1"/>
            <a:t>Datastore</a:t>
          </a:r>
          <a:endParaRPr lang="en-US" sz="1900" kern="1200" dirty="0"/>
        </a:p>
      </dsp:txBody>
      <dsp:txXfrm>
        <a:off x="0" y="1635946"/>
        <a:ext cx="2329214" cy="536954"/>
      </dsp:txXfrm>
    </dsp:sp>
    <dsp:sp modelId="{F19783A4-7C24-4281-A0E2-34273F28E35A}">
      <dsp:nvSpPr>
        <dsp:cNvPr id="0" name=""/>
        <dsp:cNvSpPr/>
      </dsp:nvSpPr>
      <dsp:spPr>
        <a:xfrm rot="10800000">
          <a:off x="0" y="818165"/>
          <a:ext cx="2329214" cy="825835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Confirming Commit</a:t>
          </a:r>
        </a:p>
      </dsp:txBody>
      <dsp:txXfrm rot="10800000">
        <a:off x="0" y="818165"/>
        <a:ext cx="2329214" cy="536603"/>
      </dsp:txXfrm>
    </dsp:sp>
    <dsp:sp modelId="{C0D1A1F7-8DFE-40BE-8F1A-1BB4A4B7E177}">
      <dsp:nvSpPr>
        <dsp:cNvPr id="0" name=""/>
        <dsp:cNvSpPr/>
      </dsp:nvSpPr>
      <dsp:spPr>
        <a:xfrm rot="10800000">
          <a:off x="0" y="0"/>
          <a:ext cx="2329214" cy="825835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Commit</a:t>
          </a:r>
        </a:p>
      </dsp:txBody>
      <dsp:txXfrm rot="10800000">
        <a:off x="0" y="0"/>
        <a:ext cx="2329214" cy="536603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C7DCF1-657F-B546-B2E2-59A6FBB5DDD4}">
      <dsp:nvSpPr>
        <dsp:cNvPr id="0" name=""/>
        <dsp:cNvSpPr/>
      </dsp:nvSpPr>
      <dsp:spPr>
        <a:xfrm>
          <a:off x="0" y="1635946"/>
          <a:ext cx="2329214" cy="5369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Unlock </a:t>
          </a:r>
          <a:r>
            <a:rPr lang="en-US" sz="1900" kern="1200"/>
            <a:t>Datastore</a:t>
          </a:r>
          <a:endParaRPr lang="en-US" sz="1900" kern="1200" dirty="0"/>
        </a:p>
      </dsp:txBody>
      <dsp:txXfrm>
        <a:off x="0" y="1635946"/>
        <a:ext cx="2329214" cy="536954"/>
      </dsp:txXfrm>
    </dsp:sp>
    <dsp:sp modelId="{F19783A4-7C24-4281-A0E2-34273F28E35A}">
      <dsp:nvSpPr>
        <dsp:cNvPr id="0" name=""/>
        <dsp:cNvSpPr/>
      </dsp:nvSpPr>
      <dsp:spPr>
        <a:xfrm rot="10800000">
          <a:off x="0" y="818165"/>
          <a:ext cx="2329214" cy="825835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Confirming Commit</a:t>
          </a:r>
        </a:p>
      </dsp:txBody>
      <dsp:txXfrm rot="10800000">
        <a:off x="0" y="818165"/>
        <a:ext cx="2329214" cy="536603"/>
      </dsp:txXfrm>
    </dsp:sp>
    <dsp:sp modelId="{C0D1A1F7-8DFE-40BE-8F1A-1BB4A4B7E177}">
      <dsp:nvSpPr>
        <dsp:cNvPr id="0" name=""/>
        <dsp:cNvSpPr/>
      </dsp:nvSpPr>
      <dsp:spPr>
        <a:xfrm rot="10800000">
          <a:off x="0" y="0"/>
          <a:ext cx="2329214" cy="825835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Commit</a:t>
          </a:r>
        </a:p>
      </dsp:txBody>
      <dsp:txXfrm rot="10800000">
        <a:off x="0" y="0"/>
        <a:ext cx="2329214" cy="536603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C7DCF1-657F-B546-B2E2-59A6FBB5DDD4}">
      <dsp:nvSpPr>
        <dsp:cNvPr id="0" name=""/>
        <dsp:cNvSpPr/>
      </dsp:nvSpPr>
      <dsp:spPr>
        <a:xfrm>
          <a:off x="0" y="1635946"/>
          <a:ext cx="2329214" cy="5369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Unlock </a:t>
          </a:r>
          <a:r>
            <a:rPr lang="en-US" sz="1900" kern="1200"/>
            <a:t>Datastore</a:t>
          </a:r>
          <a:endParaRPr lang="en-US" sz="1900" kern="1200" dirty="0"/>
        </a:p>
      </dsp:txBody>
      <dsp:txXfrm>
        <a:off x="0" y="1635946"/>
        <a:ext cx="2329214" cy="536954"/>
      </dsp:txXfrm>
    </dsp:sp>
    <dsp:sp modelId="{F19783A4-7C24-4281-A0E2-34273F28E35A}">
      <dsp:nvSpPr>
        <dsp:cNvPr id="0" name=""/>
        <dsp:cNvSpPr/>
      </dsp:nvSpPr>
      <dsp:spPr>
        <a:xfrm rot="10800000">
          <a:off x="0" y="818165"/>
          <a:ext cx="2329214" cy="825835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Confirming Commit</a:t>
          </a:r>
        </a:p>
      </dsp:txBody>
      <dsp:txXfrm rot="10800000">
        <a:off x="0" y="818165"/>
        <a:ext cx="2329214" cy="536603"/>
      </dsp:txXfrm>
    </dsp:sp>
    <dsp:sp modelId="{C0D1A1F7-8DFE-40BE-8F1A-1BB4A4B7E177}">
      <dsp:nvSpPr>
        <dsp:cNvPr id="0" name=""/>
        <dsp:cNvSpPr/>
      </dsp:nvSpPr>
      <dsp:spPr>
        <a:xfrm rot="10800000">
          <a:off x="0" y="0"/>
          <a:ext cx="2329214" cy="825835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Commit</a:t>
          </a:r>
        </a:p>
      </dsp:txBody>
      <dsp:txXfrm rot="10800000">
        <a:off x="0" y="0"/>
        <a:ext cx="2329214" cy="5366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F558FD-0214-49B2-9562-592B43E0F640}">
      <dsp:nvSpPr>
        <dsp:cNvPr id="0" name=""/>
        <dsp:cNvSpPr/>
      </dsp:nvSpPr>
      <dsp:spPr>
        <a:xfrm>
          <a:off x="0" y="5047720"/>
          <a:ext cx="4343400" cy="8281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Unlock Datastore</a:t>
          </a:r>
          <a:endParaRPr lang="en-US" sz="2900" kern="1200" dirty="0"/>
        </a:p>
      </dsp:txBody>
      <dsp:txXfrm>
        <a:off x="0" y="5047720"/>
        <a:ext cx="4343400" cy="828120"/>
      </dsp:txXfrm>
    </dsp:sp>
    <dsp:sp modelId="{8F25611F-9356-4B09-8F98-136BAE82A06D}">
      <dsp:nvSpPr>
        <dsp:cNvPr id="0" name=""/>
        <dsp:cNvSpPr/>
      </dsp:nvSpPr>
      <dsp:spPr>
        <a:xfrm rot="10800000">
          <a:off x="0" y="3786492"/>
          <a:ext cx="4343400" cy="1273649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Commit</a:t>
          </a:r>
        </a:p>
      </dsp:txBody>
      <dsp:txXfrm rot="10800000">
        <a:off x="0" y="3786492"/>
        <a:ext cx="4343400" cy="827579"/>
      </dsp:txXfrm>
    </dsp:sp>
    <dsp:sp modelId="{B4CD8C55-81ED-42FA-AA59-5A2E0BAF8601}">
      <dsp:nvSpPr>
        <dsp:cNvPr id="0" name=""/>
        <dsp:cNvSpPr/>
      </dsp:nvSpPr>
      <dsp:spPr>
        <a:xfrm rot="10800000">
          <a:off x="0" y="2525265"/>
          <a:ext cx="4343400" cy="1273649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Edit Candidate</a:t>
          </a:r>
        </a:p>
      </dsp:txBody>
      <dsp:txXfrm rot="10800000">
        <a:off x="0" y="2525265"/>
        <a:ext cx="4343400" cy="827579"/>
      </dsp:txXfrm>
    </dsp:sp>
    <dsp:sp modelId="{F19783A4-7C24-4281-A0E2-34273F28E35A}">
      <dsp:nvSpPr>
        <dsp:cNvPr id="0" name=""/>
        <dsp:cNvSpPr/>
      </dsp:nvSpPr>
      <dsp:spPr>
        <a:xfrm rot="10800000">
          <a:off x="0" y="1264037"/>
          <a:ext cx="4343400" cy="1273649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Clear Candidate</a:t>
          </a:r>
        </a:p>
      </dsp:txBody>
      <dsp:txXfrm rot="10800000">
        <a:off x="0" y="1264037"/>
        <a:ext cx="4343400" cy="827579"/>
      </dsp:txXfrm>
    </dsp:sp>
    <dsp:sp modelId="{C0D1A1F7-8DFE-40BE-8F1A-1BB4A4B7E177}">
      <dsp:nvSpPr>
        <dsp:cNvPr id="0" name=""/>
        <dsp:cNvSpPr/>
      </dsp:nvSpPr>
      <dsp:spPr>
        <a:xfrm rot="10800000">
          <a:off x="0" y="0"/>
          <a:ext cx="4343400" cy="1273649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Lock </a:t>
          </a:r>
          <a:r>
            <a:rPr lang="en-US" sz="2900" kern="1200" dirty="0" err="1"/>
            <a:t>Datastore</a:t>
          </a:r>
          <a:endParaRPr lang="en-US" sz="2900" kern="1200" dirty="0"/>
        </a:p>
      </dsp:txBody>
      <dsp:txXfrm rot="10800000">
        <a:off x="0" y="0"/>
        <a:ext cx="4343400" cy="82757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F558FD-0214-49B2-9562-592B43E0F640}">
      <dsp:nvSpPr>
        <dsp:cNvPr id="0" name=""/>
        <dsp:cNvSpPr/>
      </dsp:nvSpPr>
      <dsp:spPr>
        <a:xfrm>
          <a:off x="0" y="5047720"/>
          <a:ext cx="4343400" cy="8281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Free </a:t>
          </a:r>
          <a:r>
            <a:rPr lang="en-US" sz="2900" kern="1200" dirty="0" err="1"/>
            <a:t>Datastore</a:t>
          </a:r>
          <a:endParaRPr lang="en-US" sz="2900" kern="1200" dirty="0"/>
        </a:p>
      </dsp:txBody>
      <dsp:txXfrm>
        <a:off x="0" y="5047720"/>
        <a:ext cx="4343400" cy="828120"/>
      </dsp:txXfrm>
    </dsp:sp>
    <dsp:sp modelId="{8F25611F-9356-4B09-8F98-136BAE82A06D}">
      <dsp:nvSpPr>
        <dsp:cNvPr id="0" name=""/>
        <dsp:cNvSpPr/>
      </dsp:nvSpPr>
      <dsp:spPr>
        <a:xfrm rot="10800000">
          <a:off x="0" y="3786492"/>
          <a:ext cx="4343400" cy="1273649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Commit</a:t>
          </a:r>
        </a:p>
      </dsp:txBody>
      <dsp:txXfrm rot="10800000">
        <a:off x="0" y="3786492"/>
        <a:ext cx="4343400" cy="827579"/>
      </dsp:txXfrm>
    </dsp:sp>
    <dsp:sp modelId="{B4CD8C55-81ED-42FA-AA59-5A2E0BAF8601}">
      <dsp:nvSpPr>
        <dsp:cNvPr id="0" name=""/>
        <dsp:cNvSpPr/>
      </dsp:nvSpPr>
      <dsp:spPr>
        <a:xfrm rot="10800000">
          <a:off x="0" y="2525265"/>
          <a:ext cx="4343400" cy="1273649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Edit Candidate</a:t>
          </a:r>
        </a:p>
      </dsp:txBody>
      <dsp:txXfrm rot="10800000">
        <a:off x="0" y="2525265"/>
        <a:ext cx="4343400" cy="827579"/>
      </dsp:txXfrm>
    </dsp:sp>
    <dsp:sp modelId="{F19783A4-7C24-4281-A0E2-34273F28E35A}">
      <dsp:nvSpPr>
        <dsp:cNvPr id="0" name=""/>
        <dsp:cNvSpPr/>
      </dsp:nvSpPr>
      <dsp:spPr>
        <a:xfrm rot="10800000">
          <a:off x="0" y="1264037"/>
          <a:ext cx="4343400" cy="1273649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Clear Candidate</a:t>
          </a:r>
        </a:p>
      </dsp:txBody>
      <dsp:txXfrm rot="10800000">
        <a:off x="0" y="1264037"/>
        <a:ext cx="4343400" cy="827579"/>
      </dsp:txXfrm>
    </dsp:sp>
    <dsp:sp modelId="{C0D1A1F7-8DFE-40BE-8F1A-1BB4A4B7E177}">
      <dsp:nvSpPr>
        <dsp:cNvPr id="0" name=""/>
        <dsp:cNvSpPr/>
      </dsp:nvSpPr>
      <dsp:spPr>
        <a:xfrm rot="10800000">
          <a:off x="0" y="0"/>
          <a:ext cx="4343400" cy="1273649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Lock </a:t>
          </a:r>
          <a:r>
            <a:rPr lang="en-US" sz="2900" kern="1200" dirty="0" err="1"/>
            <a:t>Datastore</a:t>
          </a:r>
          <a:endParaRPr lang="en-US" sz="2900" kern="1200" dirty="0"/>
        </a:p>
      </dsp:txBody>
      <dsp:txXfrm rot="10800000">
        <a:off x="0" y="0"/>
        <a:ext cx="4343400" cy="82757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F558FD-0214-49B2-9562-592B43E0F640}">
      <dsp:nvSpPr>
        <dsp:cNvPr id="0" name=""/>
        <dsp:cNvSpPr/>
      </dsp:nvSpPr>
      <dsp:spPr>
        <a:xfrm>
          <a:off x="0" y="5047720"/>
          <a:ext cx="4343400" cy="8281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Free </a:t>
          </a:r>
          <a:r>
            <a:rPr lang="en-US" sz="2900" kern="1200" dirty="0" err="1"/>
            <a:t>Datastore</a:t>
          </a:r>
          <a:endParaRPr lang="en-US" sz="2900" kern="1200" dirty="0"/>
        </a:p>
      </dsp:txBody>
      <dsp:txXfrm>
        <a:off x="0" y="5047720"/>
        <a:ext cx="4343400" cy="828120"/>
      </dsp:txXfrm>
    </dsp:sp>
    <dsp:sp modelId="{8F25611F-9356-4B09-8F98-136BAE82A06D}">
      <dsp:nvSpPr>
        <dsp:cNvPr id="0" name=""/>
        <dsp:cNvSpPr/>
      </dsp:nvSpPr>
      <dsp:spPr>
        <a:xfrm rot="10800000">
          <a:off x="0" y="3786492"/>
          <a:ext cx="4343400" cy="1273649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Commit</a:t>
          </a:r>
        </a:p>
      </dsp:txBody>
      <dsp:txXfrm rot="10800000">
        <a:off x="0" y="3786492"/>
        <a:ext cx="4343400" cy="827579"/>
      </dsp:txXfrm>
    </dsp:sp>
    <dsp:sp modelId="{B4CD8C55-81ED-42FA-AA59-5A2E0BAF8601}">
      <dsp:nvSpPr>
        <dsp:cNvPr id="0" name=""/>
        <dsp:cNvSpPr/>
      </dsp:nvSpPr>
      <dsp:spPr>
        <a:xfrm rot="10800000">
          <a:off x="0" y="2525265"/>
          <a:ext cx="4343400" cy="1273649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Edit Candidate</a:t>
          </a:r>
        </a:p>
      </dsp:txBody>
      <dsp:txXfrm rot="10800000">
        <a:off x="0" y="2525265"/>
        <a:ext cx="4343400" cy="827579"/>
      </dsp:txXfrm>
    </dsp:sp>
    <dsp:sp modelId="{F19783A4-7C24-4281-A0E2-34273F28E35A}">
      <dsp:nvSpPr>
        <dsp:cNvPr id="0" name=""/>
        <dsp:cNvSpPr/>
      </dsp:nvSpPr>
      <dsp:spPr>
        <a:xfrm rot="10800000">
          <a:off x="0" y="1264037"/>
          <a:ext cx="4343400" cy="1273649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Clear Candidate</a:t>
          </a:r>
        </a:p>
      </dsp:txBody>
      <dsp:txXfrm rot="10800000">
        <a:off x="0" y="1264037"/>
        <a:ext cx="4343400" cy="827579"/>
      </dsp:txXfrm>
    </dsp:sp>
    <dsp:sp modelId="{C0D1A1F7-8DFE-40BE-8F1A-1BB4A4B7E177}">
      <dsp:nvSpPr>
        <dsp:cNvPr id="0" name=""/>
        <dsp:cNvSpPr/>
      </dsp:nvSpPr>
      <dsp:spPr>
        <a:xfrm rot="10800000">
          <a:off x="0" y="0"/>
          <a:ext cx="4343400" cy="1273649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Lock </a:t>
          </a:r>
          <a:r>
            <a:rPr lang="en-US" sz="2900" kern="1200" dirty="0" err="1"/>
            <a:t>Datastore</a:t>
          </a:r>
          <a:endParaRPr lang="en-US" sz="2900" kern="1200" dirty="0"/>
        </a:p>
      </dsp:txBody>
      <dsp:txXfrm rot="10800000">
        <a:off x="0" y="0"/>
        <a:ext cx="4343400" cy="82757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F558FD-0214-49B2-9562-592B43E0F640}">
      <dsp:nvSpPr>
        <dsp:cNvPr id="0" name=""/>
        <dsp:cNvSpPr/>
      </dsp:nvSpPr>
      <dsp:spPr>
        <a:xfrm>
          <a:off x="0" y="5047720"/>
          <a:ext cx="4343400" cy="8281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Free </a:t>
          </a:r>
          <a:r>
            <a:rPr lang="en-US" sz="2900" kern="1200" dirty="0" err="1"/>
            <a:t>Datastore</a:t>
          </a:r>
          <a:endParaRPr lang="en-US" sz="2900" kern="1200" dirty="0"/>
        </a:p>
      </dsp:txBody>
      <dsp:txXfrm>
        <a:off x="0" y="5047720"/>
        <a:ext cx="4343400" cy="828120"/>
      </dsp:txXfrm>
    </dsp:sp>
    <dsp:sp modelId="{8F25611F-9356-4B09-8F98-136BAE82A06D}">
      <dsp:nvSpPr>
        <dsp:cNvPr id="0" name=""/>
        <dsp:cNvSpPr/>
      </dsp:nvSpPr>
      <dsp:spPr>
        <a:xfrm rot="10800000">
          <a:off x="0" y="3786492"/>
          <a:ext cx="4343400" cy="1273649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Commit</a:t>
          </a:r>
        </a:p>
      </dsp:txBody>
      <dsp:txXfrm rot="10800000">
        <a:off x="0" y="3786492"/>
        <a:ext cx="4343400" cy="827579"/>
      </dsp:txXfrm>
    </dsp:sp>
    <dsp:sp modelId="{B4CD8C55-81ED-42FA-AA59-5A2E0BAF8601}">
      <dsp:nvSpPr>
        <dsp:cNvPr id="0" name=""/>
        <dsp:cNvSpPr/>
      </dsp:nvSpPr>
      <dsp:spPr>
        <a:xfrm rot="10800000">
          <a:off x="0" y="2525265"/>
          <a:ext cx="4343400" cy="1273649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Edit Candidate</a:t>
          </a:r>
        </a:p>
      </dsp:txBody>
      <dsp:txXfrm rot="10800000">
        <a:off x="0" y="2525265"/>
        <a:ext cx="4343400" cy="827579"/>
      </dsp:txXfrm>
    </dsp:sp>
    <dsp:sp modelId="{F19783A4-7C24-4281-A0E2-34273F28E35A}">
      <dsp:nvSpPr>
        <dsp:cNvPr id="0" name=""/>
        <dsp:cNvSpPr/>
      </dsp:nvSpPr>
      <dsp:spPr>
        <a:xfrm rot="10800000">
          <a:off x="0" y="1264037"/>
          <a:ext cx="4343400" cy="1273649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Clear Candidate</a:t>
          </a:r>
        </a:p>
      </dsp:txBody>
      <dsp:txXfrm rot="10800000">
        <a:off x="0" y="1264037"/>
        <a:ext cx="4343400" cy="827579"/>
      </dsp:txXfrm>
    </dsp:sp>
    <dsp:sp modelId="{C0D1A1F7-8DFE-40BE-8F1A-1BB4A4B7E177}">
      <dsp:nvSpPr>
        <dsp:cNvPr id="0" name=""/>
        <dsp:cNvSpPr/>
      </dsp:nvSpPr>
      <dsp:spPr>
        <a:xfrm rot="10800000">
          <a:off x="0" y="0"/>
          <a:ext cx="4343400" cy="1273649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Lock </a:t>
          </a:r>
          <a:r>
            <a:rPr lang="en-US" sz="2900" kern="1200" dirty="0" err="1"/>
            <a:t>Datastore</a:t>
          </a:r>
          <a:endParaRPr lang="en-US" sz="2900" kern="1200" dirty="0"/>
        </a:p>
      </dsp:txBody>
      <dsp:txXfrm rot="10800000">
        <a:off x="0" y="0"/>
        <a:ext cx="4343400" cy="82757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F558FD-0214-49B2-9562-592B43E0F640}">
      <dsp:nvSpPr>
        <dsp:cNvPr id="0" name=""/>
        <dsp:cNvSpPr/>
      </dsp:nvSpPr>
      <dsp:spPr>
        <a:xfrm>
          <a:off x="0" y="5047720"/>
          <a:ext cx="4343400" cy="8281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Unlock </a:t>
          </a:r>
          <a:r>
            <a:rPr lang="en-US" sz="2900" kern="1200" dirty="0" err="1"/>
            <a:t>Datastore</a:t>
          </a:r>
          <a:endParaRPr lang="en-US" sz="2900" kern="1200" dirty="0"/>
        </a:p>
      </dsp:txBody>
      <dsp:txXfrm>
        <a:off x="0" y="5047720"/>
        <a:ext cx="4343400" cy="828120"/>
      </dsp:txXfrm>
    </dsp:sp>
    <dsp:sp modelId="{8F25611F-9356-4B09-8F98-136BAE82A06D}">
      <dsp:nvSpPr>
        <dsp:cNvPr id="0" name=""/>
        <dsp:cNvSpPr/>
      </dsp:nvSpPr>
      <dsp:spPr>
        <a:xfrm rot="10800000">
          <a:off x="0" y="3786492"/>
          <a:ext cx="4343400" cy="1273649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Commit</a:t>
          </a:r>
        </a:p>
      </dsp:txBody>
      <dsp:txXfrm rot="10800000">
        <a:off x="0" y="3786492"/>
        <a:ext cx="4343400" cy="827579"/>
      </dsp:txXfrm>
    </dsp:sp>
    <dsp:sp modelId="{B4CD8C55-81ED-42FA-AA59-5A2E0BAF8601}">
      <dsp:nvSpPr>
        <dsp:cNvPr id="0" name=""/>
        <dsp:cNvSpPr/>
      </dsp:nvSpPr>
      <dsp:spPr>
        <a:xfrm rot="10800000">
          <a:off x="0" y="2525265"/>
          <a:ext cx="4343400" cy="1273649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Edit Candidate</a:t>
          </a:r>
        </a:p>
      </dsp:txBody>
      <dsp:txXfrm rot="10800000">
        <a:off x="0" y="2525265"/>
        <a:ext cx="4343400" cy="827579"/>
      </dsp:txXfrm>
    </dsp:sp>
    <dsp:sp modelId="{F19783A4-7C24-4281-A0E2-34273F28E35A}">
      <dsp:nvSpPr>
        <dsp:cNvPr id="0" name=""/>
        <dsp:cNvSpPr/>
      </dsp:nvSpPr>
      <dsp:spPr>
        <a:xfrm rot="10800000">
          <a:off x="0" y="1264037"/>
          <a:ext cx="4343400" cy="1273649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Clear Candidate</a:t>
          </a:r>
        </a:p>
      </dsp:txBody>
      <dsp:txXfrm rot="10800000">
        <a:off x="0" y="1264037"/>
        <a:ext cx="4343400" cy="827579"/>
      </dsp:txXfrm>
    </dsp:sp>
    <dsp:sp modelId="{C0D1A1F7-8DFE-40BE-8F1A-1BB4A4B7E177}">
      <dsp:nvSpPr>
        <dsp:cNvPr id="0" name=""/>
        <dsp:cNvSpPr/>
      </dsp:nvSpPr>
      <dsp:spPr>
        <a:xfrm rot="10800000">
          <a:off x="0" y="0"/>
          <a:ext cx="4343400" cy="1273649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Lock </a:t>
          </a:r>
          <a:r>
            <a:rPr lang="en-US" sz="2900" kern="1200" dirty="0" err="1"/>
            <a:t>Datastore</a:t>
          </a:r>
          <a:endParaRPr lang="en-US" sz="2900" kern="1200" dirty="0"/>
        </a:p>
      </dsp:txBody>
      <dsp:txXfrm rot="10800000">
        <a:off x="0" y="0"/>
        <a:ext cx="4343400" cy="82757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E2B41D-5017-43E5-BC19-EFD8B36BC299}">
      <dsp:nvSpPr>
        <dsp:cNvPr id="0" name=""/>
        <dsp:cNvSpPr/>
      </dsp:nvSpPr>
      <dsp:spPr>
        <a:xfrm>
          <a:off x="0" y="5047720"/>
          <a:ext cx="4343400" cy="8281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Confirming Commit</a:t>
          </a:r>
        </a:p>
      </dsp:txBody>
      <dsp:txXfrm>
        <a:off x="0" y="5047720"/>
        <a:ext cx="4343400" cy="828120"/>
      </dsp:txXfrm>
    </dsp:sp>
    <dsp:sp modelId="{1517AD38-1D43-4365-89AE-CF31A8D920D7}">
      <dsp:nvSpPr>
        <dsp:cNvPr id="0" name=""/>
        <dsp:cNvSpPr/>
      </dsp:nvSpPr>
      <dsp:spPr>
        <a:xfrm rot="10800000">
          <a:off x="0" y="3786492"/>
          <a:ext cx="4343400" cy="1273649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Commit</a:t>
          </a:r>
        </a:p>
      </dsp:txBody>
      <dsp:txXfrm rot="10800000">
        <a:off x="0" y="3786492"/>
        <a:ext cx="4343400" cy="827579"/>
      </dsp:txXfrm>
    </dsp:sp>
    <dsp:sp modelId="{B6E8011B-B27E-4C16-AB0D-01493A548B54}">
      <dsp:nvSpPr>
        <dsp:cNvPr id="0" name=""/>
        <dsp:cNvSpPr/>
      </dsp:nvSpPr>
      <dsp:spPr>
        <a:xfrm rot="10800000">
          <a:off x="0" y="2525265"/>
          <a:ext cx="4343400" cy="1273649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Validate</a:t>
          </a:r>
        </a:p>
      </dsp:txBody>
      <dsp:txXfrm rot="10800000">
        <a:off x="0" y="2525265"/>
        <a:ext cx="4343400" cy="827579"/>
      </dsp:txXfrm>
    </dsp:sp>
    <dsp:sp modelId="{B4CD8C55-81ED-42FA-AA59-5A2E0BAF8601}">
      <dsp:nvSpPr>
        <dsp:cNvPr id="0" name=""/>
        <dsp:cNvSpPr/>
      </dsp:nvSpPr>
      <dsp:spPr>
        <a:xfrm rot="10800000">
          <a:off x="0" y="1264037"/>
          <a:ext cx="4343400" cy="1273649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Edit Candidate</a:t>
          </a:r>
        </a:p>
      </dsp:txBody>
      <dsp:txXfrm rot="10800000">
        <a:off x="0" y="1264037"/>
        <a:ext cx="4343400" cy="827579"/>
      </dsp:txXfrm>
    </dsp:sp>
    <dsp:sp modelId="{3E646855-C2BD-4CEB-AA25-BF2410D2CC9D}">
      <dsp:nvSpPr>
        <dsp:cNvPr id="0" name=""/>
        <dsp:cNvSpPr/>
      </dsp:nvSpPr>
      <dsp:spPr>
        <a:xfrm rot="10800000">
          <a:off x="0" y="2810"/>
          <a:ext cx="4343400" cy="1273649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...</a:t>
          </a:r>
        </a:p>
      </dsp:txBody>
      <dsp:txXfrm rot="10800000">
        <a:off x="0" y="2810"/>
        <a:ext cx="4343400" cy="82757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E2B41D-5017-43E5-BC19-EFD8B36BC299}">
      <dsp:nvSpPr>
        <dsp:cNvPr id="0" name=""/>
        <dsp:cNvSpPr/>
      </dsp:nvSpPr>
      <dsp:spPr>
        <a:xfrm>
          <a:off x="0" y="5047720"/>
          <a:ext cx="4343400" cy="8281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Confirming Commit</a:t>
          </a:r>
        </a:p>
      </dsp:txBody>
      <dsp:txXfrm>
        <a:off x="0" y="5047720"/>
        <a:ext cx="4343400" cy="828120"/>
      </dsp:txXfrm>
    </dsp:sp>
    <dsp:sp modelId="{1517AD38-1D43-4365-89AE-CF31A8D920D7}">
      <dsp:nvSpPr>
        <dsp:cNvPr id="0" name=""/>
        <dsp:cNvSpPr/>
      </dsp:nvSpPr>
      <dsp:spPr>
        <a:xfrm rot="10800000">
          <a:off x="0" y="3786492"/>
          <a:ext cx="4343400" cy="1273649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Commit</a:t>
          </a:r>
        </a:p>
      </dsp:txBody>
      <dsp:txXfrm rot="10800000">
        <a:off x="0" y="3786492"/>
        <a:ext cx="4343400" cy="827579"/>
      </dsp:txXfrm>
    </dsp:sp>
    <dsp:sp modelId="{B6E8011B-B27E-4C16-AB0D-01493A548B54}">
      <dsp:nvSpPr>
        <dsp:cNvPr id="0" name=""/>
        <dsp:cNvSpPr/>
      </dsp:nvSpPr>
      <dsp:spPr>
        <a:xfrm rot="10800000">
          <a:off x="0" y="2525265"/>
          <a:ext cx="4343400" cy="1273649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Validate</a:t>
          </a:r>
        </a:p>
      </dsp:txBody>
      <dsp:txXfrm rot="10800000">
        <a:off x="0" y="2525265"/>
        <a:ext cx="4343400" cy="827579"/>
      </dsp:txXfrm>
    </dsp:sp>
    <dsp:sp modelId="{B4CD8C55-81ED-42FA-AA59-5A2E0BAF8601}">
      <dsp:nvSpPr>
        <dsp:cNvPr id="0" name=""/>
        <dsp:cNvSpPr/>
      </dsp:nvSpPr>
      <dsp:spPr>
        <a:xfrm rot="10800000">
          <a:off x="0" y="1264037"/>
          <a:ext cx="4343400" cy="1273649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Edit Candidate</a:t>
          </a:r>
        </a:p>
      </dsp:txBody>
      <dsp:txXfrm rot="10800000">
        <a:off x="0" y="1264037"/>
        <a:ext cx="4343400" cy="827579"/>
      </dsp:txXfrm>
    </dsp:sp>
    <dsp:sp modelId="{3E646855-C2BD-4CEB-AA25-BF2410D2CC9D}">
      <dsp:nvSpPr>
        <dsp:cNvPr id="0" name=""/>
        <dsp:cNvSpPr/>
      </dsp:nvSpPr>
      <dsp:spPr>
        <a:xfrm rot="10800000">
          <a:off x="0" y="2810"/>
          <a:ext cx="4343400" cy="1273649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...</a:t>
          </a:r>
        </a:p>
      </dsp:txBody>
      <dsp:txXfrm rot="10800000">
        <a:off x="0" y="2810"/>
        <a:ext cx="4343400" cy="82757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E2B41D-5017-43E5-BC19-EFD8B36BC299}">
      <dsp:nvSpPr>
        <dsp:cNvPr id="0" name=""/>
        <dsp:cNvSpPr/>
      </dsp:nvSpPr>
      <dsp:spPr>
        <a:xfrm>
          <a:off x="0" y="5047720"/>
          <a:ext cx="4343400" cy="8281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Confirming Commit</a:t>
          </a:r>
        </a:p>
      </dsp:txBody>
      <dsp:txXfrm>
        <a:off x="0" y="5047720"/>
        <a:ext cx="4343400" cy="828120"/>
      </dsp:txXfrm>
    </dsp:sp>
    <dsp:sp modelId="{1517AD38-1D43-4365-89AE-CF31A8D920D7}">
      <dsp:nvSpPr>
        <dsp:cNvPr id="0" name=""/>
        <dsp:cNvSpPr/>
      </dsp:nvSpPr>
      <dsp:spPr>
        <a:xfrm rot="10800000">
          <a:off x="0" y="3786492"/>
          <a:ext cx="4343400" cy="1273649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Commit</a:t>
          </a:r>
        </a:p>
      </dsp:txBody>
      <dsp:txXfrm rot="10800000">
        <a:off x="0" y="3786492"/>
        <a:ext cx="4343400" cy="827579"/>
      </dsp:txXfrm>
    </dsp:sp>
    <dsp:sp modelId="{B6E8011B-B27E-4C16-AB0D-01493A548B54}">
      <dsp:nvSpPr>
        <dsp:cNvPr id="0" name=""/>
        <dsp:cNvSpPr/>
      </dsp:nvSpPr>
      <dsp:spPr>
        <a:xfrm rot="10800000">
          <a:off x="0" y="2525265"/>
          <a:ext cx="4343400" cy="1273649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Validate</a:t>
          </a:r>
        </a:p>
      </dsp:txBody>
      <dsp:txXfrm rot="10800000">
        <a:off x="0" y="2525265"/>
        <a:ext cx="4343400" cy="827579"/>
      </dsp:txXfrm>
    </dsp:sp>
    <dsp:sp modelId="{B4CD8C55-81ED-42FA-AA59-5A2E0BAF8601}">
      <dsp:nvSpPr>
        <dsp:cNvPr id="0" name=""/>
        <dsp:cNvSpPr/>
      </dsp:nvSpPr>
      <dsp:spPr>
        <a:xfrm rot="10800000">
          <a:off x="0" y="1264037"/>
          <a:ext cx="4343400" cy="1273649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Edit Candidate</a:t>
          </a:r>
        </a:p>
      </dsp:txBody>
      <dsp:txXfrm rot="10800000">
        <a:off x="0" y="1264037"/>
        <a:ext cx="4343400" cy="827579"/>
      </dsp:txXfrm>
    </dsp:sp>
    <dsp:sp modelId="{3E646855-C2BD-4CEB-AA25-BF2410D2CC9D}">
      <dsp:nvSpPr>
        <dsp:cNvPr id="0" name=""/>
        <dsp:cNvSpPr/>
      </dsp:nvSpPr>
      <dsp:spPr>
        <a:xfrm rot="10800000">
          <a:off x="0" y="2810"/>
          <a:ext cx="4343400" cy="1273649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...</a:t>
          </a:r>
        </a:p>
      </dsp:txBody>
      <dsp:txXfrm rot="10800000">
        <a:off x="0" y="2810"/>
        <a:ext cx="4343400" cy="8275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C5DD83-45E5-4F46-8CDD-A88B011AF951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6534AE-0CCC-48C2-956C-09BE888B1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591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NOTE: 01_cmd-hello.py</a:t>
            </a:r>
            <a:r>
              <a:rPr lang="en-US" baseline="0" dirty="0"/>
              <a:t> and </a:t>
            </a:r>
            <a:r>
              <a:rPr lang="en-US" dirty="0"/>
              <a:t>01_cmd-hello.xml</a:t>
            </a:r>
            <a:r>
              <a:rPr lang="en-US" baseline="0" dirty="0"/>
              <a:t> applies 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6534AE-0CCC-48C2-956C-09BE888B179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7657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NOTE:</a:t>
            </a:r>
            <a:r>
              <a:rPr lang="en-US" baseline="0" dirty="0"/>
              <a:t> 02_cmd-get.py and 02_cmd-get.xml applies 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6534AE-0CCC-48C2-956C-09BE888B179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0314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NOTE: 03_cmd-get-filter.py</a:t>
            </a:r>
            <a:r>
              <a:rPr lang="en-US" baseline="0" dirty="0"/>
              <a:t>, 03_cmd-get-filter.xml applies here for the </a:t>
            </a:r>
            <a:r>
              <a:rPr lang="en-US" baseline="0" dirty="0" err="1"/>
              <a:t>subtree</a:t>
            </a:r>
            <a:r>
              <a:rPr lang="en-US" baseline="0" dirty="0"/>
              <a:t> filter, and 04_cmd-get-filter-name.py	and 04_cmd-get-filter-name.xml applies here for filter by name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6534AE-0CCC-48C2-956C-09BE888B179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4339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</a:t>
            </a:r>
            <a:r>
              <a:rPr lang="en-US" baseline="0" dirty="0"/>
              <a:t> NOTE: 05_cmd-enable-interface.py and 05_cmd-enable-interface.xml applies 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6534AE-0CCC-48C2-956C-09BE888B179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4932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</a:t>
            </a:r>
            <a:r>
              <a:rPr lang="en-US" baseline="0" dirty="0"/>
              <a:t> NOTE: 06_cmd-add-ipv6-address-commit.py and 06_cmd-add-ipv6-address-commit.xml applies 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6534AE-0CCC-48C2-956C-09BE888B179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8916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NOTE: 07_cmd-add-mpls-lsp-locking.py</a:t>
            </a:r>
            <a:r>
              <a:rPr lang="en-US" baseline="0" dirty="0"/>
              <a:t> and </a:t>
            </a:r>
            <a:r>
              <a:rPr lang="en-US" dirty="0"/>
              <a:t>07_cmd-add-mpls-lsp-locking.xml applies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6534AE-0CCC-48C2-956C-09BE888B179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8562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NOTE:</a:t>
            </a:r>
            <a:r>
              <a:rPr lang="en-US" baseline="0" dirty="0"/>
              <a:t> 08_cmd-add-mpls-lsp-full.py and 08_cmd-add-mpls-lsp-full.xml applies 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6534AE-0CCC-48C2-956C-09BE888B179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717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556511"/>
            <a:ext cx="12435840" cy="176403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94560" y="4663440"/>
            <a:ext cx="10241280" cy="21031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531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6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9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12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655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18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717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24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1C858-83F6-480B-9918-12B514228956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5801E-D034-4020-9202-8DAA45BD7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330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1C858-83F6-480B-9918-12B514228956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5801E-D034-4020-9202-8DAA45BD7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141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6972280" y="396240"/>
            <a:ext cx="5265421" cy="842581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0942" y="396240"/>
            <a:ext cx="15557499" cy="842581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1C858-83F6-480B-9918-12B514228956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5801E-D034-4020-9202-8DAA45BD7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4634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556511"/>
            <a:ext cx="12435840" cy="176403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94560" y="4663440"/>
            <a:ext cx="10241280" cy="21031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874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749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624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7499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4374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1249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812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4999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06CFD-827E-4D2E-A90D-56E23410CEDA}" type="datetimeFigureOut">
              <a:rPr lang="en-US" smtClean="0">
                <a:solidFill>
                  <a:srgbClr val="0F142A">
                    <a:tint val="75000"/>
                  </a:srgbClr>
                </a:solidFill>
                <a:latin typeface="Calibri"/>
              </a:rPr>
              <a:pPr/>
              <a:t>12/7/2023</a:t>
            </a:fld>
            <a:endParaRPr lang="en-US">
              <a:solidFill>
                <a:srgbClr val="0F142A">
                  <a:tint val="75000"/>
                </a:srgb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F142A">
                  <a:tint val="75000"/>
                </a:srgb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0123E-CBB6-446F-9B0B-EF33B15F7D2F}" type="slidenum">
              <a:rPr lang="en-US" smtClean="0">
                <a:solidFill>
                  <a:srgbClr val="0F142A">
                    <a:tint val="75000"/>
                  </a:srgbClr>
                </a:solidFill>
                <a:latin typeface="Calibri"/>
              </a:rPr>
              <a:pPr/>
              <a:t>‹#›</a:t>
            </a:fld>
            <a:endParaRPr lang="en-US">
              <a:solidFill>
                <a:srgbClr val="0F142A">
                  <a:tint val="75000"/>
                </a:srgb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824158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6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06CFD-827E-4D2E-A90D-56E23410CEDA}" type="datetimeFigureOut">
              <a:rPr lang="en-US" smtClean="0">
                <a:solidFill>
                  <a:srgbClr val="0F142A">
                    <a:tint val="75000"/>
                  </a:srgbClr>
                </a:solidFill>
                <a:latin typeface="Calibri"/>
              </a:rPr>
              <a:pPr/>
              <a:t>12/7/2023</a:t>
            </a:fld>
            <a:endParaRPr lang="en-US">
              <a:solidFill>
                <a:srgbClr val="0F142A">
                  <a:tint val="75000"/>
                </a:srgb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F142A">
                  <a:tint val="75000"/>
                </a:srgb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0123E-CBB6-446F-9B0B-EF33B15F7D2F}" type="slidenum">
              <a:rPr lang="en-US" smtClean="0">
                <a:solidFill>
                  <a:srgbClr val="0F142A">
                    <a:tint val="75000"/>
                  </a:srgbClr>
                </a:solidFill>
                <a:latin typeface="Calibri"/>
              </a:rPr>
              <a:pPr/>
              <a:t>‹#›</a:t>
            </a:fld>
            <a:endParaRPr lang="en-US">
              <a:solidFill>
                <a:srgbClr val="0F142A">
                  <a:tint val="75000"/>
                </a:srgb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026568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5700" y="5288281"/>
            <a:ext cx="12435840" cy="1634490"/>
          </a:xfrm>
        </p:spPr>
        <p:txBody>
          <a:bodyPr anchor="t"/>
          <a:lstStyle>
            <a:lvl1pPr algn="l">
              <a:defRPr sz="6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5700" y="3488056"/>
            <a:ext cx="12435840" cy="1800224"/>
          </a:xfrm>
        </p:spPr>
        <p:txBody>
          <a:bodyPr anchor="b"/>
          <a:lstStyle>
            <a:lvl1pPr marL="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1pPr>
            <a:lvl2pPr marL="687492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498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6247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99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37458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2495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1244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9993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06CFD-827E-4D2E-A90D-56E23410CEDA}" type="datetimeFigureOut">
              <a:rPr lang="en-US" smtClean="0">
                <a:solidFill>
                  <a:srgbClr val="0F142A">
                    <a:tint val="75000"/>
                  </a:srgbClr>
                </a:solidFill>
                <a:latin typeface="Calibri"/>
              </a:rPr>
              <a:pPr/>
              <a:t>12/7/2023</a:t>
            </a:fld>
            <a:endParaRPr lang="en-US">
              <a:solidFill>
                <a:srgbClr val="0F142A">
                  <a:tint val="75000"/>
                </a:srgb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F142A">
                  <a:tint val="75000"/>
                </a:srgb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0123E-CBB6-446F-9B0B-EF33B15F7D2F}" type="slidenum">
              <a:rPr lang="en-US" smtClean="0">
                <a:solidFill>
                  <a:srgbClr val="0F142A">
                    <a:tint val="75000"/>
                  </a:srgbClr>
                </a:solidFill>
                <a:latin typeface="Calibri"/>
              </a:rPr>
              <a:pPr/>
              <a:t>‹#›</a:t>
            </a:fld>
            <a:endParaRPr lang="en-US">
              <a:solidFill>
                <a:srgbClr val="0F142A">
                  <a:tint val="75000"/>
                </a:srgb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349540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5181" y="1440181"/>
            <a:ext cx="7119619" cy="4072890"/>
          </a:xfrm>
        </p:spPr>
        <p:txBody>
          <a:bodyPr/>
          <a:lstStyle>
            <a:lvl1pPr>
              <a:defRPr sz="4200"/>
            </a:lvl1pPr>
            <a:lvl2pPr>
              <a:defRPr sz="3600"/>
            </a:lvl2pPr>
            <a:lvl3pPr>
              <a:defRPr sz="30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68642" y="1440181"/>
            <a:ext cx="7119620" cy="4072890"/>
          </a:xfrm>
        </p:spPr>
        <p:txBody>
          <a:bodyPr/>
          <a:lstStyle>
            <a:lvl1pPr>
              <a:defRPr sz="4200"/>
            </a:lvl1pPr>
            <a:lvl2pPr>
              <a:defRPr sz="3600"/>
            </a:lvl2pPr>
            <a:lvl3pPr>
              <a:defRPr sz="30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06CFD-827E-4D2E-A90D-56E23410CEDA}" type="datetimeFigureOut">
              <a:rPr lang="en-US" smtClean="0">
                <a:solidFill>
                  <a:srgbClr val="0F142A">
                    <a:tint val="75000"/>
                  </a:srgbClr>
                </a:solidFill>
                <a:latin typeface="Calibri"/>
              </a:rPr>
              <a:pPr/>
              <a:t>12/7/2023</a:t>
            </a:fld>
            <a:endParaRPr lang="en-US">
              <a:solidFill>
                <a:srgbClr val="0F142A">
                  <a:tint val="75000"/>
                </a:srgb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F142A">
                  <a:tint val="75000"/>
                </a:srgb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0123E-CBB6-446F-9B0B-EF33B15F7D2F}" type="slidenum">
              <a:rPr lang="en-US" smtClean="0">
                <a:solidFill>
                  <a:srgbClr val="0F142A">
                    <a:tint val="75000"/>
                  </a:srgbClr>
                </a:solidFill>
                <a:latin typeface="Calibri"/>
              </a:rPr>
              <a:pPr/>
              <a:t>‹#›</a:t>
            </a:fld>
            <a:endParaRPr lang="en-US">
              <a:solidFill>
                <a:srgbClr val="0F142A">
                  <a:tint val="75000"/>
                </a:srgb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488610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329566"/>
            <a:ext cx="13167360" cy="1371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1" y="1842136"/>
            <a:ext cx="6464301" cy="767715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7492" indent="0">
              <a:buNone/>
              <a:defRPr sz="3000" b="1"/>
            </a:lvl2pPr>
            <a:lvl3pPr marL="1374983" indent="0">
              <a:buNone/>
              <a:defRPr sz="2700" b="1"/>
            </a:lvl3pPr>
            <a:lvl4pPr marL="2062475" indent="0">
              <a:buNone/>
              <a:defRPr sz="2400" b="1"/>
            </a:lvl4pPr>
            <a:lvl5pPr marL="2749967" indent="0">
              <a:buNone/>
              <a:defRPr sz="2400" b="1"/>
            </a:lvl5pPr>
            <a:lvl6pPr marL="3437458" indent="0">
              <a:buNone/>
              <a:defRPr sz="2400" b="1"/>
            </a:lvl6pPr>
            <a:lvl7pPr marL="4124950" indent="0">
              <a:buNone/>
              <a:defRPr sz="2400" b="1"/>
            </a:lvl7pPr>
            <a:lvl8pPr marL="4812441" indent="0">
              <a:buNone/>
              <a:defRPr sz="2400" b="1"/>
            </a:lvl8pPr>
            <a:lvl9pPr marL="5499933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521" y="2609849"/>
            <a:ext cx="6464301" cy="4741546"/>
          </a:xfrm>
        </p:spPr>
        <p:txBody>
          <a:bodyPr/>
          <a:lstStyle>
            <a:lvl1pPr>
              <a:defRPr sz="36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32041" y="1842136"/>
            <a:ext cx="6466841" cy="767715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7492" indent="0">
              <a:buNone/>
              <a:defRPr sz="3000" b="1"/>
            </a:lvl2pPr>
            <a:lvl3pPr marL="1374983" indent="0">
              <a:buNone/>
              <a:defRPr sz="2700" b="1"/>
            </a:lvl3pPr>
            <a:lvl4pPr marL="2062475" indent="0">
              <a:buNone/>
              <a:defRPr sz="2400" b="1"/>
            </a:lvl4pPr>
            <a:lvl5pPr marL="2749967" indent="0">
              <a:buNone/>
              <a:defRPr sz="2400" b="1"/>
            </a:lvl5pPr>
            <a:lvl6pPr marL="3437458" indent="0">
              <a:buNone/>
              <a:defRPr sz="2400" b="1"/>
            </a:lvl6pPr>
            <a:lvl7pPr marL="4124950" indent="0">
              <a:buNone/>
              <a:defRPr sz="2400" b="1"/>
            </a:lvl7pPr>
            <a:lvl8pPr marL="4812441" indent="0">
              <a:buNone/>
              <a:defRPr sz="2400" b="1"/>
            </a:lvl8pPr>
            <a:lvl9pPr marL="5499933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32041" y="2609849"/>
            <a:ext cx="6466841" cy="4741546"/>
          </a:xfrm>
        </p:spPr>
        <p:txBody>
          <a:bodyPr/>
          <a:lstStyle>
            <a:lvl1pPr>
              <a:defRPr sz="36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06CFD-827E-4D2E-A90D-56E23410CEDA}" type="datetimeFigureOut">
              <a:rPr lang="en-US" smtClean="0">
                <a:solidFill>
                  <a:srgbClr val="0F142A">
                    <a:tint val="75000"/>
                  </a:srgbClr>
                </a:solidFill>
                <a:latin typeface="Calibri"/>
              </a:rPr>
              <a:pPr/>
              <a:t>12/7/2023</a:t>
            </a:fld>
            <a:endParaRPr lang="en-US">
              <a:solidFill>
                <a:srgbClr val="0F142A">
                  <a:tint val="75000"/>
                </a:srgb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F142A">
                  <a:tint val="75000"/>
                </a:srgb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0123E-CBB6-446F-9B0B-EF33B15F7D2F}" type="slidenum">
              <a:rPr lang="en-US" smtClean="0">
                <a:solidFill>
                  <a:srgbClr val="0F142A">
                    <a:tint val="75000"/>
                  </a:srgbClr>
                </a:solidFill>
                <a:latin typeface="Calibri"/>
              </a:rPr>
              <a:pPr/>
              <a:t>‹#›</a:t>
            </a:fld>
            <a:endParaRPr lang="en-US">
              <a:solidFill>
                <a:srgbClr val="0F142A">
                  <a:tint val="75000"/>
                </a:srgb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18509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06CFD-827E-4D2E-A90D-56E23410CEDA}" type="datetimeFigureOut">
              <a:rPr lang="en-US" smtClean="0">
                <a:solidFill>
                  <a:srgbClr val="0F142A">
                    <a:tint val="75000"/>
                  </a:srgbClr>
                </a:solidFill>
                <a:latin typeface="Calibri"/>
              </a:rPr>
              <a:pPr/>
              <a:t>12/7/2023</a:t>
            </a:fld>
            <a:endParaRPr lang="en-US">
              <a:solidFill>
                <a:srgbClr val="0F142A">
                  <a:tint val="75000"/>
                </a:srgb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F142A">
                  <a:tint val="75000"/>
                </a:srgb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0123E-CBB6-446F-9B0B-EF33B15F7D2F}" type="slidenum">
              <a:rPr lang="en-US" smtClean="0">
                <a:solidFill>
                  <a:srgbClr val="0F142A">
                    <a:tint val="75000"/>
                  </a:srgbClr>
                </a:solidFill>
                <a:latin typeface="Calibri"/>
              </a:rPr>
              <a:pPr/>
              <a:t>‹#›</a:t>
            </a:fld>
            <a:endParaRPr lang="en-US">
              <a:solidFill>
                <a:srgbClr val="0F142A">
                  <a:tint val="75000"/>
                </a:srgb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340690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06CFD-827E-4D2E-A90D-56E23410CEDA}" type="datetimeFigureOut">
              <a:rPr lang="en-US" smtClean="0">
                <a:solidFill>
                  <a:srgbClr val="0F142A">
                    <a:tint val="75000"/>
                  </a:srgbClr>
                </a:solidFill>
                <a:latin typeface="Calibri"/>
              </a:rPr>
              <a:pPr/>
              <a:t>12/7/2023</a:t>
            </a:fld>
            <a:endParaRPr lang="en-US">
              <a:solidFill>
                <a:srgbClr val="0F142A">
                  <a:tint val="75000"/>
                </a:srgb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F142A">
                  <a:tint val="75000"/>
                </a:srgb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0123E-CBB6-446F-9B0B-EF33B15F7D2F}" type="slidenum">
              <a:rPr lang="en-US" smtClean="0">
                <a:solidFill>
                  <a:srgbClr val="0F142A">
                    <a:tint val="75000"/>
                  </a:srgbClr>
                </a:solidFill>
                <a:latin typeface="Calibri"/>
              </a:rPr>
              <a:pPr/>
              <a:t>‹#›</a:t>
            </a:fld>
            <a:endParaRPr lang="en-US">
              <a:solidFill>
                <a:srgbClr val="0F142A">
                  <a:tint val="75000"/>
                </a:srgb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152856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2" y="327659"/>
            <a:ext cx="4813300" cy="1394461"/>
          </a:xfrm>
        </p:spPr>
        <p:txBody>
          <a:bodyPr anchor="b"/>
          <a:lstStyle>
            <a:lvl1pPr algn="l">
              <a:defRPr sz="3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0081" y="327662"/>
            <a:ext cx="8178800" cy="7023736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1522" y="1722123"/>
            <a:ext cx="4813300" cy="5629275"/>
          </a:xfrm>
        </p:spPr>
        <p:txBody>
          <a:bodyPr/>
          <a:lstStyle>
            <a:lvl1pPr marL="0" indent="0">
              <a:buNone/>
              <a:defRPr sz="2100"/>
            </a:lvl1pPr>
            <a:lvl2pPr marL="687492" indent="0">
              <a:buNone/>
              <a:defRPr sz="1800"/>
            </a:lvl2pPr>
            <a:lvl3pPr marL="1374983" indent="0">
              <a:buNone/>
              <a:defRPr sz="1500"/>
            </a:lvl3pPr>
            <a:lvl4pPr marL="2062475" indent="0">
              <a:buNone/>
              <a:defRPr sz="1400"/>
            </a:lvl4pPr>
            <a:lvl5pPr marL="2749967" indent="0">
              <a:buNone/>
              <a:defRPr sz="1400"/>
            </a:lvl5pPr>
            <a:lvl6pPr marL="3437458" indent="0">
              <a:buNone/>
              <a:defRPr sz="1400"/>
            </a:lvl6pPr>
            <a:lvl7pPr marL="4124950" indent="0">
              <a:buNone/>
              <a:defRPr sz="1400"/>
            </a:lvl7pPr>
            <a:lvl8pPr marL="4812441" indent="0">
              <a:buNone/>
              <a:defRPr sz="1400"/>
            </a:lvl8pPr>
            <a:lvl9pPr marL="5499933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06CFD-827E-4D2E-A90D-56E23410CEDA}" type="datetimeFigureOut">
              <a:rPr lang="en-US" smtClean="0">
                <a:solidFill>
                  <a:srgbClr val="0F142A">
                    <a:tint val="75000"/>
                  </a:srgbClr>
                </a:solidFill>
                <a:latin typeface="Calibri"/>
              </a:rPr>
              <a:pPr/>
              <a:t>12/7/2023</a:t>
            </a:fld>
            <a:endParaRPr lang="en-US">
              <a:solidFill>
                <a:srgbClr val="0F142A">
                  <a:tint val="75000"/>
                </a:srgb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F142A">
                  <a:tint val="75000"/>
                </a:srgb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0123E-CBB6-446F-9B0B-EF33B15F7D2F}" type="slidenum">
              <a:rPr lang="en-US" smtClean="0">
                <a:solidFill>
                  <a:srgbClr val="0F142A">
                    <a:tint val="75000"/>
                  </a:srgbClr>
                </a:solidFill>
                <a:latin typeface="Calibri"/>
              </a:rPr>
              <a:pPr/>
              <a:t>‹#›</a:t>
            </a:fld>
            <a:endParaRPr lang="en-US">
              <a:solidFill>
                <a:srgbClr val="0F142A">
                  <a:tint val="75000"/>
                </a:srgb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40075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1C858-83F6-480B-9918-12B514228956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5801E-D034-4020-9202-8DAA45BD7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0460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7661" y="5760720"/>
            <a:ext cx="8778240" cy="680086"/>
          </a:xfrm>
        </p:spPr>
        <p:txBody>
          <a:bodyPr anchor="b"/>
          <a:lstStyle>
            <a:lvl1pPr algn="l">
              <a:defRPr sz="3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67661" y="735330"/>
            <a:ext cx="8778240" cy="4937760"/>
          </a:xfrm>
        </p:spPr>
        <p:txBody>
          <a:bodyPr/>
          <a:lstStyle>
            <a:lvl1pPr marL="0" indent="0">
              <a:buNone/>
              <a:defRPr sz="4800"/>
            </a:lvl1pPr>
            <a:lvl2pPr marL="687492" indent="0">
              <a:buNone/>
              <a:defRPr sz="4200"/>
            </a:lvl2pPr>
            <a:lvl3pPr marL="1374983" indent="0">
              <a:buNone/>
              <a:defRPr sz="3600"/>
            </a:lvl3pPr>
            <a:lvl4pPr marL="2062475" indent="0">
              <a:buNone/>
              <a:defRPr sz="3000"/>
            </a:lvl4pPr>
            <a:lvl5pPr marL="2749967" indent="0">
              <a:buNone/>
              <a:defRPr sz="3000"/>
            </a:lvl5pPr>
            <a:lvl6pPr marL="3437458" indent="0">
              <a:buNone/>
              <a:defRPr sz="3000"/>
            </a:lvl6pPr>
            <a:lvl7pPr marL="4124950" indent="0">
              <a:buNone/>
              <a:defRPr sz="3000"/>
            </a:lvl7pPr>
            <a:lvl8pPr marL="4812441" indent="0">
              <a:buNone/>
              <a:defRPr sz="3000"/>
            </a:lvl8pPr>
            <a:lvl9pPr marL="5499933" indent="0">
              <a:buNone/>
              <a:defRPr sz="3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67661" y="6440806"/>
            <a:ext cx="8778240" cy="965835"/>
          </a:xfrm>
        </p:spPr>
        <p:txBody>
          <a:bodyPr/>
          <a:lstStyle>
            <a:lvl1pPr marL="0" indent="0">
              <a:buNone/>
              <a:defRPr sz="2100"/>
            </a:lvl1pPr>
            <a:lvl2pPr marL="687492" indent="0">
              <a:buNone/>
              <a:defRPr sz="1800"/>
            </a:lvl2pPr>
            <a:lvl3pPr marL="1374983" indent="0">
              <a:buNone/>
              <a:defRPr sz="1500"/>
            </a:lvl3pPr>
            <a:lvl4pPr marL="2062475" indent="0">
              <a:buNone/>
              <a:defRPr sz="1400"/>
            </a:lvl4pPr>
            <a:lvl5pPr marL="2749967" indent="0">
              <a:buNone/>
              <a:defRPr sz="1400"/>
            </a:lvl5pPr>
            <a:lvl6pPr marL="3437458" indent="0">
              <a:buNone/>
              <a:defRPr sz="1400"/>
            </a:lvl6pPr>
            <a:lvl7pPr marL="4124950" indent="0">
              <a:buNone/>
              <a:defRPr sz="1400"/>
            </a:lvl7pPr>
            <a:lvl8pPr marL="4812441" indent="0">
              <a:buNone/>
              <a:defRPr sz="1400"/>
            </a:lvl8pPr>
            <a:lvl9pPr marL="5499933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06CFD-827E-4D2E-A90D-56E23410CEDA}" type="datetimeFigureOut">
              <a:rPr lang="en-US" smtClean="0">
                <a:solidFill>
                  <a:srgbClr val="0F142A">
                    <a:tint val="75000"/>
                  </a:srgbClr>
                </a:solidFill>
                <a:latin typeface="Calibri"/>
              </a:rPr>
              <a:pPr/>
              <a:t>12/7/2023</a:t>
            </a:fld>
            <a:endParaRPr lang="en-US">
              <a:solidFill>
                <a:srgbClr val="0F142A">
                  <a:tint val="75000"/>
                </a:srgb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F142A">
                  <a:tint val="75000"/>
                </a:srgb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0123E-CBB6-446F-9B0B-EF33B15F7D2F}" type="slidenum">
              <a:rPr lang="en-US" smtClean="0">
                <a:solidFill>
                  <a:srgbClr val="0F142A">
                    <a:tint val="75000"/>
                  </a:srgbClr>
                </a:solidFill>
                <a:latin typeface="Calibri"/>
              </a:rPr>
              <a:pPr/>
              <a:t>‹#›</a:t>
            </a:fld>
            <a:endParaRPr lang="en-US">
              <a:solidFill>
                <a:srgbClr val="0F142A">
                  <a:tint val="75000"/>
                </a:srgb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099233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06CFD-827E-4D2E-A90D-56E23410CEDA}" type="datetimeFigureOut">
              <a:rPr lang="en-US" smtClean="0">
                <a:solidFill>
                  <a:srgbClr val="0F142A">
                    <a:tint val="75000"/>
                  </a:srgbClr>
                </a:solidFill>
                <a:latin typeface="Calibri"/>
              </a:rPr>
              <a:pPr/>
              <a:t>12/7/2023</a:t>
            </a:fld>
            <a:endParaRPr lang="en-US">
              <a:solidFill>
                <a:srgbClr val="0F142A">
                  <a:tint val="75000"/>
                </a:srgb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F142A">
                  <a:tint val="75000"/>
                </a:srgb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0123E-CBB6-446F-9B0B-EF33B15F7D2F}" type="slidenum">
              <a:rPr lang="en-US" smtClean="0">
                <a:solidFill>
                  <a:srgbClr val="0F142A">
                    <a:tint val="75000"/>
                  </a:srgbClr>
                </a:solidFill>
                <a:latin typeface="Calibri"/>
              </a:rPr>
              <a:pPr/>
              <a:t>‹#›</a:t>
            </a:fld>
            <a:endParaRPr lang="en-US">
              <a:solidFill>
                <a:srgbClr val="0F142A">
                  <a:tint val="75000"/>
                </a:srgb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516193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668760" y="247649"/>
            <a:ext cx="3619501" cy="5265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5182" y="247649"/>
            <a:ext cx="10619740" cy="526542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06CFD-827E-4D2E-A90D-56E23410CEDA}" type="datetimeFigureOut">
              <a:rPr lang="en-US" smtClean="0">
                <a:solidFill>
                  <a:srgbClr val="0F142A">
                    <a:tint val="75000"/>
                  </a:srgbClr>
                </a:solidFill>
                <a:latin typeface="Calibri"/>
              </a:rPr>
              <a:pPr/>
              <a:t>12/7/2023</a:t>
            </a:fld>
            <a:endParaRPr lang="en-US">
              <a:solidFill>
                <a:srgbClr val="0F142A">
                  <a:tint val="75000"/>
                </a:srgb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F142A">
                  <a:tint val="75000"/>
                </a:srgb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0123E-CBB6-446F-9B0B-EF33B15F7D2F}" type="slidenum">
              <a:rPr lang="en-US" smtClean="0">
                <a:solidFill>
                  <a:srgbClr val="0F142A">
                    <a:tint val="75000"/>
                  </a:srgbClr>
                </a:solidFill>
                <a:latin typeface="Calibri"/>
              </a:rPr>
              <a:pPr/>
              <a:t>‹#›</a:t>
            </a:fld>
            <a:endParaRPr lang="en-US">
              <a:solidFill>
                <a:srgbClr val="0F142A">
                  <a:tint val="75000"/>
                </a:srgb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67062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5701" y="5288281"/>
            <a:ext cx="12435840" cy="1634490"/>
          </a:xfrm>
        </p:spPr>
        <p:txBody>
          <a:bodyPr anchor="t"/>
          <a:lstStyle>
            <a:lvl1pPr algn="l">
              <a:defRPr sz="57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5701" y="3488056"/>
            <a:ext cx="12435840" cy="1800224"/>
          </a:xfrm>
        </p:spPr>
        <p:txBody>
          <a:bodyPr anchor="b"/>
          <a:lstStyle>
            <a:lvl1pPr marL="0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1pPr>
            <a:lvl2pPr marL="65311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 marL="130622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3pPr>
            <a:lvl4pPr marL="195933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61244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6555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91866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57177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2248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1C858-83F6-480B-9918-12B514228956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5801E-D034-4020-9202-8DAA45BD7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267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0941" y="2305050"/>
            <a:ext cx="10411459" cy="6517006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26241" y="2305050"/>
            <a:ext cx="10411461" cy="6517006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1C858-83F6-480B-9918-12B514228956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5801E-D034-4020-9202-8DAA45BD7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939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329566"/>
            <a:ext cx="13167360" cy="1371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1842136"/>
            <a:ext cx="6464301" cy="767714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3110" indent="0">
              <a:buNone/>
              <a:defRPr sz="2900" b="1"/>
            </a:lvl2pPr>
            <a:lvl3pPr marL="1306220" indent="0">
              <a:buNone/>
              <a:defRPr sz="2600" b="1"/>
            </a:lvl3pPr>
            <a:lvl4pPr marL="1959331" indent="0">
              <a:buNone/>
              <a:defRPr sz="2300" b="1"/>
            </a:lvl4pPr>
            <a:lvl5pPr marL="2612441" indent="0">
              <a:buNone/>
              <a:defRPr sz="2300" b="1"/>
            </a:lvl5pPr>
            <a:lvl6pPr marL="3265551" indent="0">
              <a:buNone/>
              <a:defRPr sz="2300" b="1"/>
            </a:lvl6pPr>
            <a:lvl7pPr marL="3918661" indent="0">
              <a:buNone/>
              <a:defRPr sz="2300" b="1"/>
            </a:lvl7pPr>
            <a:lvl8pPr marL="4571771" indent="0">
              <a:buNone/>
              <a:defRPr sz="2300" b="1"/>
            </a:lvl8pPr>
            <a:lvl9pPr marL="5224882" indent="0">
              <a:buNone/>
              <a:defRPr sz="2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520" y="2609850"/>
            <a:ext cx="6464301" cy="4741546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32041" y="1842136"/>
            <a:ext cx="6466840" cy="767714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3110" indent="0">
              <a:buNone/>
              <a:defRPr sz="2900" b="1"/>
            </a:lvl2pPr>
            <a:lvl3pPr marL="1306220" indent="0">
              <a:buNone/>
              <a:defRPr sz="2600" b="1"/>
            </a:lvl3pPr>
            <a:lvl4pPr marL="1959331" indent="0">
              <a:buNone/>
              <a:defRPr sz="2300" b="1"/>
            </a:lvl4pPr>
            <a:lvl5pPr marL="2612441" indent="0">
              <a:buNone/>
              <a:defRPr sz="2300" b="1"/>
            </a:lvl5pPr>
            <a:lvl6pPr marL="3265551" indent="0">
              <a:buNone/>
              <a:defRPr sz="2300" b="1"/>
            </a:lvl6pPr>
            <a:lvl7pPr marL="3918661" indent="0">
              <a:buNone/>
              <a:defRPr sz="2300" b="1"/>
            </a:lvl7pPr>
            <a:lvl8pPr marL="4571771" indent="0">
              <a:buNone/>
              <a:defRPr sz="2300" b="1"/>
            </a:lvl8pPr>
            <a:lvl9pPr marL="5224882" indent="0">
              <a:buNone/>
              <a:defRPr sz="2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32041" y="2609850"/>
            <a:ext cx="6466840" cy="4741546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1C858-83F6-480B-9918-12B514228956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5801E-D034-4020-9202-8DAA45BD7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014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1C858-83F6-480B-9918-12B514228956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5801E-D034-4020-9202-8DAA45BD7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193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1C858-83F6-480B-9918-12B514228956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5801E-D034-4020-9202-8DAA45BD7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700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1" y="327660"/>
            <a:ext cx="4813301" cy="1394460"/>
          </a:xfrm>
        </p:spPr>
        <p:txBody>
          <a:bodyPr anchor="b"/>
          <a:lstStyle>
            <a:lvl1pPr algn="l">
              <a:defRPr sz="29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0080" y="327660"/>
            <a:ext cx="8178800" cy="7023736"/>
          </a:xfrm>
        </p:spPr>
        <p:txBody>
          <a:bodyPr/>
          <a:lstStyle>
            <a:lvl1pPr>
              <a:defRPr sz="4600"/>
            </a:lvl1pPr>
            <a:lvl2pPr>
              <a:defRPr sz="4000"/>
            </a:lvl2pPr>
            <a:lvl3pPr>
              <a:defRPr sz="34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1521" y="1722120"/>
            <a:ext cx="4813301" cy="5629276"/>
          </a:xfrm>
        </p:spPr>
        <p:txBody>
          <a:bodyPr/>
          <a:lstStyle>
            <a:lvl1pPr marL="0" indent="0">
              <a:buNone/>
              <a:defRPr sz="2000"/>
            </a:lvl1pPr>
            <a:lvl2pPr marL="653110" indent="0">
              <a:buNone/>
              <a:defRPr sz="1700"/>
            </a:lvl2pPr>
            <a:lvl3pPr marL="1306220" indent="0">
              <a:buNone/>
              <a:defRPr sz="1400"/>
            </a:lvl3pPr>
            <a:lvl4pPr marL="1959331" indent="0">
              <a:buNone/>
              <a:defRPr sz="1300"/>
            </a:lvl4pPr>
            <a:lvl5pPr marL="2612441" indent="0">
              <a:buNone/>
              <a:defRPr sz="1300"/>
            </a:lvl5pPr>
            <a:lvl6pPr marL="3265551" indent="0">
              <a:buNone/>
              <a:defRPr sz="1300"/>
            </a:lvl6pPr>
            <a:lvl7pPr marL="3918661" indent="0">
              <a:buNone/>
              <a:defRPr sz="1300"/>
            </a:lvl7pPr>
            <a:lvl8pPr marL="4571771" indent="0">
              <a:buNone/>
              <a:defRPr sz="1300"/>
            </a:lvl8pPr>
            <a:lvl9pPr marL="5224882" indent="0">
              <a:buNone/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1C858-83F6-480B-9918-12B514228956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5801E-D034-4020-9202-8DAA45BD7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020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7661" y="5760720"/>
            <a:ext cx="8778240" cy="680086"/>
          </a:xfrm>
        </p:spPr>
        <p:txBody>
          <a:bodyPr anchor="b"/>
          <a:lstStyle>
            <a:lvl1pPr algn="l">
              <a:defRPr sz="29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67661" y="735330"/>
            <a:ext cx="8778240" cy="4937760"/>
          </a:xfrm>
        </p:spPr>
        <p:txBody>
          <a:bodyPr/>
          <a:lstStyle>
            <a:lvl1pPr marL="0" indent="0">
              <a:buNone/>
              <a:defRPr sz="4600"/>
            </a:lvl1pPr>
            <a:lvl2pPr marL="653110" indent="0">
              <a:buNone/>
              <a:defRPr sz="4000"/>
            </a:lvl2pPr>
            <a:lvl3pPr marL="1306220" indent="0">
              <a:buNone/>
              <a:defRPr sz="3400"/>
            </a:lvl3pPr>
            <a:lvl4pPr marL="1959331" indent="0">
              <a:buNone/>
              <a:defRPr sz="2900"/>
            </a:lvl4pPr>
            <a:lvl5pPr marL="2612441" indent="0">
              <a:buNone/>
              <a:defRPr sz="2900"/>
            </a:lvl5pPr>
            <a:lvl6pPr marL="3265551" indent="0">
              <a:buNone/>
              <a:defRPr sz="2900"/>
            </a:lvl6pPr>
            <a:lvl7pPr marL="3918661" indent="0">
              <a:buNone/>
              <a:defRPr sz="2900"/>
            </a:lvl7pPr>
            <a:lvl8pPr marL="4571771" indent="0">
              <a:buNone/>
              <a:defRPr sz="2900"/>
            </a:lvl8pPr>
            <a:lvl9pPr marL="5224882" indent="0">
              <a:buNone/>
              <a:defRPr sz="2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67661" y="6440806"/>
            <a:ext cx="8778240" cy="965834"/>
          </a:xfrm>
        </p:spPr>
        <p:txBody>
          <a:bodyPr/>
          <a:lstStyle>
            <a:lvl1pPr marL="0" indent="0">
              <a:buNone/>
              <a:defRPr sz="2000"/>
            </a:lvl1pPr>
            <a:lvl2pPr marL="653110" indent="0">
              <a:buNone/>
              <a:defRPr sz="1700"/>
            </a:lvl2pPr>
            <a:lvl3pPr marL="1306220" indent="0">
              <a:buNone/>
              <a:defRPr sz="1400"/>
            </a:lvl3pPr>
            <a:lvl4pPr marL="1959331" indent="0">
              <a:buNone/>
              <a:defRPr sz="1300"/>
            </a:lvl4pPr>
            <a:lvl5pPr marL="2612441" indent="0">
              <a:buNone/>
              <a:defRPr sz="1300"/>
            </a:lvl5pPr>
            <a:lvl6pPr marL="3265551" indent="0">
              <a:buNone/>
              <a:defRPr sz="1300"/>
            </a:lvl6pPr>
            <a:lvl7pPr marL="3918661" indent="0">
              <a:buNone/>
              <a:defRPr sz="1300"/>
            </a:lvl7pPr>
            <a:lvl8pPr marL="4571771" indent="0">
              <a:buNone/>
              <a:defRPr sz="1300"/>
            </a:lvl8pPr>
            <a:lvl9pPr marL="5224882" indent="0">
              <a:buNone/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1C858-83F6-480B-9918-12B514228956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5801E-D034-4020-9202-8DAA45BD7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412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1520" y="329566"/>
            <a:ext cx="13167360" cy="1371600"/>
          </a:xfrm>
          <a:prstGeom prst="rect">
            <a:avLst/>
          </a:prstGeom>
        </p:spPr>
        <p:txBody>
          <a:bodyPr vert="horz" lIns="130622" tIns="65311" rIns="130622" bIns="65311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1920240"/>
            <a:ext cx="13167360" cy="5431156"/>
          </a:xfrm>
          <a:prstGeom prst="rect">
            <a:avLst/>
          </a:prstGeom>
        </p:spPr>
        <p:txBody>
          <a:bodyPr vert="horz" lIns="130622" tIns="65311" rIns="130622" bIns="6531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520" y="7627621"/>
            <a:ext cx="3413760" cy="438150"/>
          </a:xfrm>
          <a:prstGeom prst="rect">
            <a:avLst/>
          </a:prstGeom>
        </p:spPr>
        <p:txBody>
          <a:bodyPr vert="horz" lIns="130622" tIns="65311" rIns="130622" bIns="65311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B1C858-83F6-480B-9918-12B514228956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98720" y="7627621"/>
            <a:ext cx="4632960" cy="438150"/>
          </a:xfrm>
          <a:prstGeom prst="rect">
            <a:avLst/>
          </a:prstGeom>
        </p:spPr>
        <p:txBody>
          <a:bodyPr vert="horz" lIns="130622" tIns="65311" rIns="130622" bIns="65311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85120" y="7627621"/>
            <a:ext cx="3413760" cy="438150"/>
          </a:xfrm>
          <a:prstGeom prst="rect">
            <a:avLst/>
          </a:prstGeom>
        </p:spPr>
        <p:txBody>
          <a:bodyPr vert="horz" lIns="130622" tIns="65311" rIns="130622" bIns="65311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35801E-D034-4020-9202-8DAA45BD7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205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306220" rtl="0" eaLnBrk="1" latinLnBrk="0" hangingPunct="1">
        <a:spcBef>
          <a:spcPct val="0"/>
        </a:spcBef>
        <a:buNone/>
        <a:defRPr sz="63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9833" indent="-489833" algn="l" defTabSz="1306220" rtl="0" eaLnBrk="1" latinLnBrk="0" hangingPunct="1">
        <a:spcBef>
          <a:spcPct val="20000"/>
        </a:spcBef>
        <a:buFont typeface="Arial" panose="020B0604020202020204" pitchFamily="34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1pPr>
      <a:lvl2pPr marL="1061304" indent="-408194" algn="l" defTabSz="1306220" rtl="0" eaLnBrk="1" latinLnBrk="0" hangingPunct="1">
        <a:spcBef>
          <a:spcPct val="20000"/>
        </a:spcBef>
        <a:buFont typeface="Arial" panose="020B0604020202020204" pitchFamily="34" charset="0"/>
        <a:buChar char="–"/>
        <a:defRPr sz="40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632776" indent="-326555" algn="l" defTabSz="1306220" rtl="0" eaLnBrk="1" latinLnBrk="0" hangingPunct="1">
        <a:spcBef>
          <a:spcPct val="20000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85886" indent="-326555" algn="l" defTabSz="1306220" rtl="0" eaLnBrk="1" latinLnBrk="0" hangingPunct="1">
        <a:spcBef>
          <a:spcPct val="20000"/>
        </a:spcBef>
        <a:buFont typeface="Arial" panose="020B0604020202020204" pitchFamily="34" charset="0"/>
        <a:buChar char="–"/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38996" indent="-326555" algn="l" defTabSz="1306220" rtl="0" eaLnBrk="1" latinLnBrk="0" hangingPunct="1">
        <a:spcBef>
          <a:spcPct val="20000"/>
        </a:spcBef>
        <a:buFont typeface="Arial" panose="020B0604020202020204" pitchFamily="34" charset="0"/>
        <a:buChar char="»"/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592106" indent="-326555" algn="l" defTabSz="1306220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245216" indent="-326555" algn="l" defTabSz="1306220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4898327" indent="-326555" algn="l" defTabSz="1306220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551437" indent="-326555" algn="l" defTabSz="1306220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3110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6220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9331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12441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65551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18661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1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24882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1520" y="329566"/>
            <a:ext cx="13167360" cy="1371600"/>
          </a:xfrm>
          <a:prstGeom prst="rect">
            <a:avLst/>
          </a:prstGeom>
        </p:spPr>
        <p:txBody>
          <a:bodyPr vert="horz" lIns="137498" tIns="68749" rIns="137498" bIns="68749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1920242"/>
            <a:ext cx="13167360" cy="5431155"/>
          </a:xfrm>
          <a:prstGeom prst="rect">
            <a:avLst/>
          </a:prstGeom>
        </p:spPr>
        <p:txBody>
          <a:bodyPr vert="horz" lIns="137498" tIns="68749" rIns="137498" bIns="68749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520" y="7627621"/>
            <a:ext cx="3413760" cy="438150"/>
          </a:xfrm>
          <a:prstGeom prst="rect">
            <a:avLst/>
          </a:prstGeom>
        </p:spPr>
        <p:txBody>
          <a:bodyPr vert="horz" lIns="137498" tIns="68749" rIns="137498" bIns="68749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374983"/>
            <a:fld id="{AD706CFD-827E-4D2E-A90D-56E23410CEDA}" type="datetimeFigureOut">
              <a:rPr lang="en-US" smtClean="0">
                <a:solidFill>
                  <a:srgbClr val="0F142A">
                    <a:tint val="75000"/>
                  </a:srgbClr>
                </a:solidFill>
                <a:latin typeface="Calibri"/>
              </a:rPr>
              <a:pPr defTabSz="1374983"/>
              <a:t>12/7/2023</a:t>
            </a:fld>
            <a:endParaRPr lang="en-US">
              <a:solidFill>
                <a:srgbClr val="0F142A">
                  <a:tint val="75000"/>
                </a:srgb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98720" y="7627621"/>
            <a:ext cx="4632960" cy="438150"/>
          </a:xfrm>
          <a:prstGeom prst="rect">
            <a:avLst/>
          </a:prstGeom>
        </p:spPr>
        <p:txBody>
          <a:bodyPr vert="horz" lIns="137498" tIns="68749" rIns="137498" bIns="68749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374983"/>
            <a:endParaRPr lang="en-US">
              <a:solidFill>
                <a:srgbClr val="0F142A">
                  <a:tint val="75000"/>
                </a:srgb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85120" y="7627621"/>
            <a:ext cx="3413760" cy="438150"/>
          </a:xfrm>
          <a:prstGeom prst="rect">
            <a:avLst/>
          </a:prstGeom>
        </p:spPr>
        <p:txBody>
          <a:bodyPr vert="horz" lIns="137498" tIns="68749" rIns="137498" bIns="68749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374983"/>
            <a:fld id="{BE10123E-CBB6-446F-9B0B-EF33B15F7D2F}" type="slidenum">
              <a:rPr lang="en-US" smtClean="0">
                <a:solidFill>
                  <a:srgbClr val="0F142A">
                    <a:tint val="75000"/>
                  </a:srgbClr>
                </a:solidFill>
                <a:latin typeface="Calibri"/>
              </a:rPr>
              <a:pPr defTabSz="1374983"/>
              <a:t>‹#›</a:t>
            </a:fld>
            <a:endParaRPr lang="en-US">
              <a:solidFill>
                <a:srgbClr val="0F142A">
                  <a:tint val="75000"/>
                </a:srgb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84206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74983" rtl="0" eaLnBrk="1" latinLnBrk="0" hangingPunct="1">
        <a:spcBef>
          <a:spcPct val="0"/>
        </a:spcBef>
        <a:buNone/>
        <a:defRPr sz="48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15619" indent="-515619" algn="l" defTabSz="137498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1117174" indent="-429682" algn="l" defTabSz="1374983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718729" indent="-343746" algn="l" defTabSz="1374983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406221" indent="-343746" algn="l" defTabSz="1374983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3093712" indent="-343746" algn="l" defTabSz="1374983" rtl="0" eaLnBrk="1" latinLnBrk="0" hangingPunct="1">
        <a:spcBef>
          <a:spcPct val="20000"/>
        </a:spcBef>
        <a:buFont typeface="Arial" panose="020B0604020202020204" pitchFamily="34" charset="0"/>
        <a:buChar char="»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3781204" indent="-343746" algn="l" defTabSz="1374983" rtl="0" eaLnBrk="1" latinLnBrk="0" hangingPunct="1">
        <a:spcBef>
          <a:spcPct val="2000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468696" indent="-343746" algn="l" defTabSz="1374983" rtl="0" eaLnBrk="1" latinLnBrk="0" hangingPunct="1">
        <a:spcBef>
          <a:spcPct val="2000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156187" indent="-343746" algn="l" defTabSz="1374983" rtl="0" eaLnBrk="1" latinLnBrk="0" hangingPunct="1">
        <a:spcBef>
          <a:spcPct val="2000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5843679" indent="-343746" algn="l" defTabSz="1374983" rtl="0" eaLnBrk="1" latinLnBrk="0" hangingPunct="1">
        <a:spcBef>
          <a:spcPct val="2000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498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7492" algn="l" defTabSz="137498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4983" algn="l" defTabSz="137498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62475" algn="l" defTabSz="137498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9967" algn="l" defTabSz="137498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37458" algn="l" defTabSz="137498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24950" algn="l" defTabSz="137498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12441" algn="l" defTabSz="137498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99933" algn="l" defTabSz="137498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0.xml"/><Relationship Id="rId13" Type="http://schemas.openxmlformats.org/officeDocument/2006/relationships/diagramData" Target="../diagrams/data11.xml"/><Relationship Id="rId18" Type="http://schemas.openxmlformats.org/officeDocument/2006/relationships/diagramData" Target="../diagrams/data12.xml"/><Relationship Id="rId3" Type="http://schemas.openxmlformats.org/officeDocument/2006/relationships/image" Target="../media/image2.png"/><Relationship Id="rId21" Type="http://schemas.openxmlformats.org/officeDocument/2006/relationships/diagramColors" Target="../diagrams/colors12.xml"/><Relationship Id="rId7" Type="http://schemas.openxmlformats.org/officeDocument/2006/relationships/oleObject" Target="../embeddings/oleObject8.bin"/><Relationship Id="rId12" Type="http://schemas.microsoft.com/office/2007/relationships/diagramDrawing" Target="../diagrams/drawing10.xml"/><Relationship Id="rId17" Type="http://schemas.microsoft.com/office/2007/relationships/diagramDrawing" Target="../diagrams/drawing11.xml"/><Relationship Id="rId2" Type="http://schemas.openxmlformats.org/officeDocument/2006/relationships/slideLayout" Target="../slideLayouts/slideLayout2.xml"/><Relationship Id="rId16" Type="http://schemas.openxmlformats.org/officeDocument/2006/relationships/diagramColors" Target="../diagrams/colors11.xml"/><Relationship Id="rId20" Type="http://schemas.openxmlformats.org/officeDocument/2006/relationships/diagramQuickStyle" Target="../diagrams/quickStyle1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7.bin"/><Relationship Id="rId11" Type="http://schemas.openxmlformats.org/officeDocument/2006/relationships/diagramColors" Target="../diagrams/colors10.xml"/><Relationship Id="rId5" Type="http://schemas.openxmlformats.org/officeDocument/2006/relationships/image" Target="../media/image1.emf"/><Relationship Id="rId15" Type="http://schemas.openxmlformats.org/officeDocument/2006/relationships/diagramQuickStyle" Target="../diagrams/quickStyle11.xml"/><Relationship Id="rId10" Type="http://schemas.openxmlformats.org/officeDocument/2006/relationships/diagramQuickStyle" Target="../diagrams/quickStyle10.xml"/><Relationship Id="rId19" Type="http://schemas.openxmlformats.org/officeDocument/2006/relationships/diagramLayout" Target="../diagrams/layout12.xml"/><Relationship Id="rId4" Type="http://schemas.openxmlformats.org/officeDocument/2006/relationships/oleObject" Target="../embeddings/oleObject6.bin"/><Relationship Id="rId9" Type="http://schemas.openxmlformats.org/officeDocument/2006/relationships/diagramLayout" Target="../diagrams/layout10.xml"/><Relationship Id="rId14" Type="http://schemas.openxmlformats.org/officeDocument/2006/relationships/diagramLayout" Target="../diagrams/layout11.xml"/><Relationship Id="rId22" Type="http://schemas.microsoft.com/office/2007/relationships/diagramDrawing" Target="../diagrams/drawing1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3.xml"/><Relationship Id="rId13" Type="http://schemas.openxmlformats.org/officeDocument/2006/relationships/diagramData" Target="../diagrams/data14.xml"/><Relationship Id="rId18" Type="http://schemas.openxmlformats.org/officeDocument/2006/relationships/diagramData" Target="../diagrams/data15.xml"/><Relationship Id="rId3" Type="http://schemas.openxmlformats.org/officeDocument/2006/relationships/image" Target="../media/image2.png"/><Relationship Id="rId21" Type="http://schemas.openxmlformats.org/officeDocument/2006/relationships/diagramColors" Target="../diagrams/colors15.xml"/><Relationship Id="rId7" Type="http://schemas.openxmlformats.org/officeDocument/2006/relationships/oleObject" Target="../embeddings/oleObject11.bin"/><Relationship Id="rId12" Type="http://schemas.microsoft.com/office/2007/relationships/diagramDrawing" Target="../diagrams/drawing13.xml"/><Relationship Id="rId17" Type="http://schemas.microsoft.com/office/2007/relationships/diagramDrawing" Target="../diagrams/drawing14.xml"/><Relationship Id="rId2" Type="http://schemas.openxmlformats.org/officeDocument/2006/relationships/slideLayout" Target="../slideLayouts/slideLayout2.xml"/><Relationship Id="rId16" Type="http://schemas.openxmlformats.org/officeDocument/2006/relationships/diagramColors" Target="../diagrams/colors14.xml"/><Relationship Id="rId20" Type="http://schemas.openxmlformats.org/officeDocument/2006/relationships/diagramQuickStyle" Target="../diagrams/quickStyle15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0.bin"/><Relationship Id="rId11" Type="http://schemas.openxmlformats.org/officeDocument/2006/relationships/diagramColors" Target="../diagrams/colors13.xml"/><Relationship Id="rId5" Type="http://schemas.openxmlformats.org/officeDocument/2006/relationships/image" Target="../media/image1.emf"/><Relationship Id="rId15" Type="http://schemas.openxmlformats.org/officeDocument/2006/relationships/diagramQuickStyle" Target="../diagrams/quickStyle14.xml"/><Relationship Id="rId10" Type="http://schemas.openxmlformats.org/officeDocument/2006/relationships/diagramQuickStyle" Target="../diagrams/quickStyle13.xml"/><Relationship Id="rId19" Type="http://schemas.openxmlformats.org/officeDocument/2006/relationships/diagramLayout" Target="../diagrams/layout15.xml"/><Relationship Id="rId4" Type="http://schemas.openxmlformats.org/officeDocument/2006/relationships/oleObject" Target="../embeddings/oleObject9.bin"/><Relationship Id="rId9" Type="http://schemas.openxmlformats.org/officeDocument/2006/relationships/diagramLayout" Target="../diagrams/layout13.xml"/><Relationship Id="rId14" Type="http://schemas.openxmlformats.org/officeDocument/2006/relationships/diagramLayout" Target="../diagrams/layout14.xml"/><Relationship Id="rId22" Type="http://schemas.microsoft.com/office/2007/relationships/diagramDrawing" Target="../diagrams/drawing1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60000"/>
                <a:lumOff val="40000"/>
              </a:schemeClr>
            </a:gs>
            <a:gs pos="78000">
              <a:schemeClr val="tx1">
                <a:lumMod val="75000"/>
                <a:lumOff val="25000"/>
              </a:schemeClr>
            </a:gs>
          </a:gsLst>
          <a:lin ang="318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24200" y="3505200"/>
            <a:ext cx="11130170" cy="132343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defTabSz="1374983"/>
            <a:r>
              <a:rPr lang="en-US" sz="8000" b="1" dirty="0">
                <a:solidFill>
                  <a:prstClr val="white">
                    <a:lumMod val="95000"/>
                  </a:prstClr>
                </a:solidFill>
                <a:latin typeface="Arial"/>
                <a:cs typeface="Arial"/>
              </a:rPr>
              <a:t>NETCONF by Example</a:t>
            </a:r>
          </a:p>
        </p:txBody>
      </p:sp>
      <p:sp>
        <p:nvSpPr>
          <p:cNvPr id="4" name="Rectangle 3"/>
          <p:cNvSpPr/>
          <p:nvPr/>
        </p:nvSpPr>
        <p:spPr>
          <a:xfrm>
            <a:off x="3200400" y="5181600"/>
            <a:ext cx="10363200" cy="609600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983"/>
            <a:endParaRPr lang="en-US" sz="27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287000" y="7493169"/>
            <a:ext cx="41148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1374983"/>
            <a:r>
              <a:rPr lang="en-US" sz="2700" dirty="0">
                <a:solidFill>
                  <a:prstClr val="white"/>
                </a:solidFill>
                <a:latin typeface="Calibri"/>
              </a:rPr>
              <a:t>v1.0 (2015-10-05)</a:t>
            </a:r>
          </a:p>
        </p:txBody>
      </p:sp>
    </p:spTree>
    <p:extLst>
      <p:ext uri="{BB962C8B-B14F-4D97-AF65-F5344CB8AC3E}">
        <p14:creationId xmlns:p14="http://schemas.microsoft.com/office/powerpoint/2010/main" val="2990069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Realistic &lt;get&gt; Response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11734800" cy="6477000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nn-NO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nn-NO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rpc-reply</a:t>
            </a:r>
            <a:r>
              <a:rPr lang="nn-NO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message-id="1" xmlns="urn:ietf:params:xml:ns:netconf:base:1.0"&gt;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&lt;data&gt;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&lt;interfaces xmlns="urn:ietf:params:xml:ns:yang:ietf-interfaces"&gt;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&lt;interface&gt;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&lt;name&gt;eth0&lt;/name&gt;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&lt;type xmlns:ianaift="urn:ietf:params:xml:ns:yang:iana-if-type"&gt;ianaift:ethernetCsmacd&lt;/type&gt;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&lt;enabled&gt;true&lt;/enabled&gt;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&lt;ipv6 xmlns="urn:ietf:params:xml:ns:yang:ietf-ip"&gt;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&lt;address&gt;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&lt;ip&gt;2001:db8:c18:1::3&lt;/ip&gt;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&lt;prefix-length&gt;128&lt;/prefix-length&gt;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&lt;/address&gt;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&lt;/ipv6&gt;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&lt;/interface&gt;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&lt;interface&gt;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&lt;name&gt;eth1&lt;/name&gt;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&lt;type xmlns:ianaift="urn:ietf:params:xml:ns:yang:iana-if-type"&gt;ianaift:ethernetCsmacd&lt;/type&gt;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&lt;enabled&gt;true&lt;/enabled&gt;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&lt;ipv6 xmlns="urn:ietf:params:xml:ns:yang:ietf-ip"&gt;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&lt;address&gt;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&lt;ip&gt;2001:db8:c18:2::1&lt;/ip&gt;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&lt;prefix-length&gt;128&lt;/prefix-length&gt;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&lt;/address&gt;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&lt;/ipv6&gt;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&lt;/interface&gt;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&lt;/interfaces&gt;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&lt;/data&gt;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&lt;/rpc-reply&gt;</a:t>
            </a:r>
          </a:p>
        </p:txBody>
      </p:sp>
      <p:graphicFrame>
        <p:nvGraphicFramePr>
          <p:cNvPr id="12" name="Objec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28654305"/>
              </p:ext>
            </p:extLst>
          </p:nvPr>
        </p:nvGraphicFramePr>
        <p:xfrm>
          <a:off x="12921062" y="1664943"/>
          <a:ext cx="1120550" cy="8910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93" name="Klipp" r:id="rId4" imgW="3976920" imgH="4132440" progId="">
                  <p:embed/>
                </p:oleObj>
              </mc:Choice>
              <mc:Fallback>
                <p:oleObj name="Klipp" r:id="rId4" imgW="3976920" imgH="413244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21062" y="1664943"/>
                        <a:ext cx="1120550" cy="8910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ight Arrow 13"/>
          <p:cNvSpPr/>
          <p:nvPr/>
        </p:nvSpPr>
        <p:spPr>
          <a:xfrm flipH="1">
            <a:off x="9753600" y="1752600"/>
            <a:ext cx="2955427" cy="533400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&lt;data&gt;</a:t>
            </a:r>
          </a:p>
        </p:txBody>
      </p:sp>
    </p:spTree>
    <p:extLst>
      <p:ext uri="{BB962C8B-B14F-4D97-AF65-F5344CB8AC3E}">
        <p14:creationId xmlns:p14="http://schemas.microsoft.com/office/powerpoint/2010/main" val="1264293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Data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idx="1"/>
          </p:nvPr>
        </p:nvSpPr>
        <p:spPr>
          <a:xfrm>
            <a:off x="777240" y="3316604"/>
            <a:ext cx="13167360" cy="4227196"/>
          </a:xfrm>
          <a:ln>
            <a:solidFill>
              <a:schemeClr val="bg1">
                <a:lumMod val="85000"/>
              </a:schemeClr>
            </a:solidFill>
          </a:ln>
        </p:spPr>
        <p:txBody>
          <a:bodyPr>
            <a:normAutofit/>
          </a:bodyPr>
          <a:lstStyle/>
          <a:p>
            <a:pPr marL="2403475" indent="-2403475">
              <a:buNone/>
              <a:tabLst>
                <a:tab pos="1709738" algn="l"/>
              </a:tabLst>
            </a:pPr>
            <a:r>
              <a:rPr lang="en-US" sz="2800" dirty="0"/>
              <a:t>We will use:</a:t>
            </a:r>
          </a:p>
          <a:p>
            <a:pPr>
              <a:tabLst>
                <a:tab pos="1709738" algn="l"/>
              </a:tabLst>
            </a:pPr>
            <a:r>
              <a:rPr lang="en-US" sz="2800" dirty="0"/>
              <a:t>The </a:t>
            </a:r>
            <a:r>
              <a:rPr lang="en-US" sz="2800" dirty="0">
                <a:latin typeface="Courier New"/>
                <a:cs typeface="Courier New"/>
              </a:rPr>
              <a:t>&lt;get&gt;</a:t>
            </a:r>
            <a:r>
              <a:rPr lang="en-US" sz="2800" dirty="0"/>
              <a:t> or </a:t>
            </a:r>
            <a:r>
              <a:rPr lang="en-US" sz="2800" dirty="0">
                <a:latin typeface="Courier New"/>
                <a:cs typeface="Courier New"/>
              </a:rPr>
              <a:t>&lt;get-</a:t>
            </a:r>
            <a:r>
              <a:rPr lang="en-US" sz="2800" dirty="0" err="1">
                <a:latin typeface="Courier New"/>
                <a:cs typeface="Courier New"/>
              </a:rPr>
              <a:t>config</a:t>
            </a:r>
            <a:r>
              <a:rPr lang="en-US" sz="2800" dirty="0">
                <a:latin typeface="Courier New"/>
                <a:cs typeface="Courier New"/>
              </a:rPr>
              <a:t>&gt;</a:t>
            </a:r>
            <a:r>
              <a:rPr lang="en-US" sz="2800" dirty="0"/>
              <a:t> operations</a:t>
            </a:r>
          </a:p>
          <a:p>
            <a:pPr>
              <a:tabLst>
                <a:tab pos="1709738" algn="l"/>
              </a:tabLst>
            </a:pPr>
            <a:r>
              <a:rPr lang="en-US" sz="2800" dirty="0"/>
              <a:t>The </a:t>
            </a:r>
            <a:r>
              <a:rPr lang="en-US" sz="2800" dirty="0">
                <a:latin typeface="Courier New"/>
                <a:cs typeface="Courier New"/>
              </a:rPr>
              <a:t>&lt;filter&gt;</a:t>
            </a:r>
            <a:r>
              <a:rPr lang="en-US" sz="2800" dirty="0"/>
              <a:t> parameter to select a particular </a:t>
            </a:r>
            <a:r>
              <a:rPr lang="en-US" sz="2800" dirty="0" err="1"/>
              <a:t>subtree</a:t>
            </a:r>
            <a:r>
              <a:rPr lang="en-US" sz="2800" dirty="0"/>
              <a:t> in the reply</a:t>
            </a:r>
          </a:p>
        </p:txBody>
      </p:sp>
      <p:sp>
        <p:nvSpPr>
          <p:cNvPr id="6" name="Content Placeholder 5"/>
          <p:cNvSpPr txBox="1">
            <a:spLocks/>
          </p:cNvSpPr>
          <p:nvPr/>
        </p:nvSpPr>
        <p:spPr>
          <a:xfrm>
            <a:off x="777240" y="1868804"/>
            <a:ext cx="7452360" cy="125539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130622" tIns="65311" rIns="130622" bIns="65311" rtlCol="0">
            <a:normAutofit/>
          </a:bodyPr>
          <a:lstStyle>
            <a:lvl1pPr marL="489833" indent="-489833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4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61304" indent="-408194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4000" b="0" i="0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>
                <a:solidFill>
                  <a:schemeClr val="tx2">
                    <a:lumMod val="50000"/>
                  </a:schemeClr>
                </a:solidFill>
              </a:rPr>
              <a:t>How do I filter to get data for just one interface instead of all?</a:t>
            </a:r>
          </a:p>
        </p:txBody>
      </p:sp>
    </p:spTree>
    <p:extLst>
      <p:ext uri="{BB962C8B-B14F-4D97-AF65-F5344CB8AC3E}">
        <p14:creationId xmlns:p14="http://schemas.microsoft.com/office/powerpoint/2010/main" val="18471755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Filtering Data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800600" y="1600200"/>
            <a:ext cx="9448800" cy="2819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130622" tIns="65311" rIns="130622" bIns="65311" rtlCol="0">
            <a:noAutofit/>
          </a:bodyPr>
          <a:lstStyle>
            <a:lvl1pPr marL="489833" indent="-489833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4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61304" indent="-408194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4000" b="0" i="0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i-FI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&lt;rpc message-id="101” xmlns=”urn:ietf:param</a:t>
            </a:r>
            <a:br>
              <a:rPr lang="fi-FI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i-FI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&lt;</a:t>
            </a:r>
            <a:r>
              <a:rPr lang="fi-FI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fi-FI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i-FI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fi-FI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&lt;filter type="subtree"&gt;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i-FI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&lt;top xmlns="urn:ietf:params:xml:ns:yang:ietf-interfaces";</a:t>
            </a:r>
            <a:br>
              <a:rPr lang="fi-FI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o-R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ro-R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&lt;interfaces&gt;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ro-R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&lt;/interfaces&gt;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ro-R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ro-R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&lt;/top&gt;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ro-R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o-R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o-RO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&lt;/filter&gt;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o-R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&lt;/get&gt;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rpc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ro-RO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800" y="2286000"/>
            <a:ext cx="43813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Return just the </a:t>
            </a:r>
            <a:r>
              <a:rPr lang="en-US" sz="2800" i="1" dirty="0"/>
              <a:t>interfaces</a:t>
            </a:r>
            <a:r>
              <a:rPr lang="en-US" sz="2800" dirty="0"/>
              <a:t> list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800600" y="4572000"/>
            <a:ext cx="9448800" cy="3505200"/>
          </a:xfrm>
          <a:solidFill>
            <a:schemeClr val="accent5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nn-N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&lt;rpc message-id="1" xmlns="urn:ietf:params:xml:ns:netconf:base:1.0"&gt;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&lt;get&gt;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n-NO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&lt;filter xmlns="urn:ietf:params:xml:ns:yang:ietf-interfaces"&gt;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&lt;interfaces&gt;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&lt;interface&gt;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&lt;name&gt;</a:t>
            </a:r>
            <a:r>
              <a:rPr lang="nn-NO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eth0</a:t>
            </a:r>
            <a:r>
              <a:rPr lang="nn-N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&lt;/name&gt;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&lt;/interface&gt;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&lt;/interfaces&gt;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n-NO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&lt;/filter&gt;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&lt;/get&gt;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&lt;/rpc&gt;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2400" y="5715000"/>
            <a:ext cx="43434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Return the configuration data for just the </a:t>
            </a:r>
            <a:r>
              <a:rPr lang="en-US" i="1" dirty="0"/>
              <a:t>eth0</a:t>
            </a:r>
            <a:r>
              <a:rPr lang="en-US" dirty="0"/>
              <a:t> interface</a:t>
            </a:r>
          </a:p>
        </p:txBody>
      </p:sp>
    </p:spTree>
    <p:extLst>
      <p:ext uri="{BB962C8B-B14F-4D97-AF65-F5344CB8AC3E}">
        <p14:creationId xmlns:p14="http://schemas.microsoft.com/office/powerpoint/2010/main" val="21007905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Reply to a filtered &lt;get&gt; on leaf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752600"/>
            <a:ext cx="9677400" cy="5410200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nn-N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&lt;rpc-reply message-id="1" xmlns="urn:ietf:params:xml:ns:netconf:base:1.0"&gt;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&lt;data&gt;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&lt;interfaces xmlns="urn:ietf:params:xml:ns:yang:ietf-interfaces"&gt;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&lt;interface&gt;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&lt;name&gt;</a:t>
            </a:r>
            <a:r>
              <a:rPr lang="nn-NO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eth0</a:t>
            </a:r>
            <a:r>
              <a:rPr lang="nn-N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&lt;/name&gt;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&lt;type xmlns:ianaift="urn:ietf:params:xml:ns:yang:iana-if-type"&gt;ianaift:ethernetCsmacd&lt;/type&gt;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&lt;enabled&gt;true&lt;/enabled&gt;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&lt;ipv6 xmlns="urn:ietf:params:xml:ns:yang:ietf-ip"&gt;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&lt;address&gt;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&lt;ip&gt;2001:db8:c18:1::3&lt;/ip&gt;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&lt;prefix-length&gt;128&lt;/prefix-length&gt;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&lt;/address&gt;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&lt;/ipv6&gt;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&lt;/interface&gt;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&lt;/interfaces&gt;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&lt;/data&gt;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&lt;/rpc-reply&gt;</a:t>
            </a:r>
          </a:p>
        </p:txBody>
      </p:sp>
      <p:graphicFrame>
        <p:nvGraphicFramePr>
          <p:cNvPr id="12" name="Objec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46175729"/>
              </p:ext>
            </p:extLst>
          </p:nvPr>
        </p:nvGraphicFramePr>
        <p:xfrm>
          <a:off x="12344400" y="3021565"/>
          <a:ext cx="1120550" cy="8910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17" name="Klipp" r:id="rId4" imgW="3976920" imgH="4132440" progId="">
                  <p:embed/>
                </p:oleObj>
              </mc:Choice>
              <mc:Fallback>
                <p:oleObj name="Klipp" r:id="rId4" imgW="3976920" imgH="413244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44400" y="3021565"/>
                        <a:ext cx="1120550" cy="8910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ight Arrow 13"/>
          <p:cNvSpPr/>
          <p:nvPr/>
        </p:nvSpPr>
        <p:spPr>
          <a:xfrm flipH="1">
            <a:off x="9220200" y="3200400"/>
            <a:ext cx="2955427" cy="533400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&lt;data&gt;</a:t>
            </a:r>
          </a:p>
        </p:txBody>
      </p:sp>
    </p:spTree>
    <p:extLst>
      <p:ext uri="{BB962C8B-B14F-4D97-AF65-F5344CB8AC3E}">
        <p14:creationId xmlns:p14="http://schemas.microsoft.com/office/powerpoint/2010/main" val="31576018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Manipulating Data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idx="1"/>
          </p:nvPr>
        </p:nvSpPr>
        <p:spPr>
          <a:xfrm>
            <a:off x="777240" y="3316604"/>
            <a:ext cx="13167360" cy="4227196"/>
          </a:xfrm>
          <a:ln>
            <a:solidFill>
              <a:schemeClr val="bg1">
                <a:lumMod val="85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buNone/>
              <a:tabLst>
                <a:tab pos="2916238" algn="l"/>
              </a:tabLst>
            </a:pPr>
            <a:r>
              <a:rPr lang="en-US" sz="2800" dirty="0"/>
              <a:t>Example: Enabling and configuring the IPv6 address for an interface</a:t>
            </a:r>
          </a:p>
          <a:p>
            <a:pPr marL="0" indent="0">
              <a:buNone/>
              <a:tabLst>
                <a:tab pos="2916238" algn="l"/>
              </a:tabLst>
            </a:pPr>
            <a:endParaRPr lang="en-US" sz="2800" dirty="0"/>
          </a:p>
          <a:p>
            <a:pPr marL="0" indent="0">
              <a:buNone/>
              <a:tabLst>
                <a:tab pos="2916238" algn="l"/>
              </a:tabLst>
            </a:pPr>
            <a:r>
              <a:rPr lang="en-US" sz="2800" dirty="0"/>
              <a:t>We will use:</a:t>
            </a:r>
          </a:p>
          <a:p>
            <a:pPr>
              <a:tabLst>
                <a:tab pos="2916238" algn="l"/>
              </a:tabLst>
            </a:pPr>
            <a:r>
              <a:rPr lang="en-US" sz="2800" dirty="0"/>
              <a:t>The </a:t>
            </a:r>
            <a:r>
              <a:rPr lang="en-US" sz="2800" dirty="0">
                <a:latin typeface="Courier New"/>
                <a:cs typeface="Courier New"/>
              </a:rPr>
              <a:t>&lt;edit-</a:t>
            </a:r>
            <a:r>
              <a:rPr lang="en-US" sz="2800" dirty="0" err="1">
                <a:latin typeface="Courier New"/>
                <a:cs typeface="Courier New"/>
              </a:rPr>
              <a:t>config</a:t>
            </a:r>
            <a:r>
              <a:rPr lang="en-US" sz="2800" dirty="0">
                <a:latin typeface="Courier New"/>
                <a:cs typeface="Courier New"/>
              </a:rPr>
              <a:t>&gt;</a:t>
            </a:r>
            <a:r>
              <a:rPr lang="en-US" sz="2800" dirty="0"/>
              <a:t> operation to edit the </a:t>
            </a:r>
            <a:r>
              <a:rPr lang="en-US" sz="2800" dirty="0" err="1"/>
              <a:t>datastore</a:t>
            </a:r>
            <a:r>
              <a:rPr lang="en-US" sz="2800" dirty="0"/>
              <a:t> content</a:t>
            </a:r>
          </a:p>
          <a:p>
            <a:pPr lvl="1">
              <a:tabLst>
                <a:tab pos="2916238" algn="l"/>
              </a:tabLst>
            </a:pPr>
            <a:r>
              <a:rPr lang="en-US" sz="2200" dirty="0"/>
              <a:t>The </a:t>
            </a:r>
            <a:r>
              <a:rPr lang="en-US" sz="2200" dirty="0">
                <a:latin typeface="Courier New"/>
                <a:cs typeface="Courier New"/>
              </a:rPr>
              <a:t>&lt;target&gt;</a:t>
            </a:r>
            <a:r>
              <a:rPr lang="en-US" sz="2200" dirty="0"/>
              <a:t> parameter to specify the </a:t>
            </a:r>
            <a:r>
              <a:rPr lang="en-US" sz="2200" dirty="0" err="1"/>
              <a:t>datastore</a:t>
            </a:r>
            <a:r>
              <a:rPr lang="en-US" sz="2200" dirty="0"/>
              <a:t>, </a:t>
            </a:r>
          </a:p>
          <a:p>
            <a:pPr>
              <a:tabLst>
                <a:tab pos="2916238" algn="l"/>
              </a:tabLst>
            </a:pPr>
            <a:r>
              <a:rPr lang="en-US" sz="2800" dirty="0"/>
              <a:t>The </a:t>
            </a:r>
            <a:r>
              <a:rPr lang="en-US" sz="2800" dirty="0">
                <a:latin typeface="Courier New"/>
                <a:cs typeface="Courier New"/>
              </a:rPr>
              <a:t>&lt;commit&gt;</a:t>
            </a:r>
            <a:r>
              <a:rPr lang="en-US" sz="2800" dirty="0"/>
              <a:t> operation to commit the candidate </a:t>
            </a:r>
            <a:r>
              <a:rPr lang="en-US" sz="2800" dirty="0" err="1"/>
              <a:t>datastore</a:t>
            </a:r>
            <a:r>
              <a:rPr lang="en-US" sz="2800" dirty="0"/>
              <a:t> content to the running </a:t>
            </a:r>
            <a:r>
              <a:rPr lang="en-US" sz="2800" dirty="0" err="1"/>
              <a:t>datastore</a:t>
            </a:r>
            <a:endParaRPr lang="en-US" sz="2800" dirty="0"/>
          </a:p>
        </p:txBody>
      </p:sp>
      <p:sp>
        <p:nvSpPr>
          <p:cNvPr id="6" name="Content Placeholder 5"/>
          <p:cNvSpPr txBox="1">
            <a:spLocks/>
          </p:cNvSpPr>
          <p:nvPr/>
        </p:nvSpPr>
        <p:spPr>
          <a:xfrm>
            <a:off x="777240" y="1868804"/>
            <a:ext cx="7452360" cy="125539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130622" tIns="65311" rIns="130622" bIns="65311" rtlCol="0">
            <a:normAutofit/>
          </a:bodyPr>
          <a:lstStyle>
            <a:lvl1pPr marL="489833" indent="-489833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4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61304" indent="-408194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4000" b="0" i="0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>
                <a:solidFill>
                  <a:schemeClr val="tx2">
                    <a:lumMod val="50000"/>
                  </a:schemeClr>
                </a:solidFill>
              </a:rPr>
              <a:t>How do I manipulate configuration?</a:t>
            </a:r>
          </a:p>
        </p:txBody>
      </p:sp>
    </p:spTree>
    <p:extLst>
      <p:ext uri="{BB962C8B-B14F-4D97-AF65-F5344CB8AC3E}">
        <p14:creationId xmlns:p14="http://schemas.microsoft.com/office/powerpoint/2010/main" val="6767422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&lt;edit-</a:t>
            </a:r>
            <a:r>
              <a:rPr lang="en-US" dirty="0" err="1"/>
              <a:t>config</a:t>
            </a:r>
            <a:r>
              <a:rPr lang="en-US" dirty="0"/>
              <a:t>&gt;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676400" y="2057400"/>
            <a:ext cx="11213123" cy="3733800"/>
          </a:xfrm>
          <a:solidFill>
            <a:schemeClr val="accent5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rpc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="urn:ietf:params:xml:ns:netconf:base:1.0"  message-id="1”&gt;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&lt;edit-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&lt;target&gt;   ...</a:t>
            </a:r>
            <a:r>
              <a:rPr lang="en-US" sz="2000" dirty="0" err="1">
                <a:cs typeface="Courier New" panose="02070309020205020404" pitchFamily="49" charset="0"/>
              </a:rPr>
              <a:t>Spcecify</a:t>
            </a:r>
            <a:r>
              <a:rPr lang="en-US" sz="2000" dirty="0">
                <a:cs typeface="Courier New" panose="02070309020205020404" pitchFamily="49" charset="0"/>
              </a:rPr>
              <a:t> the data store to edit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lang="en-US" sz="2000" dirty="0">
                <a:cs typeface="Courier New" panose="02070309020205020404" pitchFamily="49" charset="0"/>
              </a:rPr>
              <a:t>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&lt;/target&gt;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... </a:t>
            </a:r>
            <a:r>
              <a:rPr lang="en-US" sz="2000" dirty="0">
                <a:cs typeface="Courier New" panose="02070309020205020404" pitchFamily="49" charset="0"/>
              </a:rPr>
              <a:t>Provide the desired configuration to write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lang="en-US" sz="2000" dirty="0">
                <a:cs typeface="Courier New" panose="02070309020205020404" pitchFamily="49" charset="0"/>
              </a:rPr>
              <a:t>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&lt;/edit-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rpc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7581973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Enabling the Interface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219200" y="1981200"/>
            <a:ext cx="12039600" cy="5431156"/>
          </a:xfr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rpc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="urn:ietf:params:xml:ns:netconf:base:1.0"  message-id="1"&gt;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&lt;edit-</a:t>
            </a:r>
            <a:r>
              <a:rPr lang="en-US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&lt;target&gt;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&lt;running/&gt;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&lt;/target&gt;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&lt;interfaces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urn:ietf:params:xml:ns:yang:ietf-interfaces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&lt;interface&gt;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&lt;name&gt;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eth0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&lt;/name&gt;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&lt;type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xmlns:ianaift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urn:ietf:params:xml:ns:yang:iana-if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b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			type"&gt;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ianaift:ethernetCsmacd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&lt;/type&gt;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&lt;enabled&gt;true&lt;/enabled&gt;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&lt;/interface&gt;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&lt;/interfaces&gt;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&lt;/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&lt;/edit-</a:t>
            </a:r>
            <a:r>
              <a:rPr lang="en-US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rpc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7581973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Using &lt;edit-</a:t>
            </a:r>
            <a:r>
              <a:rPr lang="en-US" dirty="0" err="1"/>
              <a:t>config</a:t>
            </a:r>
            <a:r>
              <a:rPr lang="en-US" dirty="0"/>
              <a:t>&gt; on candidate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Requires :candidate capability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209151216"/>
              </p:ext>
            </p:extLst>
          </p:nvPr>
        </p:nvGraphicFramePr>
        <p:xfrm>
          <a:off x="-11723" y="3200400"/>
          <a:ext cx="7086600" cy="431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924800" y="1646872"/>
            <a:ext cx="5486400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rpc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&lt;delete-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&lt;target&gt;&lt;candidate/&gt;&lt;/target&gt;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&lt;/delete-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rpc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24800" y="3276600"/>
            <a:ext cx="5486400" cy="317009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rpc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&lt;edit-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&lt;target&gt;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&lt;candidate/&gt;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&lt;/target&gt;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&lt;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2000" b="1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...New Configuration...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&lt;/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&lt;/edit-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rpc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924800" y="6680537"/>
            <a:ext cx="5486400" cy="1015663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rpc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&lt;commit\&gt;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rpc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6961965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Adding IPv6 Address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524000"/>
            <a:ext cx="11353800" cy="5638800"/>
          </a:xfrm>
          <a:solidFill>
            <a:schemeClr val="accent5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rpc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message-id="1"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="urn:ietf:params:xml:ns:netconf:base:1.0"&gt;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&lt;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edit-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&lt;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candidate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&lt;/target&gt;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&lt;interfaces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urn:ietf:params:xml:ns:yang:ietf-interfaces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&lt;interface&gt;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&lt;name&gt;eth0&lt;/name&gt;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&lt;ipv6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urn:ietf:params:xml:ns:yang:ietf-ip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&lt;address&gt;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&lt;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&gt;2001:db8:c18:1::3&lt;/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&lt;prefix-length&gt;128&lt;/prefix-length&gt;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&lt;/address&gt;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&lt;/ipv6&gt;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&lt;/interface&gt;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&lt;/interfaces&gt;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&lt;/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&lt;/edit-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rpc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4000" y="7315200"/>
            <a:ext cx="77724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...and then commit</a:t>
            </a:r>
          </a:p>
        </p:txBody>
      </p:sp>
    </p:spTree>
    <p:extLst>
      <p:ext uri="{BB962C8B-B14F-4D97-AF65-F5344CB8AC3E}">
        <p14:creationId xmlns:p14="http://schemas.microsoft.com/office/powerpoint/2010/main" val="34798675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Locking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idx="1"/>
          </p:nvPr>
        </p:nvSpPr>
        <p:spPr>
          <a:xfrm>
            <a:off x="777240" y="3316604"/>
            <a:ext cx="11109960" cy="4227196"/>
          </a:xfrm>
          <a:ln>
            <a:solidFill>
              <a:schemeClr val="bg1">
                <a:lumMod val="85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buNone/>
              <a:tabLst>
                <a:tab pos="2916238" algn="l"/>
              </a:tabLst>
            </a:pPr>
            <a:r>
              <a:rPr lang="en-US" sz="2800" dirty="0"/>
              <a:t>We will use:</a:t>
            </a:r>
          </a:p>
          <a:p>
            <a:pPr>
              <a:tabLst>
                <a:tab pos="2916238" algn="l"/>
              </a:tabLst>
            </a:pPr>
            <a:r>
              <a:rPr lang="en-US" sz="2800" dirty="0"/>
              <a:t>The </a:t>
            </a:r>
            <a:r>
              <a:rPr lang="en-US" sz="2800" dirty="0">
                <a:latin typeface="Courier New"/>
                <a:cs typeface="Courier New"/>
              </a:rPr>
              <a:t>&lt;lock&gt;</a:t>
            </a:r>
            <a:r>
              <a:rPr lang="en-US" sz="2800" dirty="0"/>
              <a:t> operation to lock a </a:t>
            </a:r>
            <a:r>
              <a:rPr lang="en-US" sz="2800" dirty="0" err="1"/>
              <a:t>datastore</a:t>
            </a:r>
            <a:endParaRPr lang="en-US" sz="2800" dirty="0"/>
          </a:p>
          <a:p>
            <a:pPr>
              <a:tabLst>
                <a:tab pos="2916238" algn="l"/>
              </a:tabLst>
            </a:pPr>
            <a:r>
              <a:rPr lang="en-US" sz="2800" dirty="0"/>
              <a:t>The </a:t>
            </a:r>
            <a:r>
              <a:rPr lang="en-US" sz="2800" dirty="0">
                <a:latin typeface="Courier New"/>
                <a:cs typeface="Courier New"/>
              </a:rPr>
              <a:t>&lt;delete-</a:t>
            </a:r>
            <a:r>
              <a:rPr lang="en-US" sz="2800" dirty="0" err="1">
                <a:latin typeface="Courier New"/>
                <a:cs typeface="Courier New"/>
              </a:rPr>
              <a:t>config</a:t>
            </a:r>
            <a:r>
              <a:rPr lang="en-US" sz="2800" dirty="0">
                <a:latin typeface="Courier New"/>
                <a:cs typeface="Courier New"/>
              </a:rPr>
              <a:t>&gt;</a:t>
            </a:r>
            <a:r>
              <a:rPr lang="en-US" sz="2800" dirty="0"/>
              <a:t> operation to clear the </a:t>
            </a:r>
            <a:r>
              <a:rPr lang="en-US" sz="2800" dirty="0" err="1"/>
              <a:t>datastore</a:t>
            </a:r>
            <a:endParaRPr lang="en-US" sz="2800" dirty="0"/>
          </a:p>
          <a:p>
            <a:pPr>
              <a:tabLst>
                <a:tab pos="2916238" algn="l"/>
              </a:tabLst>
            </a:pPr>
            <a:r>
              <a:rPr lang="en-US" sz="2800" dirty="0"/>
              <a:t>The </a:t>
            </a:r>
            <a:r>
              <a:rPr lang="en-US" sz="2800" dirty="0">
                <a:latin typeface="Courier New"/>
                <a:cs typeface="Courier New"/>
              </a:rPr>
              <a:t>&lt;edit-</a:t>
            </a:r>
            <a:r>
              <a:rPr lang="en-US" sz="2800" dirty="0" err="1">
                <a:latin typeface="Courier New"/>
                <a:cs typeface="Courier New"/>
              </a:rPr>
              <a:t>config</a:t>
            </a:r>
            <a:r>
              <a:rPr lang="en-US" sz="2800" dirty="0">
                <a:latin typeface="Courier New"/>
                <a:cs typeface="Courier New"/>
              </a:rPr>
              <a:t>&gt;</a:t>
            </a:r>
            <a:r>
              <a:rPr lang="en-US" sz="2800" dirty="0"/>
              <a:t> operation to edit the </a:t>
            </a:r>
            <a:r>
              <a:rPr lang="en-US" sz="2800" dirty="0" err="1"/>
              <a:t>datastore</a:t>
            </a:r>
            <a:r>
              <a:rPr lang="en-US" sz="2800" dirty="0"/>
              <a:t> content</a:t>
            </a:r>
          </a:p>
          <a:p>
            <a:pPr>
              <a:tabLst>
                <a:tab pos="2916238" algn="l"/>
              </a:tabLst>
            </a:pPr>
            <a:r>
              <a:rPr lang="en-US" sz="2800" dirty="0"/>
              <a:t>The </a:t>
            </a:r>
            <a:r>
              <a:rPr lang="en-US" sz="2800" dirty="0">
                <a:latin typeface="Courier New"/>
                <a:cs typeface="Courier New"/>
              </a:rPr>
              <a:t>&lt;commit&gt; </a:t>
            </a:r>
            <a:r>
              <a:rPr lang="en-US" sz="2800" dirty="0"/>
              <a:t>operation to commit candidate to running</a:t>
            </a:r>
          </a:p>
          <a:p>
            <a:pPr>
              <a:tabLst>
                <a:tab pos="2916238" algn="l"/>
              </a:tabLst>
            </a:pPr>
            <a:r>
              <a:rPr lang="en-US" sz="2800" dirty="0"/>
              <a:t>The </a:t>
            </a:r>
            <a:r>
              <a:rPr lang="en-US" sz="2800" dirty="0">
                <a:latin typeface="Courier New"/>
                <a:cs typeface="Courier New"/>
              </a:rPr>
              <a:t>&lt;unlock&gt;</a:t>
            </a:r>
            <a:r>
              <a:rPr lang="en-US" sz="2800" dirty="0"/>
              <a:t> operation to lock a </a:t>
            </a:r>
            <a:r>
              <a:rPr lang="en-US" sz="2800" dirty="0" err="1"/>
              <a:t>datastore</a:t>
            </a:r>
            <a:endParaRPr lang="en-US" sz="2800" dirty="0"/>
          </a:p>
          <a:p>
            <a:pPr>
              <a:tabLst>
                <a:tab pos="2916238" algn="l"/>
              </a:tabLst>
            </a:pPr>
            <a:endParaRPr lang="en-US" sz="2800" dirty="0"/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777240" y="1868804"/>
            <a:ext cx="7452360" cy="125539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130622" tIns="65311" rIns="130622" bIns="65311" rtlCol="0">
            <a:normAutofit/>
          </a:bodyPr>
          <a:lstStyle>
            <a:lvl1pPr marL="489833" indent="-489833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4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61304" indent="-408194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4000" b="0" i="0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>
                <a:solidFill>
                  <a:schemeClr val="tx2">
                    <a:lumMod val="50000"/>
                  </a:schemeClr>
                </a:solidFill>
              </a:rPr>
              <a:t>I don’t want others to change the configuration while I’m editing it!</a:t>
            </a:r>
          </a:p>
        </p:txBody>
      </p:sp>
    </p:spTree>
    <p:extLst>
      <p:ext uri="{BB962C8B-B14F-4D97-AF65-F5344CB8AC3E}">
        <p14:creationId xmlns:p14="http://schemas.microsoft.com/office/powerpoint/2010/main" val="3755639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and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cs typeface="Calibri Light"/>
              </a:rPr>
              <a:t>This presentation uses a set of common configuration management tasks to walk through the main features of the NETCONF protocol.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cs typeface="Calibri Light"/>
              </a:rPr>
              <a:t>After this presentation, you should be able to:</a:t>
            </a:r>
          </a:p>
          <a:p>
            <a:r>
              <a:rPr lang="en-US" dirty="0"/>
              <a:t>Obtain desired configuration attributes from a device using NETCONF</a:t>
            </a:r>
          </a:p>
          <a:p>
            <a:r>
              <a:rPr lang="en-US" dirty="0"/>
              <a:t>Configure a network device using NETCONF</a:t>
            </a:r>
          </a:p>
          <a:p>
            <a:r>
              <a:rPr lang="en-US" dirty="0"/>
              <a:t>Understand NETCONF transactions</a:t>
            </a:r>
          </a:p>
        </p:txBody>
      </p:sp>
    </p:spTree>
    <p:extLst>
      <p:ext uri="{BB962C8B-B14F-4D97-AF65-F5344CB8AC3E}">
        <p14:creationId xmlns:p14="http://schemas.microsoft.com/office/powerpoint/2010/main" val="31527496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Locking the Running </a:t>
            </a:r>
            <a:r>
              <a:rPr lang="en-US" dirty="0" err="1"/>
              <a:t>Datastore</a:t>
            </a:r>
            <a:r>
              <a:rPr lang="en-US" dirty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00862" y="1524000"/>
            <a:ext cx="7467600" cy="175432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rpc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="urn:ietf:params:xml:ns:netconf:base:1.0" message-id="1"&gt;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&lt;lock&gt;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&lt;target&gt;&lt;running/&gt;&lt;/target&gt;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&lt;/lock&gt;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rpc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36654402"/>
              </p:ext>
            </p:extLst>
          </p:nvPr>
        </p:nvGraphicFramePr>
        <p:xfrm>
          <a:off x="609600" y="1828800"/>
          <a:ext cx="4343400" cy="58786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Right Arrow 8"/>
          <p:cNvSpPr/>
          <p:nvPr/>
        </p:nvSpPr>
        <p:spPr>
          <a:xfrm>
            <a:off x="5100637" y="1914524"/>
            <a:ext cx="1781174" cy="34376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5780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Clear the Candidate </a:t>
            </a:r>
            <a:r>
              <a:rPr lang="en-US" dirty="0" err="1"/>
              <a:t>Datastore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900862" y="2589074"/>
            <a:ext cx="7467600" cy="230832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rpc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="urn:ietf:params:xml:ns:netconf:base:1.0" message-id="3"&gt;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&lt;delete-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&lt;target&gt;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&lt;candidate/&gt;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&lt;/target&gt;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&lt;/delete-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rpc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891471815"/>
              </p:ext>
            </p:extLst>
          </p:nvPr>
        </p:nvGraphicFramePr>
        <p:xfrm>
          <a:off x="609600" y="1828800"/>
          <a:ext cx="4343400" cy="58786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Right Arrow 8"/>
          <p:cNvSpPr/>
          <p:nvPr/>
        </p:nvSpPr>
        <p:spPr>
          <a:xfrm>
            <a:off x="5100637" y="3390037"/>
            <a:ext cx="1781174" cy="34376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2200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 the Candidate </a:t>
            </a:r>
            <a:r>
              <a:rPr lang="en-US" dirty="0" err="1"/>
              <a:t>Datastore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900862" y="3124200"/>
            <a:ext cx="7467600" cy="31393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rpc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="urn:ietf:params:xml:ns:netconf:base:1.0" message-id="4"&gt;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&lt;edit-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&lt;target&gt;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&lt;candidate/&gt;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&lt;/target&gt;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...</a:t>
            </a:r>
            <a:r>
              <a:rPr lang="en-US" sz="1800" i="1" dirty="0">
                <a:cs typeface="Courier New" panose="02070309020205020404" pitchFamily="49" charset="0"/>
              </a:rPr>
              <a:t> Configuration data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&lt;/edit-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rpc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915779222"/>
              </p:ext>
            </p:extLst>
          </p:nvPr>
        </p:nvGraphicFramePr>
        <p:xfrm>
          <a:off x="609600" y="1828800"/>
          <a:ext cx="4343400" cy="58786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Right Arrow 8"/>
          <p:cNvSpPr/>
          <p:nvPr/>
        </p:nvSpPr>
        <p:spPr>
          <a:xfrm>
            <a:off x="5100637" y="4572000"/>
            <a:ext cx="1781174" cy="34376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5780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 the Candidate to Running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86574" y="5486400"/>
            <a:ext cx="7467600" cy="12003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rpc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="urn:ietf:params:xml:ns:netconf:base:1.0" message-id="5"&gt;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&lt;commit/&gt;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rpc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644668941"/>
              </p:ext>
            </p:extLst>
          </p:nvPr>
        </p:nvGraphicFramePr>
        <p:xfrm>
          <a:off x="609600" y="1828800"/>
          <a:ext cx="4343400" cy="58786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Right Arrow 9"/>
          <p:cNvSpPr/>
          <p:nvPr/>
        </p:nvSpPr>
        <p:spPr>
          <a:xfrm>
            <a:off x="5100637" y="5943600"/>
            <a:ext cx="1781174" cy="34376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5780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Unlock the Running </a:t>
            </a:r>
            <a:r>
              <a:rPr lang="en-US" dirty="0" err="1"/>
              <a:t>Datastore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86574" y="6400800"/>
            <a:ext cx="7467600" cy="175432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rpc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="urn:ietf:params:xml:ns:netconf:base:1.0" message-id=“6"&gt;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&lt;unlock&gt;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&lt;target&gt;&lt;running/&gt;&lt;/target&gt;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&lt;/unlock&gt;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rpc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849704102"/>
              </p:ext>
            </p:extLst>
          </p:nvPr>
        </p:nvGraphicFramePr>
        <p:xfrm>
          <a:off x="609600" y="1828800"/>
          <a:ext cx="4343400" cy="58786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Right Arrow 9"/>
          <p:cNvSpPr/>
          <p:nvPr/>
        </p:nvSpPr>
        <p:spPr>
          <a:xfrm>
            <a:off x="5100637" y="7106081"/>
            <a:ext cx="1781174" cy="34376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5780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and Rollback</a:t>
            </a:r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777240" y="1905000"/>
            <a:ext cx="7452360" cy="125539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130622" tIns="65311" rIns="130622" bIns="65311" rtlCol="0">
            <a:normAutofit/>
          </a:bodyPr>
          <a:lstStyle>
            <a:lvl1pPr marL="489833" indent="-489833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4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61304" indent="-408194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4000" b="0" i="0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>
                <a:solidFill>
                  <a:schemeClr val="tx2">
                    <a:lumMod val="50000"/>
                  </a:schemeClr>
                </a:solidFill>
              </a:rPr>
              <a:t>I want to test the configuration before I commit and cancel out if necessary!</a:t>
            </a:r>
          </a:p>
        </p:txBody>
      </p:sp>
      <p:sp>
        <p:nvSpPr>
          <p:cNvPr id="8" name="Content Placeholder 5"/>
          <p:cNvSpPr txBox="1">
            <a:spLocks/>
          </p:cNvSpPr>
          <p:nvPr/>
        </p:nvSpPr>
        <p:spPr>
          <a:xfrm>
            <a:off x="777240" y="3316604"/>
            <a:ext cx="10576560" cy="422719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vert="horz" lIns="130622" tIns="65311" rIns="130622" bIns="65311" rtlCol="0">
            <a:normAutofit/>
          </a:bodyPr>
          <a:lstStyle>
            <a:lvl1pPr marL="489833" indent="-489833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4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61304" indent="-408194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4000" b="0" i="0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  <a:tabLst>
                <a:tab pos="2916238" algn="l"/>
              </a:tabLst>
            </a:pPr>
            <a:r>
              <a:rPr lang="en-US" sz="2800" dirty="0"/>
              <a:t>We will use:</a:t>
            </a:r>
          </a:p>
          <a:p>
            <a:pPr>
              <a:tabLst>
                <a:tab pos="2916238" algn="l"/>
              </a:tabLst>
            </a:pPr>
            <a:r>
              <a:rPr lang="en-US" sz="2800" dirty="0"/>
              <a:t>The </a:t>
            </a:r>
            <a:r>
              <a:rPr lang="en-US" sz="2800" dirty="0">
                <a:latin typeface="Courier New"/>
                <a:cs typeface="Courier New"/>
              </a:rPr>
              <a:t>&lt;validate&gt;</a:t>
            </a:r>
            <a:r>
              <a:rPr lang="en-US" sz="2800" dirty="0"/>
              <a:t> operation to validate the content of a </a:t>
            </a:r>
            <a:r>
              <a:rPr lang="en-US" sz="2800" dirty="0" err="1"/>
              <a:t>datastore</a:t>
            </a:r>
            <a:endParaRPr lang="en-US" sz="2800" dirty="0"/>
          </a:p>
          <a:p>
            <a:pPr>
              <a:tabLst>
                <a:tab pos="2916238" algn="l"/>
              </a:tabLst>
            </a:pPr>
            <a:r>
              <a:rPr lang="en-US" sz="2800" dirty="0"/>
              <a:t>The </a:t>
            </a:r>
            <a:r>
              <a:rPr lang="en-US" sz="2800" dirty="0">
                <a:latin typeface="Courier New"/>
                <a:cs typeface="Courier New"/>
              </a:rPr>
              <a:t>&lt;commit&gt; </a:t>
            </a:r>
            <a:r>
              <a:rPr lang="en-US" sz="2800" dirty="0"/>
              <a:t>operation to commit candidate to running</a:t>
            </a:r>
          </a:p>
          <a:p>
            <a:pPr lvl="1">
              <a:tabLst>
                <a:tab pos="2916238" algn="l"/>
              </a:tabLst>
            </a:pPr>
            <a:r>
              <a:rPr lang="en-US" sz="2200" dirty="0"/>
              <a:t>The </a:t>
            </a:r>
            <a:r>
              <a:rPr lang="en-US" sz="2200" dirty="0">
                <a:latin typeface="Courier New"/>
                <a:cs typeface="Courier New"/>
              </a:rPr>
              <a:t>&lt;confirmed&gt; </a:t>
            </a:r>
            <a:r>
              <a:rPr lang="en-US" sz="2200" dirty="0"/>
              <a:t>parameter to denote a confirmed commit</a:t>
            </a:r>
          </a:p>
          <a:p>
            <a:pPr lvl="1">
              <a:tabLst>
                <a:tab pos="2916238" algn="l"/>
              </a:tabLst>
            </a:pPr>
            <a:r>
              <a:rPr lang="en-US" sz="2200" dirty="0"/>
              <a:t>The </a:t>
            </a:r>
            <a:r>
              <a:rPr lang="en-US" sz="2200" dirty="0">
                <a:latin typeface="Courier New"/>
                <a:cs typeface="Courier New"/>
              </a:rPr>
              <a:t>&lt;persist&gt; </a:t>
            </a:r>
            <a:r>
              <a:rPr lang="en-US" sz="2200" dirty="0"/>
              <a:t>parameter to specify a commit identifier</a:t>
            </a:r>
          </a:p>
          <a:p>
            <a:pPr lvl="1">
              <a:tabLst>
                <a:tab pos="2916238" algn="l"/>
              </a:tabLst>
            </a:pPr>
            <a:r>
              <a:rPr lang="en-US" sz="2200" dirty="0"/>
              <a:t>The </a:t>
            </a:r>
            <a:r>
              <a:rPr lang="en-US" sz="2200" dirty="0">
                <a:latin typeface="Courier New"/>
                <a:cs typeface="Courier New"/>
              </a:rPr>
              <a:t>&lt;confirm-timeout&gt; </a:t>
            </a:r>
            <a:r>
              <a:rPr lang="en-US" sz="2200" dirty="0"/>
              <a:t>parameter to specify a timeout before rollback</a:t>
            </a:r>
          </a:p>
        </p:txBody>
      </p:sp>
    </p:spTree>
    <p:extLst>
      <p:ext uri="{BB962C8B-B14F-4D97-AF65-F5344CB8AC3E}">
        <p14:creationId xmlns:p14="http://schemas.microsoft.com/office/powerpoint/2010/main" val="19337033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57974" y="3589719"/>
            <a:ext cx="7467600" cy="230832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rpc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message-id="5"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="urn:ietf:params:xml:ns:netconf:base:1.0"&gt;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&lt;validate&gt;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&lt;source&gt;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&lt;candidate/&gt;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&lt;/source&gt;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&lt;/validate&gt;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rpc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11828233"/>
              </p:ext>
            </p:extLst>
          </p:nvPr>
        </p:nvGraphicFramePr>
        <p:xfrm>
          <a:off x="609600" y="1828800"/>
          <a:ext cx="4343400" cy="58786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Right Arrow 9"/>
          <p:cNvSpPr/>
          <p:nvPr/>
        </p:nvSpPr>
        <p:spPr>
          <a:xfrm>
            <a:off x="4876800" y="4572000"/>
            <a:ext cx="1781174" cy="34376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086600" y="2971800"/>
            <a:ext cx="62393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/>
              <a:t>Check for syntactical and semantic errors.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226126" y="6477000"/>
            <a:ext cx="6099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/>
              <a:t>If ok is received back proceed to Commit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0268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Confirmed Commit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57974" y="3589719"/>
            <a:ext cx="7467600" cy="258532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&lt;?xml version="1.0" encoding="UTF-8"?&gt;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rpc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message-id="6"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="urn:ietf:params:xml:ns:netconf:base:1.0" &gt;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&lt;commit&gt;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&lt;confirmed/&gt;</a:t>
            </a:r>
          </a:p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&lt;confirm-timeout&gt;10&lt;/confirm-timeout&gt;</a:t>
            </a:r>
          </a:p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&lt;persist&gt;IQ,d4668&lt;/persist&gt;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&lt;/commit&gt;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rpc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161318237"/>
              </p:ext>
            </p:extLst>
          </p:nvPr>
        </p:nvGraphicFramePr>
        <p:xfrm>
          <a:off x="609600" y="1828800"/>
          <a:ext cx="4343400" cy="58786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Right Arrow 9"/>
          <p:cNvSpPr/>
          <p:nvPr/>
        </p:nvSpPr>
        <p:spPr>
          <a:xfrm>
            <a:off x="4876800" y="5726161"/>
            <a:ext cx="1781174" cy="34376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086600" y="1828800"/>
            <a:ext cx="639696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/>
              <a:t>Requires :confirmed-commit capability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/>
              <a:t>Commit for 10 seconds then timeout and revert if confirmation not received</a:t>
            </a:r>
          </a:p>
        </p:txBody>
      </p:sp>
    </p:spTree>
    <p:extLst>
      <p:ext uri="{BB962C8B-B14F-4D97-AF65-F5344CB8AC3E}">
        <p14:creationId xmlns:p14="http://schemas.microsoft.com/office/powerpoint/2010/main" val="2118300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Confirming Commit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74016" y="5664875"/>
            <a:ext cx="7467600" cy="20313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&lt;?xml version="1.0" encoding="UTF-8"?&gt;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rpc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message-id="7"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xmlns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="urn:ietf:params:xml:ns:netconf:base:1.0" &gt;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&lt;commit&gt;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&lt;persist&gt;IQ,d4668&lt;/persist&gt;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&lt;/commit&gt;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rpc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4123367909"/>
              </p:ext>
            </p:extLst>
          </p:nvPr>
        </p:nvGraphicFramePr>
        <p:xfrm>
          <a:off x="609600" y="1828800"/>
          <a:ext cx="4343400" cy="58786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Right Arrow 9"/>
          <p:cNvSpPr/>
          <p:nvPr/>
        </p:nvSpPr>
        <p:spPr>
          <a:xfrm>
            <a:off x="4876800" y="7010400"/>
            <a:ext cx="1781174" cy="34376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8291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Configuring Multiple Devices</a:t>
            </a:r>
          </a:p>
        </p:txBody>
      </p:sp>
      <p:sp>
        <p:nvSpPr>
          <p:cNvPr id="6" name="Content Placeholder 5"/>
          <p:cNvSpPr txBox="1">
            <a:spLocks/>
          </p:cNvSpPr>
          <p:nvPr/>
        </p:nvSpPr>
        <p:spPr>
          <a:xfrm>
            <a:off x="777240" y="1868804"/>
            <a:ext cx="7452360" cy="125539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130622" tIns="65311" rIns="130622" bIns="65311" rtlCol="0">
            <a:normAutofit/>
          </a:bodyPr>
          <a:lstStyle>
            <a:lvl1pPr marL="489833" indent="-489833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4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61304" indent="-408194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4000" b="0" i="0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>
                <a:solidFill>
                  <a:schemeClr val="tx2">
                    <a:lumMod val="50000"/>
                  </a:schemeClr>
                </a:solidFill>
              </a:rPr>
              <a:t>I want to configure multiple devices at once and rollback if anyone fails</a:t>
            </a:r>
          </a:p>
        </p:txBody>
      </p:sp>
      <p:sp>
        <p:nvSpPr>
          <p:cNvPr id="8" name="Content Placeholder 5"/>
          <p:cNvSpPr txBox="1">
            <a:spLocks/>
          </p:cNvSpPr>
          <p:nvPr/>
        </p:nvSpPr>
        <p:spPr>
          <a:xfrm>
            <a:off x="777240" y="3316604"/>
            <a:ext cx="10576560" cy="422719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vert="horz" lIns="130622" tIns="65311" rIns="130622" bIns="65311" rtlCol="0">
            <a:normAutofit/>
          </a:bodyPr>
          <a:lstStyle>
            <a:lvl1pPr marL="489833" indent="-489833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4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61304" indent="-408194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4000" b="0" i="0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  <a:tabLst>
                <a:tab pos="2916238" algn="l"/>
              </a:tabLst>
            </a:pPr>
            <a:r>
              <a:rPr lang="en-US" sz="2800" dirty="0"/>
              <a:t>This leverages a combination of parallel sessions and confirmed commits. We will use the same steps as in the previous example, but towards three network devices.</a:t>
            </a:r>
          </a:p>
          <a:p>
            <a:pPr marL="0" indent="0">
              <a:buFont typeface="Arial" panose="020B0604020202020204" pitchFamily="34" charset="0"/>
              <a:buNone/>
              <a:tabLst>
                <a:tab pos="2916238" algn="l"/>
              </a:tabLst>
            </a:pPr>
            <a:r>
              <a:rPr lang="en-US" sz="2800" dirty="0"/>
              <a:t>This allows for two-phase commit transactions</a:t>
            </a:r>
          </a:p>
        </p:txBody>
      </p:sp>
    </p:spTree>
    <p:extLst>
      <p:ext uri="{BB962C8B-B14F-4D97-AF65-F5344CB8AC3E}">
        <p14:creationId xmlns:p14="http://schemas.microsoft.com/office/powerpoint/2010/main" val="3119816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3B6D"/>
                </a:solidFill>
              </a:rPr>
              <a:t>NETCONF Layering Model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1828800" y="3567148"/>
            <a:ext cx="0" cy="3709750"/>
          </a:xfrm>
          <a:prstGeom prst="line">
            <a:avLst/>
          </a:prstGeom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105400" y="3567148"/>
            <a:ext cx="0" cy="3709750"/>
          </a:xfrm>
          <a:prstGeom prst="line">
            <a:avLst/>
          </a:prstGeom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7696200" y="3567148"/>
            <a:ext cx="0" cy="3709750"/>
          </a:xfrm>
          <a:prstGeom prst="line">
            <a:avLst/>
          </a:prstGeom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685800" y="4055983"/>
            <a:ext cx="2196838" cy="8386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Operations</a:t>
            </a:r>
          </a:p>
        </p:txBody>
      </p:sp>
      <p:sp>
        <p:nvSpPr>
          <p:cNvPr id="47" name="Rectangle 46"/>
          <p:cNvSpPr/>
          <p:nvPr/>
        </p:nvSpPr>
        <p:spPr>
          <a:xfrm>
            <a:off x="3962400" y="4055983"/>
            <a:ext cx="2196838" cy="8386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&lt;get&gt;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&lt;get-</a:t>
            </a:r>
            <a:r>
              <a:rPr lang="en-US" sz="2400" dirty="0" err="1">
                <a:solidFill>
                  <a:schemeClr val="tx1"/>
                </a:solidFill>
              </a:rPr>
              <a:t>config</a:t>
            </a:r>
            <a:r>
              <a:rPr lang="en-US" sz="2400" dirty="0">
                <a:solidFill>
                  <a:schemeClr val="tx1"/>
                </a:solidFill>
              </a:rPr>
              <a:t>&gt;</a:t>
            </a:r>
          </a:p>
        </p:txBody>
      </p:sp>
      <p:sp>
        <p:nvSpPr>
          <p:cNvPr id="48" name="Rectangle 47"/>
          <p:cNvSpPr/>
          <p:nvPr/>
        </p:nvSpPr>
        <p:spPr>
          <a:xfrm>
            <a:off x="685800" y="2819400"/>
            <a:ext cx="2196838" cy="83860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Content</a:t>
            </a:r>
          </a:p>
        </p:txBody>
      </p:sp>
      <p:sp>
        <p:nvSpPr>
          <p:cNvPr id="49" name="Rectangle 48"/>
          <p:cNvSpPr/>
          <p:nvPr/>
        </p:nvSpPr>
        <p:spPr>
          <a:xfrm>
            <a:off x="3962400" y="2819400"/>
            <a:ext cx="2196838" cy="83860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Configuration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50" name="Rectangle 49"/>
          <p:cNvSpPr/>
          <p:nvPr/>
        </p:nvSpPr>
        <p:spPr>
          <a:xfrm>
            <a:off x="6553200" y="2819400"/>
            <a:ext cx="2196838" cy="83860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Notification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51" name="Rectangle 50"/>
          <p:cNvSpPr/>
          <p:nvPr/>
        </p:nvSpPr>
        <p:spPr>
          <a:xfrm>
            <a:off x="685800" y="5292566"/>
            <a:ext cx="2196838" cy="83860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Messages</a:t>
            </a:r>
          </a:p>
        </p:txBody>
      </p:sp>
      <p:sp>
        <p:nvSpPr>
          <p:cNvPr id="52" name="Rectangle 51"/>
          <p:cNvSpPr/>
          <p:nvPr/>
        </p:nvSpPr>
        <p:spPr>
          <a:xfrm>
            <a:off x="3962400" y="5292566"/>
            <a:ext cx="2196838" cy="83860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&lt;</a:t>
            </a:r>
            <a:r>
              <a:rPr lang="en-US" sz="2400" dirty="0" err="1">
                <a:solidFill>
                  <a:schemeClr val="accent3">
                    <a:lumMod val="50000"/>
                  </a:schemeClr>
                </a:solidFill>
              </a:rPr>
              <a:t>rpc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&gt;</a:t>
            </a:r>
          </a:p>
        </p:txBody>
      </p:sp>
      <p:sp>
        <p:nvSpPr>
          <p:cNvPr id="53" name="Rectangle 52"/>
          <p:cNvSpPr/>
          <p:nvPr/>
        </p:nvSpPr>
        <p:spPr>
          <a:xfrm>
            <a:off x="6553200" y="5292566"/>
            <a:ext cx="2196838" cy="83860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&lt;notification&gt;</a:t>
            </a:r>
          </a:p>
        </p:txBody>
      </p:sp>
      <p:sp>
        <p:nvSpPr>
          <p:cNvPr id="54" name="Rectangle 53"/>
          <p:cNvSpPr/>
          <p:nvPr/>
        </p:nvSpPr>
        <p:spPr>
          <a:xfrm>
            <a:off x="685800" y="6529150"/>
            <a:ext cx="2196838" cy="838604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Secure</a:t>
            </a:r>
          </a:p>
          <a:p>
            <a:pPr algn="ctr"/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Transport</a:t>
            </a:r>
          </a:p>
        </p:txBody>
      </p:sp>
      <p:sp>
        <p:nvSpPr>
          <p:cNvPr id="55" name="Rectangle 54"/>
          <p:cNvSpPr/>
          <p:nvPr/>
        </p:nvSpPr>
        <p:spPr>
          <a:xfrm>
            <a:off x="3962400" y="6529150"/>
            <a:ext cx="4787638" cy="838604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accent3">
                    <a:lumMod val="50000"/>
                  </a:schemeClr>
                </a:solidFill>
              </a:rPr>
              <a:t>ssh</a:t>
            </a:r>
            <a:endParaRPr lang="en-US" sz="24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56" name="Straight Connector 55"/>
          <p:cNvCxnSpPr/>
          <p:nvPr/>
        </p:nvCxnSpPr>
        <p:spPr>
          <a:xfrm>
            <a:off x="3407475" y="2057400"/>
            <a:ext cx="0" cy="571500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9296400" y="2057400"/>
            <a:ext cx="0" cy="571500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505200" y="2057400"/>
            <a:ext cx="57150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NETCONF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04801" y="2057400"/>
            <a:ext cx="30480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Layer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9372600" y="2057400"/>
            <a:ext cx="47244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Example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9677400" y="2895600"/>
            <a:ext cx="4412469" cy="1066800"/>
          </a:xfrm>
          <a:prstGeom prst="rect">
            <a:avLst/>
          </a:prstGeom>
          <a:solidFill>
            <a:srgbClr val="588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10332721" y="3962400"/>
            <a:ext cx="3764280" cy="7272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10789920" y="4689633"/>
            <a:ext cx="3307080" cy="110156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10332721" y="5791200"/>
            <a:ext cx="3764280" cy="9558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9677400" y="6553200"/>
            <a:ext cx="4419600" cy="796767"/>
          </a:xfrm>
          <a:prstGeom prst="rect">
            <a:avLst/>
          </a:prstGeom>
          <a:solidFill>
            <a:srgbClr val="588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9677401" y="2895600"/>
            <a:ext cx="429799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93700" indent="-393700">
              <a:tabLst>
                <a:tab pos="338138" algn="l"/>
                <a:tab pos="688975" algn="l"/>
                <a:tab pos="1139825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rpc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="urn:ietf:params:xml:ns:netconf:base:1.0"&gt;</a:t>
            </a:r>
          </a:p>
          <a:p>
            <a:pPr marL="393700" indent="-393700">
              <a:tabLst>
                <a:tab pos="338138" algn="l"/>
                <a:tab pos="688975" algn="l"/>
                <a:tab pos="1139825" algn="l"/>
              </a:tabLst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93700" indent="-393700">
              <a:tabLst>
                <a:tab pos="338138" algn="l"/>
                <a:tab pos="685800" algn="l"/>
                <a:tab pos="1139825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&lt;edit-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393700" indent="-393700">
              <a:tabLst>
                <a:tab pos="338138" algn="l"/>
                <a:tab pos="685800" algn="l"/>
                <a:tab pos="1139825" algn="l"/>
              </a:tabLst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93700" indent="-393700">
              <a:tabLst>
                <a:tab pos="338138" algn="l"/>
                <a:tab pos="688975" algn="l"/>
                <a:tab pos="1139825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393700" indent="-393700">
              <a:tabLst>
                <a:tab pos="338138" algn="l"/>
                <a:tab pos="688975" algn="l"/>
                <a:tab pos="1139825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...Content...</a:t>
            </a:r>
          </a:p>
          <a:p>
            <a:pPr marL="393700" indent="-393700">
              <a:tabLst>
                <a:tab pos="338138" algn="l"/>
                <a:tab pos="688975" algn="l"/>
                <a:tab pos="1139825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393700" indent="-393700">
              <a:tabLst>
                <a:tab pos="338138" algn="l"/>
                <a:tab pos="688975" algn="l"/>
                <a:tab pos="1139825" algn="l"/>
              </a:tabLst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93700" indent="-393700">
              <a:tabLst>
                <a:tab pos="338138" algn="l"/>
                <a:tab pos="688975" algn="l"/>
                <a:tab pos="1139825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&lt;/edit-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393700" indent="-393700">
              <a:tabLst>
                <a:tab pos="338138" algn="l"/>
                <a:tab pos="688975" algn="l"/>
                <a:tab pos="1139825" algn="l"/>
              </a:tabLst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93700" indent="-393700">
              <a:tabLst>
                <a:tab pos="338138" algn="l"/>
                <a:tab pos="688975" algn="l"/>
                <a:tab pos="1139825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rpc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9221407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#1: Prepare  </a:t>
            </a:r>
          </a:p>
        </p:txBody>
      </p:sp>
      <p:pic>
        <p:nvPicPr>
          <p:cNvPr id="4" name="Picture 3" descr="clipart_display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8050" y="1981200"/>
            <a:ext cx="1067185" cy="1083365"/>
          </a:xfrm>
          <a:prstGeom prst="rect">
            <a:avLst/>
          </a:prstGeom>
        </p:spPr>
      </p:pic>
      <p:graphicFrame>
        <p:nvGraphicFramePr>
          <p:cNvPr id="5" name="Objec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1925025"/>
              </p:ext>
            </p:extLst>
          </p:nvPr>
        </p:nvGraphicFramePr>
        <p:xfrm>
          <a:off x="2537050" y="6400800"/>
          <a:ext cx="1120550" cy="8910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5" name="Klipp" r:id="rId4" imgW="3976920" imgH="4132440" progId="">
                  <p:embed/>
                </p:oleObj>
              </mc:Choice>
              <mc:Fallback>
                <p:oleObj name="Klipp" r:id="rId4" imgW="3976920" imgH="413244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7050" y="6400800"/>
                        <a:ext cx="1120550" cy="8910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7100791"/>
              </p:ext>
            </p:extLst>
          </p:nvPr>
        </p:nvGraphicFramePr>
        <p:xfrm>
          <a:off x="6270850" y="6629400"/>
          <a:ext cx="1120550" cy="8910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6" name="Klipp" r:id="rId6" imgW="3976920" imgH="4132440" progId="">
                  <p:embed/>
                </p:oleObj>
              </mc:Choice>
              <mc:Fallback>
                <p:oleObj name="Klipp" r:id="rId6" imgW="3976920" imgH="413244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0850" y="6629400"/>
                        <a:ext cx="1120550" cy="8910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3317803"/>
              </p:ext>
            </p:extLst>
          </p:nvPr>
        </p:nvGraphicFramePr>
        <p:xfrm>
          <a:off x="10461850" y="6553200"/>
          <a:ext cx="1120550" cy="8910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7" name="Klipp" r:id="rId7" imgW="3976920" imgH="4132440" progId="">
                  <p:embed/>
                </p:oleObj>
              </mc:Choice>
              <mc:Fallback>
                <p:oleObj name="Klipp" r:id="rId7" imgW="3976920" imgH="413244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61850" y="6553200"/>
                        <a:ext cx="1120550" cy="8910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3005805732"/>
              </p:ext>
            </p:extLst>
          </p:nvPr>
        </p:nvGraphicFramePr>
        <p:xfrm>
          <a:off x="2667000" y="3352800"/>
          <a:ext cx="2329214" cy="21732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1116554304"/>
              </p:ext>
            </p:extLst>
          </p:nvPr>
        </p:nvGraphicFramePr>
        <p:xfrm>
          <a:off x="5943600" y="3505200"/>
          <a:ext cx="2329214" cy="21732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13" name="Diagram 12"/>
          <p:cNvGraphicFramePr/>
          <p:nvPr>
            <p:extLst>
              <p:ext uri="{D42A27DB-BD31-4B8C-83A1-F6EECF244321}">
                <p14:modId xmlns:p14="http://schemas.microsoft.com/office/powerpoint/2010/main" val="254559903"/>
              </p:ext>
            </p:extLst>
          </p:nvPr>
        </p:nvGraphicFramePr>
        <p:xfrm>
          <a:off x="9372600" y="3429000"/>
          <a:ext cx="2329214" cy="21732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</p:spTree>
    <p:extLst>
      <p:ext uri="{BB962C8B-B14F-4D97-AF65-F5344CB8AC3E}">
        <p14:creationId xmlns:p14="http://schemas.microsoft.com/office/powerpoint/2010/main" val="22058360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Step #2: </a:t>
            </a:r>
            <a:r>
              <a:rPr lang="en-US" dirty="0"/>
              <a:t>Commit</a:t>
            </a:r>
          </a:p>
        </p:txBody>
      </p:sp>
      <p:pic>
        <p:nvPicPr>
          <p:cNvPr id="4" name="Picture 3" descr="clipart_display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8050" y="1981200"/>
            <a:ext cx="1067185" cy="1083365"/>
          </a:xfrm>
          <a:prstGeom prst="rect">
            <a:avLst/>
          </a:prstGeom>
        </p:spPr>
      </p:pic>
      <p:graphicFrame>
        <p:nvGraphicFramePr>
          <p:cNvPr id="5" name="Objec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81721879"/>
              </p:ext>
            </p:extLst>
          </p:nvPr>
        </p:nvGraphicFramePr>
        <p:xfrm>
          <a:off x="2537050" y="6400800"/>
          <a:ext cx="1120550" cy="8910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0" name="Klipp" r:id="rId4" imgW="3976920" imgH="4132440" progId="">
                  <p:embed/>
                </p:oleObj>
              </mc:Choice>
              <mc:Fallback>
                <p:oleObj name="Klipp" r:id="rId4" imgW="3976920" imgH="413244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7050" y="6400800"/>
                        <a:ext cx="1120550" cy="8910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45944887"/>
              </p:ext>
            </p:extLst>
          </p:nvPr>
        </p:nvGraphicFramePr>
        <p:xfrm>
          <a:off x="6270850" y="6629400"/>
          <a:ext cx="1120550" cy="8910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1" name="Klipp" r:id="rId6" imgW="3976920" imgH="4132440" progId="">
                  <p:embed/>
                </p:oleObj>
              </mc:Choice>
              <mc:Fallback>
                <p:oleObj name="Klipp" r:id="rId6" imgW="3976920" imgH="413244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0850" y="6629400"/>
                        <a:ext cx="1120550" cy="8910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4294053"/>
              </p:ext>
            </p:extLst>
          </p:nvPr>
        </p:nvGraphicFramePr>
        <p:xfrm>
          <a:off x="10461850" y="6553200"/>
          <a:ext cx="1120550" cy="8910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2" name="Klipp" r:id="rId7" imgW="3976920" imgH="4132440" progId="">
                  <p:embed/>
                </p:oleObj>
              </mc:Choice>
              <mc:Fallback>
                <p:oleObj name="Klipp" r:id="rId7" imgW="3976920" imgH="413244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61850" y="6553200"/>
                        <a:ext cx="1120550" cy="8910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3163768181"/>
              </p:ext>
            </p:extLst>
          </p:nvPr>
        </p:nvGraphicFramePr>
        <p:xfrm>
          <a:off x="2332782" y="3686997"/>
          <a:ext cx="2329214" cy="21732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4125598635"/>
              </p:ext>
            </p:extLst>
          </p:nvPr>
        </p:nvGraphicFramePr>
        <p:xfrm>
          <a:off x="5867400" y="3886200"/>
          <a:ext cx="2329214" cy="21732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14" name="Diagram 13"/>
          <p:cNvGraphicFramePr/>
          <p:nvPr>
            <p:extLst>
              <p:ext uri="{D42A27DB-BD31-4B8C-83A1-F6EECF244321}">
                <p14:modId xmlns:p14="http://schemas.microsoft.com/office/powerpoint/2010/main" val="3415904626"/>
              </p:ext>
            </p:extLst>
          </p:nvPr>
        </p:nvGraphicFramePr>
        <p:xfrm>
          <a:off x="9448800" y="3657600"/>
          <a:ext cx="2329214" cy="21732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</p:spTree>
    <p:extLst>
      <p:ext uri="{BB962C8B-B14F-4D97-AF65-F5344CB8AC3E}">
        <p14:creationId xmlns:p14="http://schemas.microsoft.com/office/powerpoint/2010/main" val="74741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You should now be able to:</a:t>
            </a:r>
          </a:p>
          <a:p>
            <a:r>
              <a:rPr lang="en-US" dirty="0"/>
              <a:t>Obtain desired configuration attributes from a device using NETCONF</a:t>
            </a:r>
          </a:p>
          <a:p>
            <a:r>
              <a:rPr lang="en-US" dirty="0"/>
              <a:t>Configure a network device using NETCONF</a:t>
            </a:r>
          </a:p>
          <a:p>
            <a:r>
              <a:rPr lang="en-US" dirty="0"/>
              <a:t>Understand NETCONF transactions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41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600" dirty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cs typeface="Calibri Light"/>
              </a:rPr>
              <a:t>NETCONF </a:t>
            </a:r>
            <a:r>
              <a:rPr lang="en-US" sz="460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cs typeface="Calibri Light"/>
              </a:rPr>
              <a:t>Datastores</a:t>
            </a:r>
            <a:endParaRPr lang="en-US" sz="4600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  <a:cs typeface="Calibri Ligh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0287000" y="5123240"/>
            <a:ext cx="3657600" cy="763280"/>
          </a:xfrm>
          <a:prstGeom prst="rect">
            <a:avLst/>
          </a:prstGeom>
        </p:spPr>
        <p:txBody>
          <a:bodyPr wrap="square" lIns="146298" tIns="73149" rIns="146298" bIns="73149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90000"/>
                    <a:lumOff val="10000"/>
                  </a:schemeClr>
                </a:solidFill>
                <a:cs typeface="Calibri Light"/>
              </a:rPr>
              <a:t>Configuration loaded by the device at startup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791200" y="5123240"/>
            <a:ext cx="3235829" cy="763280"/>
          </a:xfrm>
          <a:prstGeom prst="rect">
            <a:avLst/>
          </a:prstGeom>
        </p:spPr>
        <p:txBody>
          <a:bodyPr wrap="square" lIns="146298" tIns="73149" rIns="146298" bIns="73149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90000"/>
                    <a:lumOff val="10000"/>
                  </a:schemeClr>
                </a:solidFill>
                <a:cs typeface="Calibri Light"/>
              </a:rPr>
              <a:t>Complete and active configuration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85800" y="5123240"/>
            <a:ext cx="3733800" cy="1071056"/>
          </a:xfrm>
          <a:prstGeom prst="rect">
            <a:avLst/>
          </a:prstGeom>
        </p:spPr>
        <p:txBody>
          <a:bodyPr wrap="square" lIns="146298" tIns="73149" rIns="146298" bIns="73149">
            <a:spAutoFit/>
          </a:bodyPr>
          <a:lstStyle/>
          <a:p>
            <a:pPr algn="ctr"/>
            <a:r>
              <a:rPr lang="en-US" sz="2000" dirty="0">
                <a:cs typeface="Calibri Light"/>
              </a:rPr>
              <a:t>Working copy to manipulate with no impact on current configuration</a:t>
            </a:r>
          </a:p>
        </p:txBody>
      </p:sp>
      <p:sp>
        <p:nvSpPr>
          <p:cNvPr id="11" name="Can 10"/>
          <p:cNvSpPr/>
          <p:nvPr/>
        </p:nvSpPr>
        <p:spPr>
          <a:xfrm>
            <a:off x="1371600" y="3218240"/>
            <a:ext cx="1720748" cy="1290561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46298" tIns="73149" rIns="146298" bIns="73149" rtlCol="0" anchor="ctr"/>
          <a:lstStyle/>
          <a:p>
            <a:pPr algn="ctr"/>
            <a:r>
              <a:rPr lang="en-US" dirty="0"/>
              <a:t>Candidate</a:t>
            </a:r>
          </a:p>
          <a:p>
            <a:pPr algn="ctr"/>
            <a:r>
              <a:rPr lang="en-US" sz="2000" dirty="0"/>
              <a:t>(:candidate)</a:t>
            </a:r>
          </a:p>
        </p:txBody>
      </p:sp>
      <p:sp>
        <p:nvSpPr>
          <p:cNvPr id="12" name="Can 11"/>
          <p:cNvSpPr/>
          <p:nvPr/>
        </p:nvSpPr>
        <p:spPr>
          <a:xfrm>
            <a:off x="6262159" y="2895600"/>
            <a:ext cx="2258482" cy="1935842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46298" tIns="73149" rIns="146298" bIns="73149" rtlCol="0" anchor="ctr"/>
          <a:lstStyle/>
          <a:p>
            <a:pPr algn="ctr"/>
            <a:r>
              <a:rPr lang="en-US" i="1" dirty="0"/>
              <a:t>Running</a:t>
            </a:r>
          </a:p>
        </p:txBody>
      </p:sp>
      <p:sp>
        <p:nvSpPr>
          <p:cNvPr id="13" name="Can 12"/>
          <p:cNvSpPr/>
          <p:nvPr/>
        </p:nvSpPr>
        <p:spPr>
          <a:xfrm>
            <a:off x="11430000" y="3218240"/>
            <a:ext cx="1505655" cy="1398108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46298" tIns="73149" rIns="146298" bIns="73149" rtlCol="0" anchor="ctr"/>
          <a:lstStyle/>
          <a:p>
            <a:pPr algn="ctr"/>
            <a:r>
              <a:rPr lang="en-US" dirty="0"/>
              <a:t>Startup</a:t>
            </a:r>
          </a:p>
          <a:p>
            <a:pPr lvl="0" algn="ctr"/>
            <a:r>
              <a:rPr lang="en-US" sz="2000" dirty="0">
                <a:solidFill>
                  <a:prstClr val="black"/>
                </a:solidFill>
              </a:rPr>
              <a:t>(:startup)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8856483" y="10196921"/>
            <a:ext cx="129056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8856483" y="10734655"/>
            <a:ext cx="139810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3962400" y="3662685"/>
            <a:ext cx="1290561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962400" y="3891285"/>
            <a:ext cx="129540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038600" y="3048000"/>
            <a:ext cx="1084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&lt;copy&gt;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886200" y="4038968"/>
            <a:ext cx="1454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&lt;commit&gt;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9296400" y="3886200"/>
            <a:ext cx="137160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9430898" y="3276600"/>
            <a:ext cx="1084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&lt;copy&gt;</a:t>
            </a:r>
          </a:p>
        </p:txBody>
      </p:sp>
    </p:spTree>
    <p:extLst>
      <p:ext uri="{BB962C8B-B14F-4D97-AF65-F5344CB8AC3E}">
        <p14:creationId xmlns:p14="http://schemas.microsoft.com/office/powerpoint/2010/main" val="1521017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NETCONF Session</a:t>
            </a:r>
          </a:p>
        </p:txBody>
      </p:sp>
      <p:pic>
        <p:nvPicPr>
          <p:cNvPr id="4" name="Picture 3" descr="clipart_display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3733800"/>
            <a:ext cx="1658095" cy="1683234"/>
          </a:xfrm>
          <a:prstGeom prst="rect">
            <a:avLst/>
          </a:prstGeom>
        </p:spPr>
      </p:pic>
      <p:graphicFrame>
        <p:nvGraphicFramePr>
          <p:cNvPr id="5" name="Objec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16655840"/>
              </p:ext>
            </p:extLst>
          </p:nvPr>
        </p:nvGraphicFramePr>
        <p:xfrm>
          <a:off x="11201400" y="3886200"/>
          <a:ext cx="1722622" cy="1369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0" name="Klipp" r:id="rId4" imgW="3976920" imgH="4132440" progId="">
                  <p:embed/>
                </p:oleObj>
              </mc:Choice>
              <mc:Fallback>
                <p:oleObj name="Klipp" r:id="rId4" imgW="3976920" imgH="413244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01400" y="3886200"/>
                        <a:ext cx="1722622" cy="13698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Left-Right Arrow 6"/>
          <p:cNvSpPr/>
          <p:nvPr/>
        </p:nvSpPr>
        <p:spPr>
          <a:xfrm flipH="1">
            <a:off x="5105400" y="2286000"/>
            <a:ext cx="5105400" cy="8382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&lt;hello&gt;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91200" y="1752600"/>
            <a:ext cx="36576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Capabilities Exchange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791200" y="3733800"/>
            <a:ext cx="36576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Perform operations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486400" y="5755957"/>
            <a:ext cx="427868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End session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81200" y="5586608"/>
            <a:ext cx="2209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client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1071964" y="5527357"/>
            <a:ext cx="2209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server</a:t>
            </a:r>
          </a:p>
        </p:txBody>
      </p:sp>
      <p:sp>
        <p:nvSpPr>
          <p:cNvPr id="23" name="Left-Right Arrow 22"/>
          <p:cNvSpPr/>
          <p:nvPr/>
        </p:nvSpPr>
        <p:spPr>
          <a:xfrm flipH="1">
            <a:off x="5105400" y="4152900"/>
            <a:ext cx="5105400" cy="8382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</a:t>
            </a:r>
            <a:r>
              <a:rPr lang="en-US" dirty="0" err="1"/>
              <a:t>rpc</a:t>
            </a:r>
            <a:r>
              <a:rPr lang="en-US" dirty="0"/>
              <a:t>&gt;  &lt;</a:t>
            </a:r>
            <a:r>
              <a:rPr lang="en-US" dirty="0" err="1"/>
              <a:t>rpc</a:t>
            </a:r>
            <a:r>
              <a:rPr lang="en-US" dirty="0"/>
              <a:t>-reply&gt;</a:t>
            </a:r>
          </a:p>
        </p:txBody>
      </p:sp>
      <p:sp>
        <p:nvSpPr>
          <p:cNvPr id="24" name="Left-Right Arrow 23"/>
          <p:cNvSpPr/>
          <p:nvPr/>
        </p:nvSpPr>
        <p:spPr>
          <a:xfrm flipH="1">
            <a:off x="5105400" y="6172200"/>
            <a:ext cx="5105400" cy="8382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&lt;close-session&gt;/&lt;kill-session&gt;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791200" y="4953000"/>
            <a:ext cx="36576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682423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Capabilities Exchange - Hello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3048000"/>
            <a:ext cx="10744200" cy="4440556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&lt;?xml version="1.0" encoding="UTF-8"?&gt;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&lt;hello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="urn:ietf:params:xml:ns:netconf:base:1.0"&gt;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&lt;capabilities&gt;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&lt;capability&gt;urn:ietf:params:netconf:base:1.1&lt;/capability&gt;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&lt;/capabilities&gt;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&lt;/hello&gt;</a:t>
            </a:r>
          </a:p>
          <a:p>
            <a:pPr marL="0" indent="0">
              <a:spcBef>
                <a:spcPts val="0"/>
              </a:spcBef>
              <a:buNone/>
            </a:pPr>
            <a:endParaRPr lang="nn-NO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nn-NO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nn-N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&lt;?xml version="1.0" encoding="UTF-8"?&gt;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&lt;hello xmlns="urn:ietf:params:xml:ns:netconf:base:1.0"&gt;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&lt;capabilities&gt;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&lt;capability&gt;</a:t>
            </a:r>
            <a:r>
              <a:rPr lang="nn-NO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urn:ietf:params:netconf:base:1.1</a:t>
            </a:r>
            <a:r>
              <a:rPr lang="nn-N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&lt;/capability&gt;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&lt;capability&gt;</a:t>
            </a:r>
            <a:r>
              <a:rPr lang="nn-NO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urn:ietf:params:netconf:capability:writable-running:1.0</a:t>
            </a:r>
            <a:r>
              <a:rPr lang="nn-N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&lt;/capability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&lt;capability&gt;</a:t>
            </a:r>
            <a:r>
              <a:rPr lang="nn-NO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urn:ietf:params:netconf:capability:candidate:1.0</a:t>
            </a:r>
            <a:r>
              <a:rPr lang="nn-N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&lt;/capability&gt;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&lt;/capabilities&gt;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&lt;session-id&gt;5&lt;/session-id&gt;</a:t>
            </a:r>
            <a:br>
              <a:rPr lang="nn-NO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n-N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&lt;/hello&gt;</a:t>
            </a:r>
          </a:p>
        </p:txBody>
      </p:sp>
      <p:pic>
        <p:nvPicPr>
          <p:cNvPr id="4" name="Picture 3" descr="clipart_display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429000"/>
            <a:ext cx="1067185" cy="1083365"/>
          </a:xfrm>
          <a:prstGeom prst="rect">
            <a:avLst/>
          </a:prstGeom>
        </p:spPr>
      </p:pic>
      <p:graphicFrame>
        <p:nvGraphicFramePr>
          <p:cNvPr id="5" name="Objec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64237718"/>
              </p:ext>
            </p:extLst>
          </p:nvPr>
        </p:nvGraphicFramePr>
        <p:xfrm>
          <a:off x="12877800" y="5867400"/>
          <a:ext cx="1120550" cy="8910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2" name="Klipp" r:id="rId5" imgW="3976920" imgH="4132440" progId="">
                  <p:embed/>
                </p:oleObj>
              </mc:Choice>
              <mc:Fallback>
                <p:oleObj name="Klipp" r:id="rId5" imgW="3976920" imgH="413244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77800" y="5867400"/>
                        <a:ext cx="1120550" cy="8910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ight Arrow 5"/>
          <p:cNvSpPr/>
          <p:nvPr/>
        </p:nvSpPr>
        <p:spPr>
          <a:xfrm>
            <a:off x="9982200" y="3352800"/>
            <a:ext cx="1676400" cy="762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 flipH="1">
            <a:off x="838200" y="5867400"/>
            <a:ext cx="1676400" cy="762000"/>
          </a:xfrm>
          <a:prstGeom prst="rightArrow">
            <a:avLst>
              <a:gd name="adj1" fmla="val 44152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016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Terminology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1520" y="1920240"/>
            <a:ext cx="12070080" cy="5431156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3600" dirty="0"/>
              <a:t>Operation: A specific remote procedure call, as used within the NETCONF protocol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/>
              <a:t>Operations have parameters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/>
              <a:t>Parameters may have attributes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90600" y="4648200"/>
            <a:ext cx="12039600" cy="3276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130622" tIns="65311" rIns="130622" bIns="65311" rtlCol="0">
            <a:noAutofit/>
          </a:bodyPr>
          <a:lstStyle>
            <a:lvl1pPr marL="489833" indent="-489833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4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61304" indent="-408194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4000" b="0" i="0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i-FI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&lt;rpc message-id="101” xmlns=”urn:ietf:param</a:t>
            </a:r>
            <a:br>
              <a:rPr lang="fi-FI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i-FI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&lt;</a:t>
            </a:r>
            <a:r>
              <a:rPr lang="fi-FI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fi-FI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i-FI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fi-FI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&lt;filter type="subtree"&gt;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i-FI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&lt;top xmlns="urn:ietf:params:xml:ns:yang:ietf-interfaces";</a:t>
            </a:r>
            <a:br>
              <a:rPr lang="fi-FI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&lt;interfaces&gt;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&lt;/interfaces&gt;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&lt;/top&gt;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&lt;/filter&gt;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&lt;/get&gt;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rpc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ro-RO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Oval Callout 5"/>
          <p:cNvSpPr/>
          <p:nvPr/>
        </p:nvSpPr>
        <p:spPr>
          <a:xfrm>
            <a:off x="2133600" y="4495800"/>
            <a:ext cx="609600" cy="533400"/>
          </a:xfrm>
          <a:prstGeom prst="wedgeEllipseCallou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7" name="Oval Callout 6"/>
          <p:cNvSpPr/>
          <p:nvPr/>
        </p:nvSpPr>
        <p:spPr>
          <a:xfrm>
            <a:off x="2895600" y="4724400"/>
            <a:ext cx="609600" cy="533400"/>
          </a:xfrm>
          <a:prstGeom prst="wedgeEllipseCallout">
            <a:avLst>
              <a:gd name="adj1" fmla="val -53729"/>
              <a:gd name="adj2" fmla="val 70854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8" name="Oval Callout 7"/>
          <p:cNvSpPr/>
          <p:nvPr/>
        </p:nvSpPr>
        <p:spPr>
          <a:xfrm>
            <a:off x="4800600" y="4800600"/>
            <a:ext cx="609600" cy="533400"/>
          </a:xfrm>
          <a:prstGeom prst="wedgeEllipseCallout">
            <a:avLst>
              <a:gd name="adj1" fmla="val -53729"/>
              <a:gd name="adj2" fmla="val 70854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781966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Data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idx="1"/>
          </p:nvPr>
        </p:nvSpPr>
        <p:spPr>
          <a:xfrm>
            <a:off x="777240" y="3316604"/>
            <a:ext cx="13167360" cy="4227196"/>
          </a:xfrm>
          <a:ln>
            <a:solidFill>
              <a:schemeClr val="bg1">
                <a:lumMod val="85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buNone/>
              <a:tabLst>
                <a:tab pos="2916238" algn="l"/>
              </a:tabLst>
            </a:pPr>
            <a:r>
              <a:rPr lang="en-US" sz="2800" dirty="0"/>
              <a:t>We will use:</a:t>
            </a:r>
          </a:p>
          <a:p>
            <a:pPr>
              <a:tabLst>
                <a:tab pos="2916238" algn="l"/>
              </a:tabLst>
            </a:pPr>
            <a:r>
              <a:rPr lang="en-US" sz="2800" dirty="0"/>
              <a:t>The </a:t>
            </a:r>
            <a:r>
              <a:rPr lang="en-US" sz="2800" dirty="0">
                <a:latin typeface="Courier New"/>
                <a:cs typeface="Courier New"/>
              </a:rPr>
              <a:t>&lt;get&gt;</a:t>
            </a:r>
            <a:r>
              <a:rPr lang="en-US" sz="2800" dirty="0"/>
              <a:t> operation to get the configuration and operational data in a </a:t>
            </a:r>
            <a:r>
              <a:rPr lang="en-US" sz="2800" dirty="0" err="1"/>
              <a:t>datastore</a:t>
            </a:r>
            <a:endParaRPr lang="en-US" sz="2800" dirty="0"/>
          </a:p>
          <a:p>
            <a:pPr>
              <a:tabLst>
                <a:tab pos="2916238" algn="l"/>
              </a:tabLst>
            </a:pPr>
            <a:r>
              <a:rPr lang="en-US" sz="2800" dirty="0"/>
              <a:t>The </a:t>
            </a:r>
            <a:r>
              <a:rPr lang="en-US" sz="2800" dirty="0">
                <a:latin typeface="Courier New"/>
                <a:cs typeface="Courier New"/>
              </a:rPr>
              <a:t>&lt;get-</a:t>
            </a:r>
            <a:r>
              <a:rPr lang="en-US" sz="2800" dirty="0" err="1">
                <a:latin typeface="Courier New"/>
                <a:cs typeface="Courier New"/>
              </a:rPr>
              <a:t>config</a:t>
            </a:r>
            <a:r>
              <a:rPr lang="en-US" sz="2800" dirty="0"/>
              <a:t>&gt; operation to get only the configuration data in a </a:t>
            </a:r>
            <a:r>
              <a:rPr lang="en-US" sz="2800" dirty="0" err="1"/>
              <a:t>datastore</a:t>
            </a:r>
            <a:endParaRPr lang="en-US" sz="2800" dirty="0"/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777240" y="1868804"/>
            <a:ext cx="7452360" cy="125539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130622" tIns="65311" rIns="130622" bIns="65311" rtlCol="0">
            <a:normAutofit/>
          </a:bodyPr>
          <a:lstStyle>
            <a:lvl1pPr marL="489833" indent="-489833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4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61304" indent="-408194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4000" b="0" i="0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>
                <a:solidFill>
                  <a:schemeClr val="tx2">
                    <a:lumMod val="50000"/>
                  </a:schemeClr>
                </a:solidFill>
              </a:rPr>
              <a:t>How do I get all configuration and operational data?</a:t>
            </a:r>
          </a:p>
        </p:txBody>
      </p:sp>
    </p:spTree>
    <p:extLst>
      <p:ext uri="{BB962C8B-B14F-4D97-AF65-F5344CB8AC3E}">
        <p14:creationId xmlns:p14="http://schemas.microsoft.com/office/powerpoint/2010/main" val="1617073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533400" y="4038600"/>
            <a:ext cx="7620000" cy="18288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33400" y="2590800"/>
            <a:ext cx="7620000" cy="1295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using the &lt;get&gt;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894522"/>
            <a:ext cx="13167360" cy="351567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+mj-lt"/>
                <a:cs typeface="Courier New" panose="02070309020205020404" pitchFamily="49" charset="0"/>
              </a:rPr>
              <a:t>Obtaining All Data from device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latin typeface="+mj-lt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rpc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message-id="1" 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="urn:ietf:params:xml:ns:netconf:base:1.0"&gt;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&lt;get/&gt;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rpc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rpc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-reply message-id="1“ 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="urn:ietf:params:xml:ns:netconf:base:1.0"&gt;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&lt;data&gt;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&lt;!-- ... entire set of data returned ... --&gt;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&lt;/data&gt;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rpc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-reply&gt;</a:t>
            </a:r>
            <a:endParaRPr lang="nn-NO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nn-NO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1" name="Picture 10" descr="clipart_display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0" y="1888435"/>
            <a:ext cx="1067185" cy="1083365"/>
          </a:xfrm>
          <a:prstGeom prst="rect">
            <a:avLst/>
          </a:prstGeom>
        </p:spPr>
      </p:pic>
      <p:graphicFrame>
        <p:nvGraphicFramePr>
          <p:cNvPr id="12" name="Objec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55676371"/>
              </p:ext>
            </p:extLst>
          </p:nvPr>
        </p:nvGraphicFramePr>
        <p:xfrm>
          <a:off x="12921062" y="1905000"/>
          <a:ext cx="1120550" cy="8910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4" name="Klipp" r:id="rId4" imgW="3976920" imgH="4132440" progId="">
                  <p:embed/>
                </p:oleObj>
              </mc:Choice>
              <mc:Fallback>
                <p:oleObj name="Klipp" r:id="rId4" imgW="3976920" imgH="413244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21062" y="1905000"/>
                        <a:ext cx="1120550" cy="8910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ight Arrow 12"/>
          <p:cNvSpPr/>
          <p:nvPr/>
        </p:nvSpPr>
        <p:spPr>
          <a:xfrm>
            <a:off x="9982200" y="2971800"/>
            <a:ext cx="2945488" cy="53340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&lt;get&gt;</a:t>
            </a:r>
          </a:p>
        </p:txBody>
      </p:sp>
      <p:sp>
        <p:nvSpPr>
          <p:cNvPr id="14" name="Right Arrow 13"/>
          <p:cNvSpPr/>
          <p:nvPr/>
        </p:nvSpPr>
        <p:spPr>
          <a:xfrm flipH="1">
            <a:off x="9982200" y="4572000"/>
            <a:ext cx="2955427" cy="533400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&lt;data&gt;</a:t>
            </a:r>
          </a:p>
        </p:txBody>
      </p:sp>
    </p:spTree>
    <p:extLst>
      <p:ext uri="{BB962C8B-B14F-4D97-AF65-F5344CB8AC3E}">
        <p14:creationId xmlns:p14="http://schemas.microsoft.com/office/powerpoint/2010/main" val="202510667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0"/>
  <p:tag name="MMPROD_UIPERSISTENCEDATA" val="MMPROD_UIPERSISTENCEDATA"/>
  <p:tag name="MMPROD_UIDATA" val="&lt;database version=&quot;10.0&quot;&gt;&lt;object type=&quot;1&quot; unique_id=&quot;10001&quot;&gt;&lt;object type=&quot;2&quot; unique_id=&quot;11355&quot;&gt;&lt;object type=&quot;3&quot; unique_id=&quot;11356&quot;&gt;&lt;property id=&quot;20148&quot; value=&quot;5&quot;/&gt;&lt;property id=&quot;20300&quot; value=&quot;Slide 1 - &amp;quot;NETCONF&amp;quot;&quot;/&gt;&lt;property id=&quot;20307&quot; value=&quot;256&quot;/&gt;&lt;/object&gt;&lt;object type=&quot;3&quot; unique_id=&quot;11357&quot;&gt;&lt;property id=&quot;20148&quot; value=&quot;5&quot;/&gt;&lt;property id=&quot;20300&quot; value=&quot;Slide 3 - &amp;quot;Module Road Map&amp;quot;&quot;/&gt;&lt;property id=&quot;20307&quot; value=&quot;258&quot;/&gt;&lt;/object&gt;&lt;object type=&quot;3&quot; unique_id=&quot;11358&quot;&gt;&lt;property id=&quot;20148&quot; value=&quot;5&quot;/&gt;&lt;property id=&quot;20300&quot; value=&quot;Slide 4 - &amp;quot;NETCONF Layering Model&amp;quot;&quot;/&gt;&lt;property id=&quot;20307&quot; value=&quot;274&quot;/&gt;&lt;/object&gt;&lt;object type=&quot;3&quot; unique_id=&quot;11359&quot;&gt;&lt;property id=&quot;20148&quot; value=&quot;5&quot;/&gt;&lt;property id=&quot;20300&quot; value=&quot;Slide 29 - &amp;quot;Examples with python, TCL, …&amp;#x0D;&amp;quot;&quot;/&gt;&lt;property id=&quot;20307&quot; value=&quot;273&quot;/&gt;&lt;/object&gt;&lt;object type=&quot;3&quot; unique_id=&quot;12310&quot;&gt;&lt;property id=&quot;20148&quot; value=&quot;5&quot;/&gt;&lt;property id=&quot;20300&quot; value=&quot;Slide 5 - &amp;quot;Basic NETCONF Session&amp;quot;&quot;/&gt;&lt;property id=&quot;20307&quot; value=&quot;275&quot;/&gt;&lt;/object&gt;&lt;object type=&quot;3&quot; unique_id=&quot;12311&quot;&gt;&lt;property id=&quot;20148&quot; value=&quot;5&quot;/&gt;&lt;property id=&quot;20300&quot; value=&quot;Slide 6 - &amp;quot;Hello - Exchanging Capabilities&amp;quot;&quot;/&gt;&lt;property id=&quot;20307&quot; value=&quot;276&quot;/&gt;&lt;/object&gt;&lt;object type=&quot;3&quot; unique_id=&quot;12631&quot;&gt;&lt;property id=&quot;20148&quot; value=&quot;5&quot;/&gt;&lt;property id=&quot;20300&quot; value=&quot;Slide 8 - &amp;quot;Using &amp;lt;get&amp;gt;&amp;quot;&quot;/&gt;&lt;property id=&quot;20307&quot; value=&quot;278&quot;/&gt;&lt;/object&gt;&lt;object type=&quot;3&quot; unique_id=&quot;12632&quot;&gt;&lt;property id=&quot;20148&quot; value=&quot;5&quot;/&gt;&lt;property id=&quot;20300&quot; value=&quot;Slide 11 - &amp;quot;Filtering Data&amp;quot;&quot;/&gt;&lt;property id=&quot;20307&quot; value=&quot;277&quot;/&gt;&lt;/object&gt;&lt;object type=&quot;3&quot; unique_id=&quot;13093&quot;&gt;&lt;property id=&quot;20148&quot; value=&quot;5&quot;/&gt;&lt;property id=&quot;20300&quot; value=&quot;Slide 2 - &amp;quot;Objectives&amp;quot;&quot;/&gt;&lt;property id=&quot;20307&quot; value=&quot;292&quot;/&gt;&lt;/object&gt;&lt;object type=&quot;3&quot; unique_id=&quot;13094&quot;&gt;&lt;property id=&quot;20148&quot; value=&quot;5&quot;/&gt;&lt;property id=&quot;20300&quot; value=&quot;Slide 7 - &amp;quot;Scenario 1: Getting Data&amp;quot;&quot;/&gt;&lt;property id=&quot;20307&quot; value=&quot;280&quot;/&gt;&lt;/object&gt;&lt;object type=&quot;3&quot; unique_id=&quot;13096&quot;&gt;&lt;property id=&quot;20148&quot; value=&quot;5&quot;/&gt;&lt;property id=&quot;20300&quot; value=&quot;Slide 13 - &amp;quot;Scenario 2: Configuring&amp;quot;&quot;/&gt;&lt;property id=&quot;20307&quot; value=&quot;281&quot;/&gt;&lt;/object&gt;&lt;object type=&quot;3&quot; unique_id=&quot;13099&quot;&gt;&lt;property id=&quot;20148&quot; value=&quot;5&quot;/&gt;&lt;property id=&quot;20300&quot; value=&quot;Slide 16 - &amp;quot;Using Candidate Store: Assigning IPv6 Address&amp;quot;&quot;/&gt;&lt;property id=&quot;20307&quot; value=&quot;286&quot;/&gt;&lt;/object&gt;&lt;object type=&quot;3&quot; unique_id=&quot;13100&quot;&gt;&lt;property id=&quot;20148&quot; value=&quot;5&quot;/&gt;&lt;property id=&quot;20300&quot; value=&quot;Slide 17 - &amp;quot;NETCONF Example Code&amp;quot;&quot;/&gt;&lt;property id=&quot;20307&quot; value=&quot;288&quot;/&gt;&lt;/object&gt;&lt;object type=&quot;3&quot; unique_id=&quot;13101&quot;&gt;&lt;property id=&quot;20148&quot; value=&quot;5&quot;/&gt;&lt;property id=&quot;20300&quot; value=&quot;Slide 18 - &amp;quot;Scenario 3: Locking&amp;quot;&quot;/&gt;&lt;property id=&quot;20307&quot; value=&quot;282&quot;/&gt;&lt;/object&gt;&lt;object type=&quot;3&quot; unique_id=&quot;13102&quot;&gt;&lt;property id=&quot;20148&quot; value=&quot;5&quot;/&gt;&lt;property id=&quot;20300&quot; value=&quot;Slide 20 - &amp;quot;Clear the Candidate Datastore&amp;quot;&quot;/&gt;&lt;property id=&quot;20307&quot; value=&quot;289&quot;/&gt;&lt;/object&gt;&lt;object type=&quot;3&quot; unique_id=&quot;13103&quot;&gt;&lt;property id=&quot;20148&quot; value=&quot;5&quot;/&gt;&lt;property id=&quot;20300&quot; value=&quot;Slide 24 - &amp;quot;Scenario 4: Validate/Rollback&amp;quot;&quot;/&gt;&lt;property id=&quot;20307&quot; value=&quot;283&quot;/&gt;&lt;/object&gt;&lt;object type=&quot;3&quot; unique_id=&quot;13106&quot;&gt;&lt;property id=&quot;20148&quot; value=&quot;5&quot;/&gt;&lt;property id=&quot;20300&quot; value=&quot;Slide 28 - &amp;quot;Configuring Multiple Devices&amp;quot;&quot;/&gt;&lt;property id=&quot;20307&quot; value=&quot;284&quot;/&gt;&lt;/object&gt;&lt;object type=&quot;3&quot; unique_id=&quot;13479&quot;&gt;&lt;property id=&quot;20148&quot; value=&quot;5&quot;/&gt;&lt;property id=&quot;20300&quot; value=&quot;Slide 9 - &amp;quot;&amp;lt;get&amp;gt; Response&amp;quot;&quot;/&gt;&lt;property id=&quot;20307&quot; value=&quot;294&quot;/&gt;&lt;/object&gt;&lt;object type=&quot;3&quot; unique_id=&quot;13480&quot;&gt;&lt;property id=&quot;20148&quot; value=&quot;5&quot;/&gt;&lt;property id=&quot;20300&quot; value=&quot;Slide 10 - &amp;quot;Filtering Data&amp;quot;&quot;/&gt;&lt;property id=&quot;20307&quot; value=&quot;295&quot;/&gt;&lt;/object&gt;&lt;object type=&quot;3&quot; unique_id=&quot;13482&quot;&gt;&lt;property id=&quot;20148&quot; value=&quot;5&quot;/&gt;&lt;property id=&quot;20300&quot; value=&quot;Slide 12 - &amp;quot;Filtered &amp;lt;get&amp;gt;&amp;quot;&quot;/&gt;&lt;property id=&quot;20307&quot; value=&quot;296&quot;/&gt;&lt;/object&gt;&lt;object type=&quot;3&quot; unique_id=&quot;13483&quot;&gt;&lt;property id=&quot;20148&quot; value=&quot;5&quot;/&gt;&lt;property id=&quot;20300&quot; value=&quot;Slide 14 - &amp;quot;&amp;lt;edit- config&amp;gt; Configuring theDevice&amp;quot;&quot;/&gt;&lt;property id=&quot;20307&quot; value=&quot;298&quot;/&gt;&lt;/object&gt;&lt;object type=&quot;3&quot; unique_id=&quot;13484&quot;&gt;&lt;property id=&quot;20148&quot; value=&quot;5&quot;/&gt;&lt;property id=&quot;20300&quot; value=&quot;Slide 15 - &amp;quot;Example: Enabling the Interface&amp;quot;&quot;/&gt;&lt;property id=&quot;20307&quot; value=&quot;299&quot;/&gt;&lt;/object&gt;&lt;object type=&quot;3&quot; unique_id=&quot;13928&quot;&gt;&lt;property id=&quot;20148&quot; value=&quot;5&quot;/&gt;&lt;property id=&quot;20300&quot; value=&quot;Slide 19 - &amp;quot;Locking the Running Datastore &amp;quot;&quot;/&gt;&lt;property id=&quot;20307&quot; value=&quot;300&quot;/&gt;&lt;/object&gt;&lt;object type=&quot;3&quot; unique_id=&quot;13929&quot;&gt;&lt;property id=&quot;20148&quot; value=&quot;5&quot;/&gt;&lt;property id=&quot;20300&quot; value=&quot;Slide 21 - &amp;quot;Edit the Candidate Datastore&amp;quot;&quot;/&gt;&lt;property id=&quot;20307&quot; value=&quot;301&quot;/&gt;&lt;/object&gt;&lt;object type=&quot;3&quot; unique_id=&quot;13930&quot;&gt;&lt;property id=&quot;20148&quot; value=&quot;5&quot;/&gt;&lt;property id=&quot;20300&quot; value=&quot;Slide 22 - &amp;quot;Commit the Candidate to the Running&amp;quot;&quot;/&gt;&lt;property id=&quot;20307&quot; value=&quot;302&quot;/&gt;&lt;/object&gt;&lt;object type=&quot;3&quot; unique_id=&quot;13931&quot;&gt;&lt;property id=&quot;20148&quot; value=&quot;5&quot;/&gt;&lt;property id=&quot;20300&quot; value=&quot;Slide 23 - &amp;quot;Unlock the Running Datastore&amp;quot;&quot;/&gt;&lt;property id=&quot;20307&quot; value=&quot;303&quot;/&gt;&lt;/object&gt;&lt;object type=&quot;3&quot; unique_id=&quot;13932&quot;&gt;&lt;property id=&quot;20148&quot; value=&quot;5&quot;/&gt;&lt;property id=&quot;20300&quot; value=&quot;Slide 25 - &amp;quot;Validation&amp;quot;&quot;/&gt;&lt;property id=&quot;20307&quot; value=&quot;304&quot;/&gt;&lt;/object&gt;&lt;object type=&quot;3&quot; unique_id=&quot;13933&quot;&gt;&lt;property id=&quot;20148&quot; value=&quot;5&quot;/&gt;&lt;property id=&quot;20300&quot; value=&quot;Slide 26 - &amp;quot;Confirmed Commit&amp;quot;&quot;/&gt;&lt;property id=&quot;20307&quot; value=&quot;305&quot;/&gt;&lt;/object&gt;&lt;object type=&quot;3&quot; unique_id=&quot;13934&quot;&gt;&lt;property id=&quot;20148&quot; value=&quot;5&quot;/&gt;&lt;property id=&quot;20300&quot; value=&quot;Slide 27 - &amp;quot;Confirmed Commit&amp;quot;&quot;/&gt;&lt;property id=&quot;20307&quot; value=&quot;306&quot;/&gt;&lt;/object&gt;&lt;object type=&quot;3&quot; unique_id=&quot;13935&quot;&gt;&lt;property id=&quot;20148&quot; value=&quot;5&quot;/&gt;&lt;property id=&quot;20300&quot; value=&quot;Slide 30 - &amp;quot;Summary&amp;quot;&quot;/&gt;&lt;property id=&quot;20307&quot; value=&quot;307&quot;/&gt;&lt;/object&gt;&lt;/object&gt;&lt;object type=&quot;8&quot; unique_id=&quot;11365&quot;&gt;&lt;/object&gt;&lt;/object&gt;&lt;/database&gt;"/>
  <p:tag name="ISPRING_RESOURCE_PATHS_HASH_PRESENTER" val="7b1b53ebe0fcb6843583b6d94e607196e269e7a7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Custom 1">
      <a:dk1>
        <a:srgbClr val="0F142A"/>
      </a:dk1>
      <a:lt1>
        <a:sysClr val="window" lastClr="FFFFFF"/>
      </a:lt1>
      <a:dk2>
        <a:srgbClr val="1F497D"/>
      </a:dk2>
      <a:lt2>
        <a:srgbClr val="EEECE1"/>
      </a:lt2>
      <a:accent1>
        <a:srgbClr val="C8C8D0"/>
      </a:accent1>
      <a:accent2>
        <a:srgbClr val="5C93B7"/>
      </a:accent2>
      <a:accent3>
        <a:srgbClr val="181E5B"/>
      </a:accent3>
      <a:accent4>
        <a:srgbClr val="0F142A"/>
      </a:accent4>
      <a:accent5>
        <a:srgbClr val="AA4330"/>
      </a:accent5>
      <a:accent6>
        <a:srgbClr val="CDC769"/>
      </a:accent6>
      <a:hlink>
        <a:srgbClr val="AA4330"/>
      </a:hlink>
      <a:folHlink>
        <a:srgbClr val="CDC76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3776</TotalTime>
  <Words>2700</Words>
  <Application>Microsoft Office PowerPoint</Application>
  <PresentationFormat>Custom</PresentationFormat>
  <Paragraphs>432</Paragraphs>
  <Slides>32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Courier New</vt:lpstr>
      <vt:lpstr>Office Theme</vt:lpstr>
      <vt:lpstr>1_Office Theme</vt:lpstr>
      <vt:lpstr>Klipp</vt:lpstr>
      <vt:lpstr>PowerPoint Presentation</vt:lpstr>
      <vt:lpstr>Overview and Objectives</vt:lpstr>
      <vt:lpstr>NETCONF Layering Model</vt:lpstr>
      <vt:lpstr>NETCONF Datastores</vt:lpstr>
      <vt:lpstr>Basic NETCONF Session</vt:lpstr>
      <vt:lpstr>Capabilities Exchange - Hello</vt:lpstr>
      <vt:lpstr>Some Terminology</vt:lpstr>
      <vt:lpstr>Getting Data</vt:lpstr>
      <vt:lpstr>Example of using the &lt;get&gt; operation</vt:lpstr>
      <vt:lpstr>More Realistic &lt;get&gt; Response</vt:lpstr>
      <vt:lpstr>Filtering Data</vt:lpstr>
      <vt:lpstr>Example of Filtering Data</vt:lpstr>
      <vt:lpstr>Reply to a filtered &lt;get&gt; on leaf</vt:lpstr>
      <vt:lpstr>Manipulating Data</vt:lpstr>
      <vt:lpstr>Using &lt;edit-config&gt;</vt:lpstr>
      <vt:lpstr>Example: Enabling the Interface</vt:lpstr>
      <vt:lpstr>Using &lt;edit-config&gt; on candidate</vt:lpstr>
      <vt:lpstr>Example: Adding IPv6 Address</vt:lpstr>
      <vt:lpstr>Locking</vt:lpstr>
      <vt:lpstr>Locking the Running Datastore </vt:lpstr>
      <vt:lpstr>Clear the Candidate Datastore</vt:lpstr>
      <vt:lpstr>Edit the Candidate Datastore</vt:lpstr>
      <vt:lpstr>Commit the Candidate to Running</vt:lpstr>
      <vt:lpstr>Unlock the Running Datastore</vt:lpstr>
      <vt:lpstr>Validation and Rollback</vt:lpstr>
      <vt:lpstr>Validation</vt:lpstr>
      <vt:lpstr>Confirmed Commit</vt:lpstr>
      <vt:lpstr>Confirming Commit</vt:lpstr>
      <vt:lpstr>Configuring Multiple Devices</vt:lpstr>
      <vt:lpstr>Step #1: Prepare  </vt:lpstr>
      <vt:lpstr>Step #2: Commit</vt:lpstr>
      <vt:lpstr>Summary</vt:lpstr>
    </vt:vector>
  </TitlesOfParts>
  <Company>Cisco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NETCONF</dc:title>
  <dc:creator>Charlie Justus</dc:creator>
  <cp:lastModifiedBy>Administrator</cp:lastModifiedBy>
  <cp:revision>355</cp:revision>
  <dcterms:created xsi:type="dcterms:W3CDTF">2015-06-11T19:31:41Z</dcterms:created>
  <dcterms:modified xsi:type="dcterms:W3CDTF">2023-12-07T03:56:44Z</dcterms:modified>
</cp:coreProperties>
</file>