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66" r:id="rId2"/>
    <p:sldId id="256" r:id="rId3"/>
    <p:sldId id="257" r:id="rId4"/>
    <p:sldId id="258" r:id="rId5"/>
    <p:sldId id="259" r:id="rId6"/>
    <p:sldId id="261" r:id="rId7"/>
    <p:sldId id="263" r:id="rId8"/>
    <p:sldId id="26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3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E03AC0-FC33-6C58-09A7-97BAA416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144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Solver Game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Puzzle Challenge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1838C-AE7E-52A1-FB32-E2793757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241" y="2494649"/>
            <a:ext cx="4309518" cy="4062013"/>
          </a:xfrm>
        </p:spPr>
      </p:pic>
    </p:spTree>
    <p:extLst>
      <p:ext uri="{BB962C8B-B14F-4D97-AF65-F5344CB8AC3E}">
        <p14:creationId xmlns:p14="http://schemas.microsoft.com/office/powerpoint/2010/main" val="113175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Maze Solver Game</a:t>
            </a:r>
            <a:br>
              <a:rPr lang="en-US" dirty="0"/>
            </a:br>
            <a:r>
              <a:rPr lang="en-US" dirty="0"/>
              <a:t>Course Code : 115</a:t>
            </a:r>
            <a:br>
              <a:rPr lang="en-US" dirty="0"/>
            </a:br>
            <a:r>
              <a:rPr lang="en-US" sz="3100" dirty="0"/>
              <a:t>Group Number : 5 </a:t>
            </a:r>
            <a:endParaRPr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229426"/>
            <a:ext cx="7441817" cy="4309025"/>
          </a:xfrm>
        </p:spPr>
        <p:txBody>
          <a:bodyPr>
            <a:noAutofit/>
          </a:bodyPr>
          <a:lstStyle/>
          <a:p>
            <a:r>
              <a:rPr sz="2300" dirty="0"/>
              <a:t>Group Members:</a:t>
            </a:r>
          </a:p>
          <a:p>
            <a:r>
              <a:rPr sz="2300" dirty="0"/>
              <a:t>1. </a:t>
            </a:r>
            <a:r>
              <a:rPr lang="en-US" sz="2300" dirty="0" err="1"/>
              <a:t>Arnob</a:t>
            </a:r>
            <a:r>
              <a:rPr lang="en-US" sz="2300" dirty="0"/>
              <a:t> Mallik </a:t>
            </a:r>
            <a:r>
              <a:rPr lang="en-US" sz="2300" dirty="0" err="1"/>
              <a:t>Dhruba</a:t>
            </a:r>
            <a:endParaRPr lang="en-US" sz="2300" dirty="0"/>
          </a:p>
          <a:p>
            <a:r>
              <a:rPr lang="en-US" sz="2300" dirty="0"/>
              <a:t>ID : 2512446642</a:t>
            </a:r>
            <a:endParaRPr sz="2300" dirty="0"/>
          </a:p>
          <a:p>
            <a:r>
              <a:rPr sz="2300" dirty="0"/>
              <a:t>2.</a:t>
            </a:r>
            <a:r>
              <a:rPr lang="en-US" sz="2300" dirty="0"/>
              <a:t> </a:t>
            </a:r>
            <a:r>
              <a:rPr lang="en-US" sz="2300" dirty="0" err="1"/>
              <a:t>Samrin</a:t>
            </a:r>
            <a:r>
              <a:rPr lang="en-US" sz="2300" dirty="0"/>
              <a:t> Fatema</a:t>
            </a:r>
          </a:p>
          <a:p>
            <a:r>
              <a:rPr lang="en-US" sz="2300" dirty="0"/>
              <a:t>ID : 2513373042</a:t>
            </a:r>
            <a:endParaRPr sz="2300" dirty="0"/>
          </a:p>
          <a:p>
            <a:r>
              <a:rPr sz="2300" dirty="0"/>
              <a:t>3. </a:t>
            </a:r>
            <a:r>
              <a:rPr lang="en-US" sz="2300" dirty="0" err="1"/>
              <a:t>Sumaya</a:t>
            </a:r>
            <a:r>
              <a:rPr lang="en-US" sz="2300" dirty="0"/>
              <a:t> Islam Kotha</a:t>
            </a:r>
          </a:p>
          <a:p>
            <a:r>
              <a:rPr lang="en-US" sz="2300" dirty="0"/>
              <a:t>ID : 2511242642</a:t>
            </a:r>
            <a:endParaRPr sz="2300" dirty="0"/>
          </a:p>
          <a:p>
            <a:r>
              <a:rPr sz="2300" dirty="0"/>
              <a:t>4. </a:t>
            </a:r>
            <a:r>
              <a:rPr lang="en-US" sz="2300" dirty="0"/>
              <a:t>S.M. </a:t>
            </a:r>
            <a:r>
              <a:rPr lang="en-US" sz="2300" dirty="0" err="1"/>
              <a:t>Robiul</a:t>
            </a:r>
            <a:r>
              <a:rPr lang="en-US" sz="2300" dirty="0"/>
              <a:t> Islam</a:t>
            </a:r>
          </a:p>
          <a:p>
            <a:r>
              <a:rPr lang="en-US" sz="2300" dirty="0"/>
              <a:t>ID : 2513924642</a:t>
            </a:r>
            <a:endParaRPr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199"/>
            <a:ext cx="7955441" cy="4244110"/>
          </a:xfrm>
        </p:spPr>
        <p:txBody>
          <a:bodyPr>
            <a:noAutofit/>
          </a:bodyPr>
          <a:lstStyle/>
          <a:p>
            <a:r>
              <a:rPr lang="en-US" sz="2800" dirty="0"/>
              <a:t>-</a:t>
            </a:r>
            <a:r>
              <a:rPr sz="2800" dirty="0"/>
              <a:t>What is the Maze Solver Game?</a:t>
            </a:r>
          </a:p>
          <a:p>
            <a:r>
              <a:rPr sz="2800" dirty="0"/>
              <a:t>- An interactive game where a player or algorithm finds the path from the start point to the exit in a maze.</a:t>
            </a:r>
          </a:p>
          <a:p>
            <a:r>
              <a:rPr sz="2800" dirty="0"/>
              <a:t>- Combines logic, problem-solving, and programming techniques.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654104" cy="3776518"/>
          </a:xfrm>
        </p:spPr>
        <p:txBody>
          <a:bodyPr>
            <a:normAutofit/>
          </a:bodyPr>
          <a:lstStyle/>
          <a:p>
            <a:r>
              <a:rPr lang="en-US" sz="2800" dirty="0"/>
              <a:t>-</a:t>
            </a:r>
            <a:r>
              <a:rPr sz="2800" dirty="0"/>
              <a:t>Goal of the Game</a:t>
            </a:r>
          </a:p>
          <a:p>
            <a:r>
              <a:rPr sz="2800" dirty="0"/>
              <a:t>- Navigate through a maze efficiently.</a:t>
            </a:r>
          </a:p>
          <a:p>
            <a:r>
              <a:rPr sz="2800" dirty="0"/>
              <a:t>- Implement and understand various pathfinding algorithms.</a:t>
            </a:r>
          </a:p>
          <a:p>
            <a:r>
              <a:rPr sz="2800" dirty="0"/>
              <a:t>- Enhance critical thinking and teamwork skills.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685277" cy="3530600"/>
          </a:xfrm>
        </p:spPr>
        <p:txBody>
          <a:bodyPr>
            <a:normAutofit/>
          </a:bodyPr>
          <a:lstStyle/>
          <a:p>
            <a:r>
              <a:rPr lang="en-US" sz="2800" dirty="0"/>
              <a:t>-</a:t>
            </a:r>
            <a:r>
              <a:rPr sz="2800" dirty="0"/>
              <a:t>Game Mechanics</a:t>
            </a:r>
          </a:p>
          <a:p>
            <a:r>
              <a:rPr sz="2800" dirty="0"/>
              <a:t>- Players start at a defined point and must find the exit.</a:t>
            </a:r>
          </a:p>
          <a:p>
            <a:r>
              <a:rPr sz="2800" dirty="0"/>
              <a:t>- Different mazes present various difficulty levels.</a:t>
            </a:r>
          </a:p>
          <a:p>
            <a:r>
              <a:rPr sz="2800" dirty="0"/>
              <a:t>- Algorithms like DFS, BFS, and A* can be used to solve the maze.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Random maze generation</a:t>
            </a:r>
          </a:p>
          <a:p>
            <a:r>
              <a:rPr sz="2800" dirty="0"/>
              <a:t>- Visualized pathfinding process</a:t>
            </a:r>
          </a:p>
          <a:p>
            <a:r>
              <a:rPr sz="2800" dirty="0"/>
              <a:t>- Multiple algorithm options</a:t>
            </a:r>
          </a:p>
          <a:p>
            <a:r>
              <a:rPr sz="2800" dirty="0"/>
              <a:t>- User-friendly 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- </a:t>
            </a:r>
            <a:r>
              <a:rPr lang="en-US" sz="2800" dirty="0"/>
              <a:t>Language : C</a:t>
            </a:r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- </a:t>
            </a:r>
            <a:r>
              <a:rPr lang="en-US" sz="2800" dirty="0"/>
              <a:t>Version Control : </a:t>
            </a:r>
            <a:r>
              <a:rPr lang="en-US" sz="2800" dirty="0" err="1"/>
              <a:t>Github</a:t>
            </a:r>
            <a:endParaRPr sz="2800"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A119E-804A-5D87-7825-FCA990FC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0" y="4759036"/>
            <a:ext cx="2098964" cy="209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86D22-0752-0086-4D75-E680B17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98" y="4254500"/>
            <a:ext cx="1856509" cy="1856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672E6-8148-59A8-B848-D2FC36772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284" y="6019800"/>
            <a:ext cx="2511136" cy="6560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/>
              <a:t>-</a:t>
            </a:r>
            <a:r>
              <a:rPr lang="en-US" sz="2800" dirty="0"/>
              <a:t>Outlined the game’s structure, mechanics, and overall design</a:t>
            </a:r>
            <a:r>
              <a:rPr sz="2800" dirty="0"/>
              <a:t>.</a:t>
            </a:r>
          </a:p>
          <a:p>
            <a:r>
              <a:rPr sz="2800" dirty="0"/>
              <a:t>-</a:t>
            </a:r>
            <a:r>
              <a:rPr lang="en-US" sz="2800" dirty="0"/>
              <a:t>Finalized concept, planned the levels, key challenges</a:t>
            </a:r>
            <a:r>
              <a:rPr sz="2800" dirty="0"/>
              <a:t>.</a:t>
            </a:r>
          </a:p>
          <a:p>
            <a:r>
              <a:rPr sz="2800" dirty="0"/>
              <a:t>-</a:t>
            </a:r>
            <a:r>
              <a:rPr lang="en-US" sz="2800" dirty="0"/>
              <a:t>Delivering an exciting and interactive game</a:t>
            </a:r>
            <a:r>
              <a:rPr sz="2800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D73FB5-7558-DDD4-4080-809F685FC3A5}"/>
              </a:ext>
            </a:extLst>
          </p:cNvPr>
          <p:cNvSpPr txBox="1"/>
          <p:nvPr/>
        </p:nvSpPr>
        <p:spPr>
          <a:xfrm>
            <a:off x="2286000" y="190550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Baskerville Old Face" panose="020206020805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6922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758</TotalTime>
  <Words>238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Century Gothic</vt:lpstr>
      <vt:lpstr>Times New Roman</vt:lpstr>
      <vt:lpstr>Wingdings 3</vt:lpstr>
      <vt:lpstr>Ion Boardroom</vt:lpstr>
      <vt:lpstr>Maze Solver Game  An Interactive Puzzle Challenge</vt:lpstr>
      <vt:lpstr>Maze Solver Game Course Code : 115 Group Number : 5 </vt:lpstr>
      <vt:lpstr>Introduction</vt:lpstr>
      <vt:lpstr>Objective</vt:lpstr>
      <vt:lpstr>How It Works</vt:lpstr>
      <vt:lpstr>Features</vt:lpstr>
      <vt:lpstr>Tools And Techniques 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 Game  An Interactive Puzzle Challenge</dc:title>
  <dc:subject/>
  <dc:creator>Acer</dc:creator>
  <cp:keywords/>
  <dc:description>generated using python-pptx</dc:description>
  <cp:lastModifiedBy>Amd Knight</cp:lastModifiedBy>
  <cp:revision>7</cp:revision>
  <dcterms:created xsi:type="dcterms:W3CDTF">2013-01-27T09:14:16Z</dcterms:created>
  <dcterms:modified xsi:type="dcterms:W3CDTF">2025-02-24T05:00:39Z</dcterms:modified>
  <cp:category/>
</cp:coreProperties>
</file>