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Ex1.xml" ContentType="application/vnd.ms-office.chartex+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8" r:id="rId3"/>
    <p:sldId id="259" r:id="rId4"/>
    <p:sldId id="260" r:id="rId5"/>
    <p:sldId id="261" r:id="rId6"/>
    <p:sldId id="262" r:id="rId7"/>
    <p:sldId id="263" r:id="rId8"/>
    <p:sldId id="264" r:id="rId9"/>
    <p:sldId id="265" r:id="rId10"/>
    <p:sldId id="266" r:id="rId11"/>
    <p:sldId id="268" r:id="rId12"/>
    <p:sldId id="270" r:id="rId13"/>
    <p:sldId id="274" r:id="rId14"/>
    <p:sldId id="275"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Data%20Analysis%20&amp;%20Python\Project%20Datasets\cleandatas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ata%20Analysis%20&amp;%20Python\Project%20Datasets\cleandatas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Data%20Analysis%20&amp;%20Python\Project%20Datasets\cleandatas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Data%20Analysis%20&amp;%20Python\Project%20Datasets\cleandatase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Data%20Analysis%20&amp;%20Python\Project%20Datasets\cleandatase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Data%20Analysis%20&amp;%20Python\Project%20Datasets\cleandatase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Data%20Analysis%20&amp;%20Python\Project%20Datasets\cleandataset.xlsx" TargetMode="External"/><Relationship Id="rId2" Type="http://schemas.microsoft.com/office/2011/relationships/chartColorStyle" Target="colors7.xml"/><Relationship Id="rId1" Type="http://schemas.microsoft.com/office/2011/relationships/chartStyle" Target="style7.xml"/></Relationships>
</file>

<file path=ppt/charts/_rels/chartEx1.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D:\Data%20Analysis%20&amp;%20Python\Project%20Datasets\clean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[cleandataset.xlsx]Education vs earning!PivotTable1</c:name>
    <c:fmtId val="5"/>
  </c:pivotSource>
  <c:chart>
    <c:title>
      <c:tx>
        <c:rich>
          <a:bodyPr rot="0" spcFirstLastPara="1" vertOverflow="ellipsis" vert="horz" wrap="square" anchor="ctr" anchorCtr="1"/>
          <a:lstStyle/>
          <a:p>
            <a:pPr>
              <a:defRPr sz="14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r>
              <a:rPr lang="en-IN"/>
              <a:t>Education vs Avg. Income</a:t>
            </a:r>
          </a:p>
        </c:rich>
      </c:tx>
      <c:overlay val="0"/>
      <c:spPr>
        <a:noFill/>
        <a:ln>
          <a:noFill/>
        </a:ln>
        <a:effectLst/>
      </c:spPr>
      <c:txPr>
        <a:bodyPr rot="0" spcFirstLastPara="1" vertOverflow="ellipsis" vert="horz" wrap="square" anchor="ctr" anchorCtr="1"/>
        <a:lstStyle/>
        <a:p>
          <a:pPr>
            <a:defRPr sz="14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lumMod val="75000"/>
                      <a:lumOff val="25000"/>
                    </a:schemeClr>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lumMod val="75000"/>
                      <a:lumOff val="25000"/>
                    </a:schemeClr>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lumMod val="75000"/>
                      <a:lumOff val="25000"/>
                    </a:schemeClr>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619806685394128"/>
          <c:y val="0.14514151607663667"/>
          <c:w val="0.81864623522201785"/>
          <c:h val="0.68270761925334877"/>
        </c:manualLayout>
      </c:layout>
      <c:barChart>
        <c:barDir val="col"/>
        <c:grouping val="clustered"/>
        <c:varyColors val="0"/>
        <c:ser>
          <c:idx val="0"/>
          <c:order val="0"/>
          <c:tx>
            <c:strRef>
              <c:f>'Education vs earning'!$B$3</c:f>
              <c:strCache>
                <c:ptCount val="1"/>
                <c:pt idx="0">
                  <c:v>Total</c:v>
                </c:pt>
              </c:strCache>
            </c:strRef>
          </c:tx>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'Education vs earning'!$A$4:$A$9</c:f>
              <c:strCache>
                <c:ptCount val="5"/>
                <c:pt idx="0">
                  <c:v>Basic</c:v>
                </c:pt>
                <c:pt idx="1">
                  <c:v>12 Class</c:v>
                </c:pt>
                <c:pt idx="2">
                  <c:v>Master</c:v>
                </c:pt>
                <c:pt idx="3">
                  <c:v>Graduation</c:v>
                </c:pt>
                <c:pt idx="4">
                  <c:v>PhD</c:v>
                </c:pt>
              </c:strCache>
            </c:strRef>
          </c:cat>
          <c:val>
            <c:numRef>
              <c:f>'Education vs earning'!$B$4:$B$9</c:f>
              <c:numCache>
                <c:formatCode>General</c:formatCode>
                <c:ptCount val="5"/>
                <c:pt idx="0">
                  <c:v>19431.136363636364</c:v>
                </c:pt>
                <c:pt idx="1">
                  <c:v>47266.440476190473</c:v>
                </c:pt>
                <c:pt idx="2">
                  <c:v>53134.754901960783</c:v>
                </c:pt>
                <c:pt idx="3">
                  <c:v>53241.080818965514</c:v>
                </c:pt>
                <c:pt idx="4">
                  <c:v>56104.862155388473</c:v>
                </c:pt>
              </c:numCache>
            </c:numRef>
          </c:val>
          <c:extLst>
            <c:ext xmlns:c16="http://schemas.microsoft.com/office/drawing/2014/chart" uri="{C3380CC4-5D6E-409C-BE32-E72D297353CC}">
              <c16:uniqueId val="{00000000-C0FB-4AE7-B4D3-2DDEF3A8B011}"/>
            </c:ext>
          </c:extLst>
        </c:ser>
        <c:dLbls>
          <c:dLblPos val="outEnd"/>
          <c:showLegendKey val="0"/>
          <c:showVal val="1"/>
          <c:showCatName val="0"/>
          <c:showSerName val="0"/>
          <c:showPercent val="0"/>
          <c:showBubbleSize val="0"/>
        </c:dLbls>
        <c:gapWidth val="219"/>
        <c:overlap val="-27"/>
        <c:axId val="254658047"/>
        <c:axId val="254655135"/>
      </c:barChart>
      <c:catAx>
        <c:axId val="254658047"/>
        <c:scaling>
          <c:orientation val="minMax"/>
        </c:scaling>
        <c:delete val="0"/>
        <c:axPos val="b"/>
        <c:title>
          <c:tx>
            <c:rich>
              <a:bodyPr rot="0" spcFirstLastPara="1" vertOverflow="ellipsis" vert="horz" wrap="square" anchor="ctr" anchorCtr="1"/>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r>
                  <a:rPr lang="en-IN"/>
                  <a:t>Education</a:t>
                </a:r>
              </a:p>
            </c:rich>
          </c:tx>
          <c:overlay val="0"/>
          <c:spPr>
            <a:noFill/>
            <a:ln>
              <a:noFill/>
            </a:ln>
            <a:effectLst/>
          </c:spPr>
          <c:txPr>
            <a:bodyPr rot="0" spcFirstLastPara="1" vertOverflow="ellipsis" vert="horz" wrap="square" anchor="ctr" anchorCtr="1"/>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crossAx val="254655135"/>
        <c:crosses val="autoZero"/>
        <c:auto val="1"/>
        <c:lblAlgn val="ctr"/>
        <c:lblOffset val="100"/>
        <c:noMultiLvlLbl val="0"/>
      </c:catAx>
      <c:valAx>
        <c:axId val="254655135"/>
        <c:scaling>
          <c:orientation val="minMax"/>
        </c:scaling>
        <c:delete val="0"/>
        <c:axPos val="l"/>
        <c:title>
          <c:tx>
            <c:rich>
              <a:bodyPr rot="-5400000" spcFirstLastPara="1" vertOverflow="ellipsis" vert="horz" wrap="square" anchor="ctr" anchorCtr="1"/>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r>
                  <a:rPr lang="en-IN"/>
                  <a:t>Avg. Income</a:t>
                </a:r>
              </a:p>
            </c:rich>
          </c:tx>
          <c:overlay val="0"/>
          <c:spPr>
            <a:noFill/>
            <a:ln>
              <a:noFill/>
            </a:ln>
            <a:effectLst/>
          </c:spPr>
          <c:txPr>
            <a:bodyPr rot="-5400000" spcFirstLastPara="1" vertOverflow="ellipsis" vert="horz" wrap="square" anchor="ctr" anchorCtr="1"/>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crossAx val="2546580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0" cap="none" spc="0">
          <a:ln w="0"/>
          <a:solidFill>
            <a:schemeClr val="tx1"/>
          </a:solidFill>
          <a:effectLst>
            <a:outerShdw blurRad="38100" dist="19050" dir="2700000" algn="tl" rotWithShape="0">
              <a:schemeClr val="dk1">
                <a:alpha val="40000"/>
              </a:schemeClr>
            </a:outerShdw>
          </a:effectLst>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[cleandataset.xlsx]Earning vs Gold product!PivotTable2</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u="none" dirty="0"/>
              <a:t>Education</a:t>
            </a:r>
            <a:r>
              <a:rPr lang="en-US" u="none" baseline="0" dirty="0"/>
              <a:t> vs Avg. spent on Gold Products</a:t>
            </a:r>
            <a:endParaRPr lang="en-US" u="none"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'Earning vs Gold product'!$B$3</c:f>
              <c:strCache>
                <c:ptCount val="1"/>
                <c:pt idx="0">
                  <c:v>Total</c:v>
                </c:pt>
              </c:strCache>
            </c:strRef>
          </c:tx>
          <c:spPr>
            <a:solidFill>
              <a:schemeClr val="tx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'Earning vs Gold product'!$A$4:$A$9</c:f>
              <c:strCache>
                <c:ptCount val="5"/>
                <c:pt idx="0">
                  <c:v>Basic</c:v>
                </c:pt>
                <c:pt idx="1">
                  <c:v>PhD</c:v>
                </c:pt>
                <c:pt idx="2">
                  <c:v>Master</c:v>
                </c:pt>
                <c:pt idx="3">
                  <c:v>12 Class</c:v>
                </c:pt>
                <c:pt idx="4">
                  <c:v>Graduation</c:v>
                </c:pt>
              </c:strCache>
            </c:strRef>
          </c:cat>
          <c:val>
            <c:numRef>
              <c:f>'Earning vs Gold product'!$B$4:$B$9</c:f>
              <c:numCache>
                <c:formatCode>General</c:formatCode>
                <c:ptCount val="5"/>
                <c:pt idx="0">
                  <c:v>22.65909090909091</c:v>
                </c:pt>
                <c:pt idx="1">
                  <c:v>32.533834586466163</c:v>
                </c:pt>
                <c:pt idx="2">
                  <c:v>41.196078431372548</c:v>
                </c:pt>
                <c:pt idx="3">
                  <c:v>43.779761904761905</c:v>
                </c:pt>
                <c:pt idx="4">
                  <c:v>49.928879310344826</c:v>
                </c:pt>
              </c:numCache>
            </c:numRef>
          </c:val>
          <c:extLst>
            <c:ext xmlns:c16="http://schemas.microsoft.com/office/drawing/2014/chart" uri="{C3380CC4-5D6E-409C-BE32-E72D297353CC}">
              <c16:uniqueId val="{00000000-6A48-41ED-B6C8-A111DF2DAC0A}"/>
            </c:ext>
          </c:extLst>
        </c:ser>
        <c:dLbls>
          <c:dLblPos val="outEnd"/>
          <c:showLegendKey val="0"/>
          <c:showVal val="1"/>
          <c:showCatName val="0"/>
          <c:showSerName val="0"/>
          <c:showPercent val="0"/>
          <c:showBubbleSize val="0"/>
        </c:dLbls>
        <c:gapWidth val="182"/>
        <c:axId val="401205279"/>
        <c:axId val="401189887"/>
      </c:barChart>
      <c:catAx>
        <c:axId val="40120527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189887"/>
        <c:crosses val="autoZero"/>
        <c:auto val="1"/>
        <c:lblAlgn val="ctr"/>
        <c:lblOffset val="100"/>
        <c:noMultiLvlLbl val="0"/>
      </c:catAx>
      <c:valAx>
        <c:axId val="40118988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Avg. amount spend in last</a:t>
                </a:r>
                <a:r>
                  <a:rPr lang="en-IN" baseline="0"/>
                  <a:t> 2 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2052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[cleandataset.xlsx]Earning vs Gold product!PivotTable2</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u="none" dirty="0"/>
              <a:t>Education</a:t>
            </a:r>
            <a:r>
              <a:rPr lang="en-US" u="none" baseline="0" dirty="0"/>
              <a:t> vs Avg. spent on Gold Products</a:t>
            </a:r>
            <a:endParaRPr lang="en-US" u="none"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'Earning vs Gold product'!$B$3</c:f>
              <c:strCache>
                <c:ptCount val="1"/>
                <c:pt idx="0">
                  <c:v>Total</c:v>
                </c:pt>
              </c:strCache>
            </c:strRef>
          </c:tx>
          <c:spPr>
            <a:solidFill>
              <a:schemeClr val="tx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'Earning vs Gold product'!$A$4:$A$9</c:f>
              <c:strCache>
                <c:ptCount val="5"/>
                <c:pt idx="0">
                  <c:v>Basic</c:v>
                </c:pt>
                <c:pt idx="1">
                  <c:v>PhD</c:v>
                </c:pt>
                <c:pt idx="2">
                  <c:v>Master</c:v>
                </c:pt>
                <c:pt idx="3">
                  <c:v>12 Class</c:v>
                </c:pt>
                <c:pt idx="4">
                  <c:v>Graduation</c:v>
                </c:pt>
              </c:strCache>
            </c:strRef>
          </c:cat>
          <c:val>
            <c:numRef>
              <c:f>'Earning vs Gold product'!$B$4:$B$9</c:f>
              <c:numCache>
                <c:formatCode>General</c:formatCode>
                <c:ptCount val="5"/>
                <c:pt idx="0">
                  <c:v>22.65909090909091</c:v>
                </c:pt>
                <c:pt idx="1">
                  <c:v>32.533834586466163</c:v>
                </c:pt>
                <c:pt idx="2">
                  <c:v>41.196078431372548</c:v>
                </c:pt>
                <c:pt idx="3">
                  <c:v>43.779761904761905</c:v>
                </c:pt>
                <c:pt idx="4">
                  <c:v>49.928879310344826</c:v>
                </c:pt>
              </c:numCache>
            </c:numRef>
          </c:val>
          <c:extLst>
            <c:ext xmlns:c16="http://schemas.microsoft.com/office/drawing/2014/chart" uri="{C3380CC4-5D6E-409C-BE32-E72D297353CC}">
              <c16:uniqueId val="{00000000-11D1-4A53-8608-936F5B70A7E9}"/>
            </c:ext>
          </c:extLst>
        </c:ser>
        <c:dLbls>
          <c:dLblPos val="outEnd"/>
          <c:showLegendKey val="0"/>
          <c:showVal val="1"/>
          <c:showCatName val="0"/>
          <c:showSerName val="0"/>
          <c:showPercent val="0"/>
          <c:showBubbleSize val="0"/>
        </c:dLbls>
        <c:gapWidth val="182"/>
        <c:axId val="401205279"/>
        <c:axId val="401189887"/>
      </c:barChart>
      <c:catAx>
        <c:axId val="40120527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189887"/>
        <c:crosses val="autoZero"/>
        <c:auto val="1"/>
        <c:lblAlgn val="ctr"/>
        <c:lblOffset val="100"/>
        <c:noMultiLvlLbl val="0"/>
      </c:catAx>
      <c:valAx>
        <c:axId val="40118988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Avg. amount spend in last</a:t>
                </a:r>
                <a:r>
                  <a:rPr lang="en-IN" baseline="0"/>
                  <a:t> 2 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2052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Correlation</a:t>
            </a:r>
            <a:r>
              <a:rPr lang="en-IN" baseline="0"/>
              <a:t> between Annual Income &amp; Expenses in last 2 year</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8575" cap="rnd">
              <a:noFill/>
              <a:round/>
            </a:ln>
            <a:effectLst/>
          </c:spPr>
          <c:marker>
            <c:symbol val="circle"/>
            <c:size val="5"/>
            <c:spPr>
              <a:solidFill>
                <a:schemeClr val="tx1"/>
              </a:solidFill>
              <a:ln w="9525">
                <a:solidFill>
                  <a:schemeClr val="accent1"/>
                </a:solidFill>
              </a:ln>
              <a:effectLst/>
            </c:spPr>
          </c:marker>
          <c:xVal>
            <c:numRef>
              <c:f>'Base data set'!$D$2:$D$1846</c:f>
              <c:numCache>
                <c:formatCode>General</c:formatCode>
                <c:ptCount val="1845"/>
                <c:pt idx="0">
                  <c:v>7500</c:v>
                </c:pt>
                <c:pt idx="1">
                  <c:v>14421</c:v>
                </c:pt>
                <c:pt idx="2">
                  <c:v>71163</c:v>
                </c:pt>
                <c:pt idx="3">
                  <c:v>80617</c:v>
                </c:pt>
                <c:pt idx="4">
                  <c:v>83257</c:v>
                </c:pt>
                <c:pt idx="5">
                  <c:v>80134</c:v>
                </c:pt>
                <c:pt idx="6">
                  <c:v>95529</c:v>
                </c:pt>
                <c:pt idx="7">
                  <c:v>80685</c:v>
                </c:pt>
                <c:pt idx="8">
                  <c:v>70515</c:v>
                </c:pt>
                <c:pt idx="9">
                  <c:v>79244</c:v>
                </c:pt>
                <c:pt idx="10">
                  <c:v>72354</c:v>
                </c:pt>
                <c:pt idx="11">
                  <c:v>83528</c:v>
                </c:pt>
                <c:pt idx="12">
                  <c:v>17256</c:v>
                </c:pt>
                <c:pt idx="13">
                  <c:v>42670</c:v>
                </c:pt>
                <c:pt idx="14">
                  <c:v>15253</c:v>
                </c:pt>
                <c:pt idx="15">
                  <c:v>75114</c:v>
                </c:pt>
                <c:pt idx="16">
                  <c:v>18746</c:v>
                </c:pt>
                <c:pt idx="17">
                  <c:v>92859</c:v>
                </c:pt>
                <c:pt idx="18">
                  <c:v>87000</c:v>
                </c:pt>
                <c:pt idx="19">
                  <c:v>7500</c:v>
                </c:pt>
                <c:pt idx="20">
                  <c:v>63207</c:v>
                </c:pt>
                <c:pt idx="21">
                  <c:v>48789</c:v>
                </c:pt>
                <c:pt idx="22">
                  <c:v>89891</c:v>
                </c:pt>
                <c:pt idx="23">
                  <c:v>20193</c:v>
                </c:pt>
                <c:pt idx="24">
                  <c:v>61618</c:v>
                </c:pt>
                <c:pt idx="25">
                  <c:v>90273</c:v>
                </c:pt>
                <c:pt idx="26">
                  <c:v>51373</c:v>
                </c:pt>
                <c:pt idx="27">
                  <c:v>68126</c:v>
                </c:pt>
                <c:pt idx="28">
                  <c:v>42691</c:v>
                </c:pt>
                <c:pt idx="29">
                  <c:v>26868</c:v>
                </c:pt>
                <c:pt idx="30">
                  <c:v>8028</c:v>
                </c:pt>
                <c:pt idx="31">
                  <c:v>49767</c:v>
                </c:pt>
                <c:pt idx="32">
                  <c:v>86037</c:v>
                </c:pt>
                <c:pt idx="33">
                  <c:v>74214</c:v>
                </c:pt>
                <c:pt idx="34">
                  <c:v>24279</c:v>
                </c:pt>
                <c:pt idx="35">
                  <c:v>73687</c:v>
                </c:pt>
                <c:pt idx="36">
                  <c:v>64509</c:v>
                </c:pt>
                <c:pt idx="37">
                  <c:v>30093</c:v>
                </c:pt>
                <c:pt idx="38">
                  <c:v>51250</c:v>
                </c:pt>
                <c:pt idx="39">
                  <c:v>96843</c:v>
                </c:pt>
                <c:pt idx="40">
                  <c:v>34412</c:v>
                </c:pt>
                <c:pt idx="41">
                  <c:v>18222</c:v>
                </c:pt>
                <c:pt idx="42">
                  <c:v>16185</c:v>
                </c:pt>
                <c:pt idx="43">
                  <c:v>26095</c:v>
                </c:pt>
                <c:pt idx="44">
                  <c:v>35765</c:v>
                </c:pt>
                <c:pt idx="45">
                  <c:v>91172</c:v>
                </c:pt>
                <c:pt idx="46">
                  <c:v>24683</c:v>
                </c:pt>
                <c:pt idx="47">
                  <c:v>18351</c:v>
                </c:pt>
                <c:pt idx="48">
                  <c:v>21474</c:v>
                </c:pt>
                <c:pt idx="49">
                  <c:v>31928</c:v>
                </c:pt>
                <c:pt idx="50">
                  <c:v>85710</c:v>
                </c:pt>
                <c:pt idx="51">
                  <c:v>38360</c:v>
                </c:pt>
                <c:pt idx="52">
                  <c:v>75433</c:v>
                </c:pt>
                <c:pt idx="53">
                  <c:v>17487</c:v>
                </c:pt>
                <c:pt idx="54">
                  <c:v>77845</c:v>
                </c:pt>
                <c:pt idx="55">
                  <c:v>42387</c:v>
                </c:pt>
                <c:pt idx="56">
                  <c:v>18358</c:v>
                </c:pt>
                <c:pt idx="57">
                  <c:v>37155</c:v>
                </c:pt>
                <c:pt idx="58">
                  <c:v>10404</c:v>
                </c:pt>
                <c:pt idx="59">
                  <c:v>51766</c:v>
                </c:pt>
                <c:pt idx="60">
                  <c:v>64449</c:v>
                </c:pt>
                <c:pt idx="61">
                  <c:v>59060</c:v>
                </c:pt>
                <c:pt idx="62">
                  <c:v>46107</c:v>
                </c:pt>
                <c:pt idx="63">
                  <c:v>38683</c:v>
                </c:pt>
                <c:pt idx="64">
                  <c:v>25443</c:v>
                </c:pt>
                <c:pt idx="65">
                  <c:v>88420</c:v>
                </c:pt>
                <c:pt idx="66">
                  <c:v>9255</c:v>
                </c:pt>
                <c:pt idx="67">
                  <c:v>66973</c:v>
                </c:pt>
                <c:pt idx="68">
                  <c:v>15716</c:v>
                </c:pt>
                <c:pt idx="69">
                  <c:v>34176</c:v>
                </c:pt>
                <c:pt idx="70">
                  <c:v>34176</c:v>
                </c:pt>
                <c:pt idx="71">
                  <c:v>78285</c:v>
                </c:pt>
                <c:pt idx="72">
                  <c:v>41883</c:v>
                </c:pt>
                <c:pt idx="73">
                  <c:v>24645</c:v>
                </c:pt>
                <c:pt idx="74">
                  <c:v>35388</c:v>
                </c:pt>
                <c:pt idx="75">
                  <c:v>90247</c:v>
                </c:pt>
                <c:pt idx="76">
                  <c:v>27938</c:v>
                </c:pt>
                <c:pt idx="77">
                  <c:v>39747</c:v>
                </c:pt>
                <c:pt idx="78">
                  <c:v>13724</c:v>
                </c:pt>
                <c:pt idx="79">
                  <c:v>66951</c:v>
                </c:pt>
                <c:pt idx="80">
                  <c:v>20518</c:v>
                </c:pt>
                <c:pt idx="81">
                  <c:v>87679</c:v>
                </c:pt>
                <c:pt idx="82">
                  <c:v>25008</c:v>
                </c:pt>
                <c:pt idx="83">
                  <c:v>16248</c:v>
                </c:pt>
                <c:pt idx="84">
                  <c:v>29604</c:v>
                </c:pt>
                <c:pt idx="85">
                  <c:v>23331</c:v>
                </c:pt>
                <c:pt idx="86">
                  <c:v>45204</c:v>
                </c:pt>
                <c:pt idx="87">
                  <c:v>38872</c:v>
                </c:pt>
                <c:pt idx="88">
                  <c:v>23331</c:v>
                </c:pt>
                <c:pt idx="89">
                  <c:v>23830</c:v>
                </c:pt>
                <c:pt idx="90">
                  <c:v>74004</c:v>
                </c:pt>
                <c:pt idx="91">
                  <c:v>30390</c:v>
                </c:pt>
                <c:pt idx="92">
                  <c:v>67430</c:v>
                </c:pt>
                <c:pt idx="93">
                  <c:v>57100</c:v>
                </c:pt>
                <c:pt idx="94">
                  <c:v>18227</c:v>
                </c:pt>
                <c:pt idx="95">
                  <c:v>22434</c:v>
                </c:pt>
                <c:pt idx="96">
                  <c:v>29236</c:v>
                </c:pt>
                <c:pt idx="97">
                  <c:v>75794</c:v>
                </c:pt>
                <c:pt idx="98">
                  <c:v>21063</c:v>
                </c:pt>
                <c:pt idx="99">
                  <c:v>25545</c:v>
                </c:pt>
                <c:pt idx="100">
                  <c:v>17323</c:v>
                </c:pt>
                <c:pt idx="101">
                  <c:v>51563</c:v>
                </c:pt>
                <c:pt idx="102">
                  <c:v>41020</c:v>
                </c:pt>
                <c:pt idx="103">
                  <c:v>61787</c:v>
                </c:pt>
                <c:pt idx="104">
                  <c:v>23442</c:v>
                </c:pt>
                <c:pt idx="105">
                  <c:v>67605</c:v>
                </c:pt>
                <c:pt idx="106">
                  <c:v>46923</c:v>
                </c:pt>
                <c:pt idx="107">
                  <c:v>15038</c:v>
                </c:pt>
                <c:pt idx="108">
                  <c:v>73395</c:v>
                </c:pt>
                <c:pt idx="109">
                  <c:v>7500</c:v>
                </c:pt>
                <c:pt idx="110">
                  <c:v>73454</c:v>
                </c:pt>
                <c:pt idx="111">
                  <c:v>95169</c:v>
                </c:pt>
                <c:pt idx="112">
                  <c:v>79529</c:v>
                </c:pt>
                <c:pt idx="113">
                  <c:v>28072</c:v>
                </c:pt>
                <c:pt idx="114">
                  <c:v>41411</c:v>
                </c:pt>
                <c:pt idx="115">
                  <c:v>78394</c:v>
                </c:pt>
                <c:pt idx="116">
                  <c:v>21888</c:v>
                </c:pt>
                <c:pt idx="117">
                  <c:v>20491</c:v>
                </c:pt>
                <c:pt idx="118">
                  <c:v>51766</c:v>
                </c:pt>
                <c:pt idx="119">
                  <c:v>80141</c:v>
                </c:pt>
                <c:pt idx="120">
                  <c:v>29999</c:v>
                </c:pt>
                <c:pt idx="121">
                  <c:v>45921</c:v>
                </c:pt>
                <c:pt idx="122">
                  <c:v>8940</c:v>
                </c:pt>
                <c:pt idx="123">
                  <c:v>25252</c:v>
                </c:pt>
                <c:pt idx="124">
                  <c:v>69867</c:v>
                </c:pt>
                <c:pt idx="125">
                  <c:v>83512</c:v>
                </c:pt>
                <c:pt idx="126">
                  <c:v>22518</c:v>
                </c:pt>
                <c:pt idx="127">
                  <c:v>21846</c:v>
                </c:pt>
                <c:pt idx="128">
                  <c:v>23477</c:v>
                </c:pt>
                <c:pt idx="129">
                  <c:v>26576</c:v>
                </c:pt>
                <c:pt idx="130">
                  <c:v>27161</c:v>
                </c:pt>
                <c:pt idx="131">
                  <c:v>92910</c:v>
                </c:pt>
                <c:pt idx="132">
                  <c:v>26816</c:v>
                </c:pt>
                <c:pt idx="133">
                  <c:v>82333</c:v>
                </c:pt>
                <c:pt idx="134">
                  <c:v>34320</c:v>
                </c:pt>
                <c:pt idx="135">
                  <c:v>33235</c:v>
                </c:pt>
                <c:pt idx="136">
                  <c:v>80910</c:v>
                </c:pt>
                <c:pt idx="137">
                  <c:v>91820</c:v>
                </c:pt>
                <c:pt idx="138">
                  <c:v>32880</c:v>
                </c:pt>
                <c:pt idx="139">
                  <c:v>19485</c:v>
                </c:pt>
                <c:pt idx="140">
                  <c:v>21955</c:v>
                </c:pt>
                <c:pt idx="141">
                  <c:v>83033</c:v>
                </c:pt>
                <c:pt idx="142">
                  <c:v>38197</c:v>
                </c:pt>
                <c:pt idx="143">
                  <c:v>14906</c:v>
                </c:pt>
                <c:pt idx="144">
                  <c:v>38508</c:v>
                </c:pt>
                <c:pt idx="145">
                  <c:v>7500</c:v>
                </c:pt>
                <c:pt idx="146">
                  <c:v>39146</c:v>
                </c:pt>
                <c:pt idx="147">
                  <c:v>34728</c:v>
                </c:pt>
                <c:pt idx="148">
                  <c:v>21355</c:v>
                </c:pt>
                <c:pt idx="149">
                  <c:v>36145</c:v>
                </c:pt>
                <c:pt idx="150">
                  <c:v>44322</c:v>
                </c:pt>
                <c:pt idx="151">
                  <c:v>66503</c:v>
                </c:pt>
                <c:pt idx="152">
                  <c:v>33454</c:v>
                </c:pt>
                <c:pt idx="153">
                  <c:v>29103</c:v>
                </c:pt>
                <c:pt idx="154">
                  <c:v>18169</c:v>
                </c:pt>
                <c:pt idx="155">
                  <c:v>54006</c:v>
                </c:pt>
                <c:pt idx="156">
                  <c:v>30298</c:v>
                </c:pt>
                <c:pt idx="157">
                  <c:v>37929</c:v>
                </c:pt>
                <c:pt idx="158">
                  <c:v>16581</c:v>
                </c:pt>
                <c:pt idx="159">
                  <c:v>29938</c:v>
                </c:pt>
                <c:pt idx="160">
                  <c:v>31158</c:v>
                </c:pt>
                <c:pt idx="161">
                  <c:v>19510</c:v>
                </c:pt>
                <c:pt idx="162">
                  <c:v>70951</c:v>
                </c:pt>
                <c:pt idx="163">
                  <c:v>55357</c:v>
                </c:pt>
                <c:pt idx="164">
                  <c:v>64355</c:v>
                </c:pt>
                <c:pt idx="165">
                  <c:v>40101</c:v>
                </c:pt>
                <c:pt idx="166">
                  <c:v>72903</c:v>
                </c:pt>
                <c:pt idx="167">
                  <c:v>41473</c:v>
                </c:pt>
                <c:pt idx="168">
                  <c:v>23148</c:v>
                </c:pt>
                <c:pt idx="169">
                  <c:v>92533</c:v>
                </c:pt>
                <c:pt idx="170">
                  <c:v>33812</c:v>
                </c:pt>
                <c:pt idx="171">
                  <c:v>20559</c:v>
                </c:pt>
                <c:pt idx="172">
                  <c:v>22327</c:v>
                </c:pt>
                <c:pt idx="173">
                  <c:v>27255</c:v>
                </c:pt>
                <c:pt idx="174">
                  <c:v>18890</c:v>
                </c:pt>
                <c:pt idx="175">
                  <c:v>38175</c:v>
                </c:pt>
                <c:pt idx="176">
                  <c:v>32414</c:v>
                </c:pt>
                <c:pt idx="177">
                  <c:v>30477</c:v>
                </c:pt>
                <c:pt idx="178">
                  <c:v>25707</c:v>
                </c:pt>
                <c:pt idx="179">
                  <c:v>55434</c:v>
                </c:pt>
                <c:pt idx="180">
                  <c:v>16529</c:v>
                </c:pt>
                <c:pt idx="181">
                  <c:v>26646</c:v>
                </c:pt>
                <c:pt idx="182">
                  <c:v>82733</c:v>
                </c:pt>
                <c:pt idx="183">
                  <c:v>79607</c:v>
                </c:pt>
                <c:pt idx="184">
                  <c:v>42710</c:v>
                </c:pt>
                <c:pt idx="185">
                  <c:v>39684</c:v>
                </c:pt>
                <c:pt idx="186">
                  <c:v>18988</c:v>
                </c:pt>
                <c:pt idx="187">
                  <c:v>34738</c:v>
                </c:pt>
                <c:pt idx="188">
                  <c:v>15345</c:v>
                </c:pt>
                <c:pt idx="189">
                  <c:v>73356</c:v>
                </c:pt>
                <c:pt idx="190">
                  <c:v>31385</c:v>
                </c:pt>
                <c:pt idx="191">
                  <c:v>35684</c:v>
                </c:pt>
                <c:pt idx="192">
                  <c:v>70643</c:v>
                </c:pt>
                <c:pt idx="193">
                  <c:v>72570</c:v>
                </c:pt>
                <c:pt idx="194">
                  <c:v>52413</c:v>
                </c:pt>
                <c:pt idx="195">
                  <c:v>37235</c:v>
                </c:pt>
                <c:pt idx="196">
                  <c:v>23976</c:v>
                </c:pt>
                <c:pt idx="197">
                  <c:v>36108</c:v>
                </c:pt>
                <c:pt idx="198">
                  <c:v>42207</c:v>
                </c:pt>
                <c:pt idx="199">
                  <c:v>16269</c:v>
                </c:pt>
                <c:pt idx="200">
                  <c:v>40059</c:v>
                </c:pt>
                <c:pt idx="201">
                  <c:v>11012</c:v>
                </c:pt>
                <c:pt idx="202">
                  <c:v>23228</c:v>
                </c:pt>
                <c:pt idx="203">
                  <c:v>90000</c:v>
                </c:pt>
                <c:pt idx="204">
                  <c:v>31761</c:v>
                </c:pt>
                <c:pt idx="205">
                  <c:v>38680</c:v>
                </c:pt>
                <c:pt idx="206">
                  <c:v>24570</c:v>
                </c:pt>
                <c:pt idx="207">
                  <c:v>65370</c:v>
                </c:pt>
                <c:pt idx="208">
                  <c:v>14796</c:v>
                </c:pt>
                <c:pt idx="209">
                  <c:v>33569</c:v>
                </c:pt>
                <c:pt idx="210">
                  <c:v>51766</c:v>
                </c:pt>
                <c:pt idx="211">
                  <c:v>35876</c:v>
                </c:pt>
                <c:pt idx="212">
                  <c:v>78687</c:v>
                </c:pt>
                <c:pt idx="213">
                  <c:v>36790</c:v>
                </c:pt>
                <c:pt idx="214">
                  <c:v>31788</c:v>
                </c:pt>
                <c:pt idx="215">
                  <c:v>32146</c:v>
                </c:pt>
                <c:pt idx="216">
                  <c:v>22148</c:v>
                </c:pt>
                <c:pt idx="217">
                  <c:v>36262</c:v>
                </c:pt>
                <c:pt idx="218">
                  <c:v>70123</c:v>
                </c:pt>
                <c:pt idx="219">
                  <c:v>39062</c:v>
                </c:pt>
                <c:pt idx="220">
                  <c:v>37292</c:v>
                </c:pt>
                <c:pt idx="221">
                  <c:v>28359</c:v>
                </c:pt>
                <c:pt idx="222">
                  <c:v>89616</c:v>
                </c:pt>
                <c:pt idx="223">
                  <c:v>25271</c:v>
                </c:pt>
                <c:pt idx="224">
                  <c:v>22010</c:v>
                </c:pt>
                <c:pt idx="225">
                  <c:v>23536</c:v>
                </c:pt>
                <c:pt idx="226">
                  <c:v>36075</c:v>
                </c:pt>
                <c:pt idx="227">
                  <c:v>39453</c:v>
                </c:pt>
                <c:pt idx="228">
                  <c:v>101970</c:v>
                </c:pt>
                <c:pt idx="229">
                  <c:v>92491</c:v>
                </c:pt>
                <c:pt idx="230">
                  <c:v>86580</c:v>
                </c:pt>
                <c:pt idx="231">
                  <c:v>87188</c:v>
                </c:pt>
                <c:pt idx="232">
                  <c:v>82025</c:v>
                </c:pt>
                <c:pt idx="233">
                  <c:v>43776</c:v>
                </c:pt>
                <c:pt idx="234">
                  <c:v>24072</c:v>
                </c:pt>
                <c:pt idx="235">
                  <c:v>21840</c:v>
                </c:pt>
                <c:pt idx="236">
                  <c:v>76630</c:v>
                </c:pt>
                <c:pt idx="237">
                  <c:v>69520</c:v>
                </c:pt>
                <c:pt idx="238">
                  <c:v>90687</c:v>
                </c:pt>
                <c:pt idx="239">
                  <c:v>81698</c:v>
                </c:pt>
                <c:pt idx="240">
                  <c:v>63211</c:v>
                </c:pt>
                <c:pt idx="241">
                  <c:v>45203</c:v>
                </c:pt>
                <c:pt idx="242">
                  <c:v>19444</c:v>
                </c:pt>
                <c:pt idx="243">
                  <c:v>58582</c:v>
                </c:pt>
                <c:pt idx="244">
                  <c:v>38513</c:v>
                </c:pt>
                <c:pt idx="245">
                  <c:v>160803</c:v>
                </c:pt>
                <c:pt idx="246">
                  <c:v>65169</c:v>
                </c:pt>
                <c:pt idx="247">
                  <c:v>61416</c:v>
                </c:pt>
                <c:pt idx="248">
                  <c:v>79908</c:v>
                </c:pt>
                <c:pt idx="249">
                  <c:v>41039</c:v>
                </c:pt>
                <c:pt idx="250">
                  <c:v>39660</c:v>
                </c:pt>
                <c:pt idx="251">
                  <c:v>27590</c:v>
                </c:pt>
                <c:pt idx="252">
                  <c:v>21059</c:v>
                </c:pt>
                <c:pt idx="253">
                  <c:v>37040</c:v>
                </c:pt>
                <c:pt idx="254">
                  <c:v>68627</c:v>
                </c:pt>
                <c:pt idx="255">
                  <c:v>23661</c:v>
                </c:pt>
                <c:pt idx="256">
                  <c:v>74116</c:v>
                </c:pt>
                <c:pt idx="257">
                  <c:v>43815</c:v>
                </c:pt>
                <c:pt idx="258">
                  <c:v>57937</c:v>
                </c:pt>
                <c:pt idx="259">
                  <c:v>51766</c:v>
                </c:pt>
                <c:pt idx="260">
                  <c:v>28567</c:v>
                </c:pt>
                <c:pt idx="261">
                  <c:v>24367</c:v>
                </c:pt>
                <c:pt idx="262">
                  <c:v>32313</c:v>
                </c:pt>
                <c:pt idx="263">
                  <c:v>18492</c:v>
                </c:pt>
                <c:pt idx="264">
                  <c:v>50272</c:v>
                </c:pt>
                <c:pt idx="265">
                  <c:v>23616</c:v>
                </c:pt>
                <c:pt idx="266">
                  <c:v>28718</c:v>
                </c:pt>
                <c:pt idx="267">
                  <c:v>73450</c:v>
                </c:pt>
                <c:pt idx="268">
                  <c:v>24711</c:v>
                </c:pt>
                <c:pt idx="269">
                  <c:v>22448</c:v>
                </c:pt>
                <c:pt idx="270">
                  <c:v>42081</c:v>
                </c:pt>
                <c:pt idx="271">
                  <c:v>40479</c:v>
                </c:pt>
                <c:pt idx="272">
                  <c:v>6560</c:v>
                </c:pt>
                <c:pt idx="273">
                  <c:v>26872</c:v>
                </c:pt>
                <c:pt idx="274">
                  <c:v>35523</c:v>
                </c:pt>
                <c:pt idx="275">
                  <c:v>54386</c:v>
                </c:pt>
                <c:pt idx="276">
                  <c:v>27733</c:v>
                </c:pt>
                <c:pt idx="277">
                  <c:v>29009</c:v>
                </c:pt>
                <c:pt idx="278">
                  <c:v>56337</c:v>
                </c:pt>
                <c:pt idx="279">
                  <c:v>87171</c:v>
                </c:pt>
                <c:pt idx="280">
                  <c:v>77882</c:v>
                </c:pt>
                <c:pt idx="281">
                  <c:v>40211</c:v>
                </c:pt>
                <c:pt idx="282">
                  <c:v>42162</c:v>
                </c:pt>
                <c:pt idx="283">
                  <c:v>44953</c:v>
                </c:pt>
                <c:pt idx="284">
                  <c:v>19414</c:v>
                </c:pt>
                <c:pt idx="285">
                  <c:v>36143</c:v>
                </c:pt>
                <c:pt idx="286">
                  <c:v>91065</c:v>
                </c:pt>
                <c:pt idx="287">
                  <c:v>42021</c:v>
                </c:pt>
                <c:pt idx="288">
                  <c:v>42395</c:v>
                </c:pt>
                <c:pt idx="289">
                  <c:v>88325</c:v>
                </c:pt>
                <c:pt idx="290">
                  <c:v>24480</c:v>
                </c:pt>
                <c:pt idx="291">
                  <c:v>38547</c:v>
                </c:pt>
                <c:pt idx="292">
                  <c:v>56386</c:v>
                </c:pt>
                <c:pt idx="293">
                  <c:v>72066</c:v>
                </c:pt>
                <c:pt idx="294">
                  <c:v>36959</c:v>
                </c:pt>
                <c:pt idx="295">
                  <c:v>31089</c:v>
                </c:pt>
                <c:pt idx="296">
                  <c:v>41967</c:v>
                </c:pt>
                <c:pt idx="297">
                  <c:v>22944</c:v>
                </c:pt>
                <c:pt idx="298">
                  <c:v>58684</c:v>
                </c:pt>
                <c:pt idx="299">
                  <c:v>28510</c:v>
                </c:pt>
                <c:pt idx="300">
                  <c:v>19419</c:v>
                </c:pt>
                <c:pt idx="301">
                  <c:v>56937</c:v>
                </c:pt>
                <c:pt idx="302">
                  <c:v>36038</c:v>
                </c:pt>
                <c:pt idx="303">
                  <c:v>51766</c:v>
                </c:pt>
                <c:pt idx="304">
                  <c:v>24336</c:v>
                </c:pt>
                <c:pt idx="305">
                  <c:v>51111</c:v>
                </c:pt>
                <c:pt idx="306">
                  <c:v>56981</c:v>
                </c:pt>
                <c:pt idx="307">
                  <c:v>34445</c:v>
                </c:pt>
                <c:pt idx="308">
                  <c:v>58293</c:v>
                </c:pt>
                <c:pt idx="309">
                  <c:v>39665</c:v>
                </c:pt>
                <c:pt idx="310">
                  <c:v>31859</c:v>
                </c:pt>
                <c:pt idx="311">
                  <c:v>80011</c:v>
                </c:pt>
                <c:pt idx="312">
                  <c:v>96547</c:v>
                </c:pt>
                <c:pt idx="313">
                  <c:v>25130</c:v>
                </c:pt>
                <c:pt idx="314">
                  <c:v>34968</c:v>
                </c:pt>
                <c:pt idx="315">
                  <c:v>78789</c:v>
                </c:pt>
                <c:pt idx="316">
                  <c:v>76412</c:v>
                </c:pt>
                <c:pt idx="317">
                  <c:v>30828</c:v>
                </c:pt>
                <c:pt idx="318">
                  <c:v>61014</c:v>
                </c:pt>
                <c:pt idx="319">
                  <c:v>37406</c:v>
                </c:pt>
                <c:pt idx="320">
                  <c:v>65295</c:v>
                </c:pt>
                <c:pt idx="321">
                  <c:v>43974</c:v>
                </c:pt>
                <c:pt idx="322">
                  <c:v>36802</c:v>
                </c:pt>
                <c:pt idx="323">
                  <c:v>43586</c:v>
                </c:pt>
                <c:pt idx="324">
                  <c:v>33228</c:v>
                </c:pt>
                <c:pt idx="325">
                  <c:v>25965</c:v>
                </c:pt>
                <c:pt idx="326">
                  <c:v>82497</c:v>
                </c:pt>
                <c:pt idx="327">
                  <c:v>44964</c:v>
                </c:pt>
                <c:pt idx="328">
                  <c:v>77353</c:v>
                </c:pt>
                <c:pt idx="329">
                  <c:v>45889</c:v>
                </c:pt>
                <c:pt idx="330">
                  <c:v>30732</c:v>
                </c:pt>
                <c:pt idx="331">
                  <c:v>44010</c:v>
                </c:pt>
                <c:pt idx="332">
                  <c:v>50183</c:v>
                </c:pt>
                <c:pt idx="333">
                  <c:v>69508</c:v>
                </c:pt>
                <c:pt idx="334">
                  <c:v>19107</c:v>
                </c:pt>
                <c:pt idx="335">
                  <c:v>41850</c:v>
                </c:pt>
                <c:pt idx="336">
                  <c:v>28071</c:v>
                </c:pt>
                <c:pt idx="337">
                  <c:v>16005</c:v>
                </c:pt>
                <c:pt idx="338">
                  <c:v>14515</c:v>
                </c:pt>
                <c:pt idx="339">
                  <c:v>47850</c:v>
                </c:pt>
                <c:pt idx="340">
                  <c:v>67506</c:v>
                </c:pt>
                <c:pt idx="341">
                  <c:v>51766</c:v>
                </c:pt>
                <c:pt idx="342">
                  <c:v>62994</c:v>
                </c:pt>
                <c:pt idx="343">
                  <c:v>81741</c:v>
                </c:pt>
                <c:pt idx="344">
                  <c:v>69661</c:v>
                </c:pt>
                <c:pt idx="345">
                  <c:v>70829</c:v>
                </c:pt>
                <c:pt idx="346">
                  <c:v>31535</c:v>
                </c:pt>
                <c:pt idx="347">
                  <c:v>15072</c:v>
                </c:pt>
                <c:pt idx="348">
                  <c:v>81702</c:v>
                </c:pt>
                <c:pt idx="349">
                  <c:v>62499</c:v>
                </c:pt>
                <c:pt idx="350">
                  <c:v>40662</c:v>
                </c:pt>
                <c:pt idx="351">
                  <c:v>72063</c:v>
                </c:pt>
                <c:pt idx="352">
                  <c:v>60152</c:v>
                </c:pt>
                <c:pt idx="353">
                  <c:v>90300</c:v>
                </c:pt>
                <c:pt idx="354">
                  <c:v>7500</c:v>
                </c:pt>
                <c:pt idx="355">
                  <c:v>16653</c:v>
                </c:pt>
                <c:pt idx="356">
                  <c:v>31605</c:v>
                </c:pt>
                <c:pt idx="357">
                  <c:v>36781</c:v>
                </c:pt>
                <c:pt idx="358">
                  <c:v>54210</c:v>
                </c:pt>
                <c:pt idx="359">
                  <c:v>88194</c:v>
                </c:pt>
                <c:pt idx="360">
                  <c:v>15862</c:v>
                </c:pt>
                <c:pt idx="361">
                  <c:v>77568</c:v>
                </c:pt>
                <c:pt idx="362">
                  <c:v>48526</c:v>
                </c:pt>
                <c:pt idx="363">
                  <c:v>16014</c:v>
                </c:pt>
                <c:pt idx="364">
                  <c:v>2447</c:v>
                </c:pt>
                <c:pt idx="365">
                  <c:v>47691</c:v>
                </c:pt>
                <c:pt idx="366">
                  <c:v>13533</c:v>
                </c:pt>
                <c:pt idx="367">
                  <c:v>32765</c:v>
                </c:pt>
                <c:pt idx="368">
                  <c:v>85693</c:v>
                </c:pt>
                <c:pt idx="369">
                  <c:v>7500</c:v>
                </c:pt>
                <c:pt idx="370">
                  <c:v>56775</c:v>
                </c:pt>
                <c:pt idx="371">
                  <c:v>20194</c:v>
                </c:pt>
                <c:pt idx="372">
                  <c:v>23724</c:v>
                </c:pt>
                <c:pt idx="373">
                  <c:v>30545</c:v>
                </c:pt>
                <c:pt idx="374">
                  <c:v>60839</c:v>
                </c:pt>
                <c:pt idx="375">
                  <c:v>70337</c:v>
                </c:pt>
                <c:pt idx="376">
                  <c:v>21645</c:v>
                </c:pt>
                <c:pt idx="377">
                  <c:v>33462</c:v>
                </c:pt>
                <c:pt idx="378">
                  <c:v>31086</c:v>
                </c:pt>
                <c:pt idx="379">
                  <c:v>27922</c:v>
                </c:pt>
                <c:pt idx="380">
                  <c:v>45057</c:v>
                </c:pt>
                <c:pt idx="381">
                  <c:v>58025</c:v>
                </c:pt>
                <c:pt idx="382">
                  <c:v>34350</c:v>
                </c:pt>
                <c:pt idx="383">
                  <c:v>17688</c:v>
                </c:pt>
                <c:pt idx="384">
                  <c:v>68274</c:v>
                </c:pt>
                <c:pt idx="385">
                  <c:v>57537</c:v>
                </c:pt>
                <c:pt idx="386">
                  <c:v>27244</c:v>
                </c:pt>
                <c:pt idx="387">
                  <c:v>63777</c:v>
                </c:pt>
                <c:pt idx="388">
                  <c:v>71626</c:v>
                </c:pt>
                <c:pt idx="389">
                  <c:v>24401</c:v>
                </c:pt>
                <c:pt idx="390">
                  <c:v>65819</c:v>
                </c:pt>
                <c:pt idx="391">
                  <c:v>7500</c:v>
                </c:pt>
                <c:pt idx="392">
                  <c:v>68092</c:v>
                </c:pt>
                <c:pt idx="393">
                  <c:v>31626</c:v>
                </c:pt>
                <c:pt idx="394">
                  <c:v>82170</c:v>
                </c:pt>
                <c:pt idx="395">
                  <c:v>41986</c:v>
                </c:pt>
                <c:pt idx="396">
                  <c:v>41580</c:v>
                </c:pt>
                <c:pt idx="397">
                  <c:v>38557</c:v>
                </c:pt>
                <c:pt idx="398">
                  <c:v>44359</c:v>
                </c:pt>
                <c:pt idx="399">
                  <c:v>43783</c:v>
                </c:pt>
                <c:pt idx="400">
                  <c:v>55563</c:v>
                </c:pt>
                <c:pt idx="401">
                  <c:v>26487</c:v>
                </c:pt>
                <c:pt idx="402">
                  <c:v>88097</c:v>
                </c:pt>
                <c:pt idx="403">
                  <c:v>75437</c:v>
                </c:pt>
                <c:pt idx="404">
                  <c:v>71427</c:v>
                </c:pt>
                <c:pt idx="405">
                  <c:v>63855</c:v>
                </c:pt>
                <c:pt idx="406">
                  <c:v>42693</c:v>
                </c:pt>
                <c:pt idx="407">
                  <c:v>71022</c:v>
                </c:pt>
                <c:pt idx="408">
                  <c:v>54162</c:v>
                </c:pt>
                <c:pt idx="409">
                  <c:v>61346</c:v>
                </c:pt>
                <c:pt idx="410">
                  <c:v>25804</c:v>
                </c:pt>
                <c:pt idx="411">
                  <c:v>51267</c:v>
                </c:pt>
                <c:pt idx="412">
                  <c:v>12393</c:v>
                </c:pt>
                <c:pt idx="413">
                  <c:v>26224</c:v>
                </c:pt>
                <c:pt idx="414">
                  <c:v>85738</c:v>
                </c:pt>
                <c:pt idx="415">
                  <c:v>28587</c:v>
                </c:pt>
                <c:pt idx="416">
                  <c:v>38593</c:v>
                </c:pt>
                <c:pt idx="417">
                  <c:v>16531</c:v>
                </c:pt>
                <c:pt idx="418">
                  <c:v>38643</c:v>
                </c:pt>
                <c:pt idx="419">
                  <c:v>25851</c:v>
                </c:pt>
                <c:pt idx="420">
                  <c:v>57113</c:v>
                </c:pt>
                <c:pt idx="421">
                  <c:v>42011</c:v>
                </c:pt>
                <c:pt idx="422">
                  <c:v>57867</c:v>
                </c:pt>
                <c:pt idx="423">
                  <c:v>70440</c:v>
                </c:pt>
                <c:pt idx="424">
                  <c:v>60199</c:v>
                </c:pt>
                <c:pt idx="425">
                  <c:v>36975</c:v>
                </c:pt>
                <c:pt idx="426">
                  <c:v>30168</c:v>
                </c:pt>
                <c:pt idx="427">
                  <c:v>28442</c:v>
                </c:pt>
                <c:pt idx="428">
                  <c:v>51766</c:v>
                </c:pt>
                <c:pt idx="429">
                  <c:v>28647</c:v>
                </c:pt>
                <c:pt idx="430">
                  <c:v>53172</c:v>
                </c:pt>
                <c:pt idx="431">
                  <c:v>54880</c:v>
                </c:pt>
                <c:pt idx="432">
                  <c:v>72159</c:v>
                </c:pt>
                <c:pt idx="433">
                  <c:v>41014</c:v>
                </c:pt>
                <c:pt idx="434">
                  <c:v>38136</c:v>
                </c:pt>
                <c:pt idx="435">
                  <c:v>38702</c:v>
                </c:pt>
                <c:pt idx="436">
                  <c:v>36550</c:v>
                </c:pt>
                <c:pt idx="437">
                  <c:v>21282</c:v>
                </c:pt>
                <c:pt idx="438">
                  <c:v>35544</c:v>
                </c:pt>
                <c:pt idx="439">
                  <c:v>17345</c:v>
                </c:pt>
                <c:pt idx="440">
                  <c:v>64813</c:v>
                </c:pt>
                <c:pt idx="441">
                  <c:v>52513</c:v>
                </c:pt>
                <c:pt idx="442">
                  <c:v>73807</c:v>
                </c:pt>
                <c:pt idx="443">
                  <c:v>46377</c:v>
                </c:pt>
                <c:pt idx="444">
                  <c:v>27683</c:v>
                </c:pt>
                <c:pt idx="445">
                  <c:v>38415</c:v>
                </c:pt>
                <c:pt idx="446">
                  <c:v>67023</c:v>
                </c:pt>
                <c:pt idx="447">
                  <c:v>77583</c:v>
                </c:pt>
                <c:pt idx="448">
                  <c:v>42554</c:v>
                </c:pt>
                <c:pt idx="449">
                  <c:v>71847</c:v>
                </c:pt>
                <c:pt idx="450">
                  <c:v>17117</c:v>
                </c:pt>
                <c:pt idx="451">
                  <c:v>34043</c:v>
                </c:pt>
                <c:pt idx="452">
                  <c:v>47025</c:v>
                </c:pt>
                <c:pt idx="453">
                  <c:v>41154</c:v>
                </c:pt>
                <c:pt idx="454">
                  <c:v>52195</c:v>
                </c:pt>
                <c:pt idx="455">
                  <c:v>31056</c:v>
                </c:pt>
                <c:pt idx="456">
                  <c:v>43263</c:v>
                </c:pt>
                <c:pt idx="457">
                  <c:v>55375</c:v>
                </c:pt>
                <c:pt idx="458">
                  <c:v>31878</c:v>
                </c:pt>
                <c:pt idx="459">
                  <c:v>74985</c:v>
                </c:pt>
                <c:pt idx="460">
                  <c:v>33178</c:v>
                </c:pt>
                <c:pt idx="461">
                  <c:v>157146</c:v>
                </c:pt>
                <c:pt idx="462">
                  <c:v>59601</c:v>
                </c:pt>
                <c:pt idx="463">
                  <c:v>20981</c:v>
                </c:pt>
                <c:pt idx="464">
                  <c:v>69389</c:v>
                </c:pt>
                <c:pt idx="465">
                  <c:v>55842</c:v>
                </c:pt>
                <c:pt idx="466">
                  <c:v>666666</c:v>
                </c:pt>
                <c:pt idx="467">
                  <c:v>61996</c:v>
                </c:pt>
                <c:pt idx="468">
                  <c:v>37774</c:v>
                </c:pt>
                <c:pt idx="469">
                  <c:v>56628</c:v>
                </c:pt>
                <c:pt idx="470">
                  <c:v>82326</c:v>
                </c:pt>
                <c:pt idx="471">
                  <c:v>72117</c:v>
                </c:pt>
                <c:pt idx="472">
                  <c:v>32952</c:v>
                </c:pt>
                <c:pt idx="473">
                  <c:v>41124</c:v>
                </c:pt>
                <c:pt idx="474">
                  <c:v>78710</c:v>
                </c:pt>
                <c:pt idx="475">
                  <c:v>27889</c:v>
                </c:pt>
                <c:pt idx="476">
                  <c:v>22108</c:v>
                </c:pt>
                <c:pt idx="477">
                  <c:v>25315</c:v>
                </c:pt>
                <c:pt idx="478">
                  <c:v>54233</c:v>
                </c:pt>
                <c:pt idx="479">
                  <c:v>57954</c:v>
                </c:pt>
                <c:pt idx="480">
                  <c:v>82582</c:v>
                </c:pt>
                <c:pt idx="481">
                  <c:v>35790</c:v>
                </c:pt>
                <c:pt idx="482">
                  <c:v>102160</c:v>
                </c:pt>
                <c:pt idx="483">
                  <c:v>71855</c:v>
                </c:pt>
                <c:pt idx="484">
                  <c:v>28973</c:v>
                </c:pt>
                <c:pt idx="485">
                  <c:v>23763</c:v>
                </c:pt>
                <c:pt idx="486">
                  <c:v>34380</c:v>
                </c:pt>
                <c:pt idx="487">
                  <c:v>40246</c:v>
                </c:pt>
                <c:pt idx="488">
                  <c:v>50353</c:v>
                </c:pt>
                <c:pt idx="489">
                  <c:v>28769</c:v>
                </c:pt>
                <c:pt idx="490">
                  <c:v>41443</c:v>
                </c:pt>
                <c:pt idx="491">
                  <c:v>96876</c:v>
                </c:pt>
                <c:pt idx="492">
                  <c:v>36273</c:v>
                </c:pt>
                <c:pt idx="493">
                  <c:v>42997</c:v>
                </c:pt>
                <c:pt idx="494">
                  <c:v>39771</c:v>
                </c:pt>
                <c:pt idx="495">
                  <c:v>46931</c:v>
                </c:pt>
                <c:pt idx="496">
                  <c:v>85072</c:v>
                </c:pt>
                <c:pt idx="497">
                  <c:v>75330</c:v>
                </c:pt>
                <c:pt idx="498">
                  <c:v>34487</c:v>
                </c:pt>
                <c:pt idx="499">
                  <c:v>30368</c:v>
                </c:pt>
                <c:pt idx="500">
                  <c:v>22701</c:v>
                </c:pt>
                <c:pt idx="501">
                  <c:v>78416</c:v>
                </c:pt>
                <c:pt idx="502">
                  <c:v>66476</c:v>
                </c:pt>
                <c:pt idx="503">
                  <c:v>46310</c:v>
                </c:pt>
                <c:pt idx="504">
                  <c:v>49544</c:v>
                </c:pt>
                <c:pt idx="505">
                  <c:v>72335</c:v>
                </c:pt>
                <c:pt idx="506">
                  <c:v>53359</c:v>
                </c:pt>
                <c:pt idx="507">
                  <c:v>68397</c:v>
                </c:pt>
                <c:pt idx="508">
                  <c:v>55424</c:v>
                </c:pt>
                <c:pt idx="509">
                  <c:v>24027</c:v>
                </c:pt>
                <c:pt idx="510">
                  <c:v>46049</c:v>
                </c:pt>
                <c:pt idx="511">
                  <c:v>26326</c:v>
                </c:pt>
                <c:pt idx="512">
                  <c:v>62061</c:v>
                </c:pt>
                <c:pt idx="513">
                  <c:v>5305</c:v>
                </c:pt>
                <c:pt idx="514">
                  <c:v>74068</c:v>
                </c:pt>
                <c:pt idx="515">
                  <c:v>56939</c:v>
                </c:pt>
                <c:pt idx="516">
                  <c:v>7500</c:v>
                </c:pt>
                <c:pt idx="517">
                  <c:v>58597</c:v>
                </c:pt>
                <c:pt idx="518">
                  <c:v>39356</c:v>
                </c:pt>
                <c:pt idx="519">
                  <c:v>65991</c:v>
                </c:pt>
                <c:pt idx="520">
                  <c:v>37509</c:v>
                </c:pt>
                <c:pt idx="521">
                  <c:v>40780</c:v>
                </c:pt>
                <c:pt idx="522">
                  <c:v>71322</c:v>
                </c:pt>
                <c:pt idx="523">
                  <c:v>162397</c:v>
                </c:pt>
                <c:pt idx="524">
                  <c:v>9548</c:v>
                </c:pt>
                <c:pt idx="525">
                  <c:v>59809</c:v>
                </c:pt>
                <c:pt idx="526">
                  <c:v>52190</c:v>
                </c:pt>
                <c:pt idx="527">
                  <c:v>14849</c:v>
                </c:pt>
                <c:pt idx="528">
                  <c:v>53204</c:v>
                </c:pt>
                <c:pt idx="529">
                  <c:v>75825</c:v>
                </c:pt>
                <c:pt idx="530">
                  <c:v>75012</c:v>
                </c:pt>
                <c:pt idx="531">
                  <c:v>36283</c:v>
                </c:pt>
                <c:pt idx="532">
                  <c:v>70893</c:v>
                </c:pt>
                <c:pt idx="533">
                  <c:v>37395</c:v>
                </c:pt>
                <c:pt idx="534">
                  <c:v>16927</c:v>
                </c:pt>
                <c:pt idx="535">
                  <c:v>53858</c:v>
                </c:pt>
                <c:pt idx="536">
                  <c:v>75484</c:v>
                </c:pt>
                <c:pt idx="537">
                  <c:v>47025</c:v>
                </c:pt>
                <c:pt idx="538">
                  <c:v>36301</c:v>
                </c:pt>
                <c:pt idx="539">
                  <c:v>21675</c:v>
                </c:pt>
                <c:pt idx="540">
                  <c:v>54058</c:v>
                </c:pt>
                <c:pt idx="541">
                  <c:v>60000</c:v>
                </c:pt>
                <c:pt idx="542">
                  <c:v>29478</c:v>
                </c:pt>
                <c:pt idx="543">
                  <c:v>7500</c:v>
                </c:pt>
                <c:pt idx="544">
                  <c:v>81929</c:v>
                </c:pt>
                <c:pt idx="545">
                  <c:v>49187</c:v>
                </c:pt>
                <c:pt idx="546">
                  <c:v>72309</c:v>
                </c:pt>
                <c:pt idx="547">
                  <c:v>55412</c:v>
                </c:pt>
                <c:pt idx="548">
                  <c:v>79689</c:v>
                </c:pt>
                <c:pt idx="549">
                  <c:v>17649</c:v>
                </c:pt>
                <c:pt idx="550">
                  <c:v>50200</c:v>
                </c:pt>
                <c:pt idx="551">
                  <c:v>79941</c:v>
                </c:pt>
                <c:pt idx="552">
                  <c:v>42473</c:v>
                </c:pt>
                <c:pt idx="553">
                  <c:v>23718</c:v>
                </c:pt>
                <c:pt idx="554">
                  <c:v>64892</c:v>
                </c:pt>
                <c:pt idx="555">
                  <c:v>65665</c:v>
                </c:pt>
                <c:pt idx="556">
                  <c:v>31859</c:v>
                </c:pt>
                <c:pt idx="557">
                  <c:v>25176</c:v>
                </c:pt>
                <c:pt idx="558">
                  <c:v>17148</c:v>
                </c:pt>
                <c:pt idx="559">
                  <c:v>61064</c:v>
                </c:pt>
                <c:pt idx="560">
                  <c:v>51650</c:v>
                </c:pt>
                <c:pt idx="561">
                  <c:v>60482</c:v>
                </c:pt>
                <c:pt idx="562">
                  <c:v>31615</c:v>
                </c:pt>
                <c:pt idx="563">
                  <c:v>46106</c:v>
                </c:pt>
                <c:pt idx="564">
                  <c:v>70379</c:v>
                </c:pt>
                <c:pt idx="565">
                  <c:v>12571</c:v>
                </c:pt>
                <c:pt idx="566">
                  <c:v>30772</c:v>
                </c:pt>
                <c:pt idx="567">
                  <c:v>21024</c:v>
                </c:pt>
                <c:pt idx="568">
                  <c:v>85606</c:v>
                </c:pt>
                <c:pt idx="569">
                  <c:v>33181</c:v>
                </c:pt>
                <c:pt idx="570">
                  <c:v>13624</c:v>
                </c:pt>
                <c:pt idx="571">
                  <c:v>34529</c:v>
                </c:pt>
                <c:pt idx="572">
                  <c:v>73170</c:v>
                </c:pt>
                <c:pt idx="573">
                  <c:v>37368</c:v>
                </c:pt>
                <c:pt idx="574">
                  <c:v>86836</c:v>
                </c:pt>
                <c:pt idx="575">
                  <c:v>60554</c:v>
                </c:pt>
                <c:pt idx="576">
                  <c:v>34176</c:v>
                </c:pt>
                <c:pt idx="577">
                  <c:v>74165</c:v>
                </c:pt>
                <c:pt idx="578">
                  <c:v>17459</c:v>
                </c:pt>
                <c:pt idx="579">
                  <c:v>11448</c:v>
                </c:pt>
                <c:pt idx="580">
                  <c:v>35797</c:v>
                </c:pt>
                <c:pt idx="581">
                  <c:v>44319</c:v>
                </c:pt>
                <c:pt idx="582">
                  <c:v>40794</c:v>
                </c:pt>
                <c:pt idx="583">
                  <c:v>66653</c:v>
                </c:pt>
                <c:pt idx="584">
                  <c:v>7500</c:v>
                </c:pt>
                <c:pt idx="585">
                  <c:v>30801</c:v>
                </c:pt>
                <c:pt idx="586">
                  <c:v>19789</c:v>
                </c:pt>
                <c:pt idx="587">
                  <c:v>92163</c:v>
                </c:pt>
                <c:pt idx="588">
                  <c:v>56243</c:v>
                </c:pt>
                <c:pt idx="589">
                  <c:v>42160</c:v>
                </c:pt>
                <c:pt idx="590">
                  <c:v>43057</c:v>
                </c:pt>
                <c:pt idx="591">
                  <c:v>47808</c:v>
                </c:pt>
                <c:pt idx="592">
                  <c:v>22669</c:v>
                </c:pt>
                <c:pt idx="593">
                  <c:v>41658</c:v>
                </c:pt>
                <c:pt idx="594">
                  <c:v>67893</c:v>
                </c:pt>
                <c:pt idx="595">
                  <c:v>55914</c:v>
                </c:pt>
                <c:pt idx="596">
                  <c:v>57036</c:v>
                </c:pt>
                <c:pt idx="597">
                  <c:v>55801</c:v>
                </c:pt>
                <c:pt idx="598">
                  <c:v>46149</c:v>
                </c:pt>
                <c:pt idx="599">
                  <c:v>17003</c:v>
                </c:pt>
                <c:pt idx="600">
                  <c:v>76532</c:v>
                </c:pt>
                <c:pt idx="601">
                  <c:v>36663</c:v>
                </c:pt>
                <c:pt idx="602">
                  <c:v>34984</c:v>
                </c:pt>
                <c:pt idx="603">
                  <c:v>69283</c:v>
                </c:pt>
                <c:pt idx="604">
                  <c:v>60934</c:v>
                </c:pt>
                <c:pt idx="605">
                  <c:v>27573</c:v>
                </c:pt>
                <c:pt idx="606">
                  <c:v>33183</c:v>
                </c:pt>
                <c:pt idx="607">
                  <c:v>56559</c:v>
                </c:pt>
                <c:pt idx="608">
                  <c:v>59481</c:v>
                </c:pt>
                <c:pt idx="609">
                  <c:v>80144</c:v>
                </c:pt>
                <c:pt idx="610">
                  <c:v>81169</c:v>
                </c:pt>
                <c:pt idx="611">
                  <c:v>61456</c:v>
                </c:pt>
                <c:pt idx="612">
                  <c:v>23957</c:v>
                </c:pt>
                <c:pt idx="613">
                  <c:v>74190</c:v>
                </c:pt>
                <c:pt idx="614">
                  <c:v>22212</c:v>
                </c:pt>
                <c:pt idx="615">
                  <c:v>53201</c:v>
                </c:pt>
                <c:pt idx="616">
                  <c:v>51948</c:v>
                </c:pt>
                <c:pt idx="617">
                  <c:v>45503</c:v>
                </c:pt>
                <c:pt idx="618">
                  <c:v>65106</c:v>
                </c:pt>
                <c:pt idx="619">
                  <c:v>84196</c:v>
                </c:pt>
                <c:pt idx="620">
                  <c:v>80427</c:v>
                </c:pt>
                <c:pt idx="621">
                  <c:v>31160</c:v>
                </c:pt>
                <c:pt idx="622">
                  <c:v>49514</c:v>
                </c:pt>
                <c:pt idx="623">
                  <c:v>53253</c:v>
                </c:pt>
                <c:pt idx="624">
                  <c:v>54730</c:v>
                </c:pt>
                <c:pt idx="625">
                  <c:v>76618</c:v>
                </c:pt>
                <c:pt idx="626">
                  <c:v>37085</c:v>
                </c:pt>
                <c:pt idx="627">
                  <c:v>76068</c:v>
                </c:pt>
                <c:pt idx="628">
                  <c:v>48178</c:v>
                </c:pt>
                <c:pt idx="629">
                  <c:v>79205</c:v>
                </c:pt>
                <c:pt idx="630">
                  <c:v>36627</c:v>
                </c:pt>
                <c:pt idx="631">
                  <c:v>47682</c:v>
                </c:pt>
                <c:pt idx="632">
                  <c:v>153924</c:v>
                </c:pt>
                <c:pt idx="633">
                  <c:v>40233</c:v>
                </c:pt>
                <c:pt idx="634">
                  <c:v>22280</c:v>
                </c:pt>
                <c:pt idx="635">
                  <c:v>60631</c:v>
                </c:pt>
                <c:pt idx="636">
                  <c:v>46772</c:v>
                </c:pt>
                <c:pt idx="637">
                  <c:v>70300</c:v>
                </c:pt>
                <c:pt idx="638">
                  <c:v>33955</c:v>
                </c:pt>
                <c:pt idx="639">
                  <c:v>57338</c:v>
                </c:pt>
                <c:pt idx="640">
                  <c:v>61905</c:v>
                </c:pt>
                <c:pt idx="641">
                  <c:v>79174</c:v>
                </c:pt>
                <c:pt idx="642">
                  <c:v>69719</c:v>
                </c:pt>
                <c:pt idx="643">
                  <c:v>102692</c:v>
                </c:pt>
                <c:pt idx="644">
                  <c:v>83145</c:v>
                </c:pt>
                <c:pt idx="645">
                  <c:v>45894</c:v>
                </c:pt>
                <c:pt idx="646">
                  <c:v>65463</c:v>
                </c:pt>
                <c:pt idx="647">
                  <c:v>49166</c:v>
                </c:pt>
                <c:pt idx="648">
                  <c:v>72099</c:v>
                </c:pt>
                <c:pt idx="649">
                  <c:v>46014</c:v>
                </c:pt>
                <c:pt idx="650">
                  <c:v>83891</c:v>
                </c:pt>
                <c:pt idx="651">
                  <c:v>43322</c:v>
                </c:pt>
                <c:pt idx="652">
                  <c:v>45068</c:v>
                </c:pt>
                <c:pt idx="653">
                  <c:v>26751</c:v>
                </c:pt>
                <c:pt idx="654">
                  <c:v>19346</c:v>
                </c:pt>
                <c:pt idx="655">
                  <c:v>82584</c:v>
                </c:pt>
                <c:pt idx="656">
                  <c:v>32233</c:v>
                </c:pt>
                <c:pt idx="657">
                  <c:v>53034</c:v>
                </c:pt>
                <c:pt idx="658">
                  <c:v>30899</c:v>
                </c:pt>
                <c:pt idx="659">
                  <c:v>48186</c:v>
                </c:pt>
                <c:pt idx="660">
                  <c:v>79632</c:v>
                </c:pt>
                <c:pt idx="661">
                  <c:v>65352</c:v>
                </c:pt>
                <c:pt idx="662">
                  <c:v>43018</c:v>
                </c:pt>
                <c:pt idx="663">
                  <c:v>68352</c:v>
                </c:pt>
                <c:pt idx="664">
                  <c:v>40344</c:v>
                </c:pt>
                <c:pt idx="665">
                  <c:v>26067</c:v>
                </c:pt>
                <c:pt idx="666">
                  <c:v>37087</c:v>
                </c:pt>
                <c:pt idx="667">
                  <c:v>56715</c:v>
                </c:pt>
                <c:pt idx="668">
                  <c:v>21255</c:v>
                </c:pt>
                <c:pt idx="669">
                  <c:v>58494</c:v>
                </c:pt>
                <c:pt idx="670">
                  <c:v>40049</c:v>
                </c:pt>
                <c:pt idx="671">
                  <c:v>45207</c:v>
                </c:pt>
                <c:pt idx="672">
                  <c:v>63206</c:v>
                </c:pt>
                <c:pt idx="673">
                  <c:v>33590</c:v>
                </c:pt>
                <c:pt idx="674">
                  <c:v>38410</c:v>
                </c:pt>
                <c:pt idx="675">
                  <c:v>44392</c:v>
                </c:pt>
                <c:pt idx="676">
                  <c:v>65640</c:v>
                </c:pt>
                <c:pt idx="677">
                  <c:v>63159</c:v>
                </c:pt>
                <c:pt idx="678">
                  <c:v>30631</c:v>
                </c:pt>
                <c:pt idx="679">
                  <c:v>61917</c:v>
                </c:pt>
                <c:pt idx="680">
                  <c:v>42373</c:v>
                </c:pt>
                <c:pt idx="681">
                  <c:v>39996</c:v>
                </c:pt>
                <c:pt idx="682">
                  <c:v>71466</c:v>
                </c:pt>
                <c:pt idx="683">
                  <c:v>28440</c:v>
                </c:pt>
                <c:pt idx="684">
                  <c:v>75702</c:v>
                </c:pt>
                <c:pt idx="685">
                  <c:v>45837</c:v>
                </c:pt>
                <c:pt idx="686">
                  <c:v>78128</c:v>
                </c:pt>
                <c:pt idx="687">
                  <c:v>39190</c:v>
                </c:pt>
                <c:pt idx="688">
                  <c:v>60093</c:v>
                </c:pt>
                <c:pt idx="689">
                  <c:v>47889</c:v>
                </c:pt>
                <c:pt idx="690">
                  <c:v>49669</c:v>
                </c:pt>
                <c:pt idx="691">
                  <c:v>31560</c:v>
                </c:pt>
                <c:pt idx="692">
                  <c:v>42557</c:v>
                </c:pt>
                <c:pt idx="693">
                  <c:v>46374</c:v>
                </c:pt>
                <c:pt idx="694">
                  <c:v>18393</c:v>
                </c:pt>
                <c:pt idx="695">
                  <c:v>53367</c:v>
                </c:pt>
                <c:pt idx="696">
                  <c:v>78901</c:v>
                </c:pt>
                <c:pt idx="697">
                  <c:v>24639</c:v>
                </c:pt>
                <c:pt idx="698">
                  <c:v>48432</c:v>
                </c:pt>
                <c:pt idx="699">
                  <c:v>49094</c:v>
                </c:pt>
                <c:pt idx="700">
                  <c:v>52845</c:v>
                </c:pt>
                <c:pt idx="701">
                  <c:v>9722</c:v>
                </c:pt>
                <c:pt idx="702">
                  <c:v>43050</c:v>
                </c:pt>
                <c:pt idx="703">
                  <c:v>83917</c:v>
                </c:pt>
                <c:pt idx="704">
                  <c:v>27190</c:v>
                </c:pt>
                <c:pt idx="705">
                  <c:v>60208</c:v>
                </c:pt>
                <c:pt idx="706">
                  <c:v>39435</c:v>
                </c:pt>
                <c:pt idx="707">
                  <c:v>57100</c:v>
                </c:pt>
                <c:pt idx="708">
                  <c:v>44051</c:v>
                </c:pt>
                <c:pt idx="709">
                  <c:v>89694</c:v>
                </c:pt>
                <c:pt idx="710">
                  <c:v>20895</c:v>
                </c:pt>
                <c:pt idx="711">
                  <c:v>59041</c:v>
                </c:pt>
                <c:pt idx="712">
                  <c:v>51766</c:v>
                </c:pt>
                <c:pt idx="713">
                  <c:v>57906</c:v>
                </c:pt>
                <c:pt idx="714">
                  <c:v>63516</c:v>
                </c:pt>
                <c:pt idx="715">
                  <c:v>27159</c:v>
                </c:pt>
                <c:pt idx="716">
                  <c:v>92955</c:v>
                </c:pt>
                <c:pt idx="717">
                  <c:v>35860</c:v>
                </c:pt>
                <c:pt idx="718">
                  <c:v>51148</c:v>
                </c:pt>
                <c:pt idx="719">
                  <c:v>32644</c:v>
                </c:pt>
                <c:pt idx="720">
                  <c:v>27803</c:v>
                </c:pt>
                <c:pt idx="721">
                  <c:v>69401</c:v>
                </c:pt>
                <c:pt idx="722">
                  <c:v>18978</c:v>
                </c:pt>
                <c:pt idx="723">
                  <c:v>33471</c:v>
                </c:pt>
                <c:pt idx="724">
                  <c:v>25410</c:v>
                </c:pt>
                <c:pt idx="725">
                  <c:v>26228</c:v>
                </c:pt>
                <c:pt idx="726">
                  <c:v>22682</c:v>
                </c:pt>
                <c:pt idx="727">
                  <c:v>7500</c:v>
                </c:pt>
                <c:pt idx="728">
                  <c:v>73926</c:v>
                </c:pt>
                <c:pt idx="729">
                  <c:v>3502</c:v>
                </c:pt>
                <c:pt idx="730">
                  <c:v>65333</c:v>
                </c:pt>
                <c:pt idx="731">
                  <c:v>38961</c:v>
                </c:pt>
                <c:pt idx="732">
                  <c:v>65308</c:v>
                </c:pt>
                <c:pt idx="733">
                  <c:v>60432</c:v>
                </c:pt>
                <c:pt idx="734">
                  <c:v>46094</c:v>
                </c:pt>
                <c:pt idx="735">
                  <c:v>85844</c:v>
                </c:pt>
                <c:pt idx="736">
                  <c:v>20427</c:v>
                </c:pt>
                <c:pt idx="737">
                  <c:v>55593</c:v>
                </c:pt>
                <c:pt idx="738">
                  <c:v>52034</c:v>
                </c:pt>
                <c:pt idx="739">
                  <c:v>67432</c:v>
                </c:pt>
                <c:pt idx="740">
                  <c:v>31814</c:v>
                </c:pt>
                <c:pt idx="741">
                  <c:v>54108</c:v>
                </c:pt>
                <c:pt idx="742">
                  <c:v>34853</c:v>
                </c:pt>
                <c:pt idx="743">
                  <c:v>34961</c:v>
                </c:pt>
                <c:pt idx="744">
                  <c:v>54466</c:v>
                </c:pt>
                <c:pt idx="745">
                  <c:v>71128</c:v>
                </c:pt>
                <c:pt idx="746">
                  <c:v>46854</c:v>
                </c:pt>
                <c:pt idx="747">
                  <c:v>55012</c:v>
                </c:pt>
                <c:pt idx="748">
                  <c:v>51766</c:v>
                </c:pt>
                <c:pt idx="749">
                  <c:v>23559</c:v>
                </c:pt>
                <c:pt idx="750">
                  <c:v>37971</c:v>
                </c:pt>
                <c:pt idx="751">
                  <c:v>157243</c:v>
                </c:pt>
                <c:pt idx="752">
                  <c:v>54222</c:v>
                </c:pt>
                <c:pt idx="753">
                  <c:v>32300</c:v>
                </c:pt>
                <c:pt idx="754">
                  <c:v>38576</c:v>
                </c:pt>
                <c:pt idx="755">
                  <c:v>34578</c:v>
                </c:pt>
                <c:pt idx="756">
                  <c:v>69209</c:v>
                </c:pt>
                <c:pt idx="757">
                  <c:v>53761</c:v>
                </c:pt>
                <c:pt idx="758">
                  <c:v>30467</c:v>
                </c:pt>
                <c:pt idx="759">
                  <c:v>24434</c:v>
                </c:pt>
                <c:pt idx="760">
                  <c:v>35641</c:v>
                </c:pt>
                <c:pt idx="761">
                  <c:v>77044</c:v>
                </c:pt>
                <c:pt idx="762">
                  <c:v>30675</c:v>
                </c:pt>
                <c:pt idx="763">
                  <c:v>24762</c:v>
                </c:pt>
                <c:pt idx="764">
                  <c:v>51766</c:v>
                </c:pt>
                <c:pt idx="765">
                  <c:v>38887</c:v>
                </c:pt>
                <c:pt idx="766">
                  <c:v>65704</c:v>
                </c:pt>
                <c:pt idx="767">
                  <c:v>27213</c:v>
                </c:pt>
                <c:pt idx="768">
                  <c:v>29791</c:v>
                </c:pt>
                <c:pt idx="769">
                  <c:v>76234</c:v>
                </c:pt>
                <c:pt idx="770">
                  <c:v>38808</c:v>
                </c:pt>
                <c:pt idx="771">
                  <c:v>33622</c:v>
                </c:pt>
                <c:pt idx="772">
                  <c:v>50334</c:v>
                </c:pt>
                <c:pt idx="773">
                  <c:v>30023</c:v>
                </c:pt>
                <c:pt idx="774">
                  <c:v>46344</c:v>
                </c:pt>
                <c:pt idx="775">
                  <c:v>24884</c:v>
                </c:pt>
                <c:pt idx="776">
                  <c:v>36026</c:v>
                </c:pt>
                <c:pt idx="777">
                  <c:v>75251</c:v>
                </c:pt>
                <c:pt idx="778">
                  <c:v>25224</c:v>
                </c:pt>
                <c:pt idx="779">
                  <c:v>59868</c:v>
                </c:pt>
                <c:pt idx="780">
                  <c:v>51813</c:v>
                </c:pt>
                <c:pt idx="781">
                  <c:v>31590</c:v>
                </c:pt>
                <c:pt idx="782">
                  <c:v>14188</c:v>
                </c:pt>
                <c:pt idx="783">
                  <c:v>22063</c:v>
                </c:pt>
                <c:pt idx="784">
                  <c:v>72504</c:v>
                </c:pt>
                <c:pt idx="785">
                  <c:v>49494</c:v>
                </c:pt>
                <c:pt idx="786">
                  <c:v>46053</c:v>
                </c:pt>
                <c:pt idx="787">
                  <c:v>59973</c:v>
                </c:pt>
                <c:pt idx="788">
                  <c:v>57136</c:v>
                </c:pt>
                <c:pt idx="789">
                  <c:v>26290</c:v>
                </c:pt>
                <c:pt idx="790">
                  <c:v>37787</c:v>
                </c:pt>
                <c:pt idx="791">
                  <c:v>62710</c:v>
                </c:pt>
                <c:pt idx="792">
                  <c:v>37760</c:v>
                </c:pt>
                <c:pt idx="793">
                  <c:v>62220</c:v>
                </c:pt>
                <c:pt idx="794">
                  <c:v>70932</c:v>
                </c:pt>
                <c:pt idx="795">
                  <c:v>64474</c:v>
                </c:pt>
                <c:pt idx="796">
                  <c:v>43269</c:v>
                </c:pt>
                <c:pt idx="797">
                  <c:v>49854</c:v>
                </c:pt>
                <c:pt idx="798">
                  <c:v>56721</c:v>
                </c:pt>
                <c:pt idx="799">
                  <c:v>26759</c:v>
                </c:pt>
                <c:pt idx="800">
                  <c:v>41644</c:v>
                </c:pt>
                <c:pt idx="801">
                  <c:v>42394</c:v>
                </c:pt>
                <c:pt idx="802">
                  <c:v>44325</c:v>
                </c:pt>
                <c:pt idx="803">
                  <c:v>78075</c:v>
                </c:pt>
                <c:pt idx="804">
                  <c:v>79930</c:v>
                </c:pt>
                <c:pt idx="805">
                  <c:v>70116</c:v>
                </c:pt>
                <c:pt idx="806">
                  <c:v>31907</c:v>
                </c:pt>
                <c:pt idx="807">
                  <c:v>30261</c:v>
                </c:pt>
                <c:pt idx="808">
                  <c:v>77981</c:v>
                </c:pt>
                <c:pt idx="809">
                  <c:v>83151</c:v>
                </c:pt>
                <c:pt idx="810">
                  <c:v>55260</c:v>
                </c:pt>
                <c:pt idx="811">
                  <c:v>57091</c:v>
                </c:pt>
                <c:pt idx="812">
                  <c:v>44503</c:v>
                </c:pt>
                <c:pt idx="813">
                  <c:v>59666</c:v>
                </c:pt>
                <c:pt idx="814">
                  <c:v>83443</c:v>
                </c:pt>
                <c:pt idx="815">
                  <c:v>38988</c:v>
                </c:pt>
                <c:pt idx="816">
                  <c:v>42618</c:v>
                </c:pt>
                <c:pt idx="817">
                  <c:v>74716</c:v>
                </c:pt>
                <c:pt idx="818">
                  <c:v>62010</c:v>
                </c:pt>
                <c:pt idx="819">
                  <c:v>21359</c:v>
                </c:pt>
                <c:pt idx="820">
                  <c:v>65808</c:v>
                </c:pt>
                <c:pt idx="821">
                  <c:v>76445</c:v>
                </c:pt>
                <c:pt idx="822">
                  <c:v>49505</c:v>
                </c:pt>
                <c:pt idx="823">
                  <c:v>58350</c:v>
                </c:pt>
                <c:pt idx="824">
                  <c:v>37126</c:v>
                </c:pt>
                <c:pt idx="825">
                  <c:v>39763</c:v>
                </c:pt>
                <c:pt idx="826">
                  <c:v>26850</c:v>
                </c:pt>
                <c:pt idx="827">
                  <c:v>71499</c:v>
                </c:pt>
                <c:pt idx="828">
                  <c:v>18793</c:v>
                </c:pt>
                <c:pt idx="829">
                  <c:v>36715</c:v>
                </c:pt>
                <c:pt idx="830">
                  <c:v>26954</c:v>
                </c:pt>
                <c:pt idx="831">
                  <c:v>36230</c:v>
                </c:pt>
                <c:pt idx="832">
                  <c:v>60585</c:v>
                </c:pt>
                <c:pt idx="833">
                  <c:v>42403</c:v>
                </c:pt>
                <c:pt idx="834">
                  <c:v>43824</c:v>
                </c:pt>
                <c:pt idx="835">
                  <c:v>78931</c:v>
                </c:pt>
                <c:pt idx="836">
                  <c:v>38196</c:v>
                </c:pt>
                <c:pt idx="837">
                  <c:v>74538</c:v>
                </c:pt>
                <c:pt idx="838">
                  <c:v>69930</c:v>
                </c:pt>
                <c:pt idx="839">
                  <c:v>57420</c:v>
                </c:pt>
                <c:pt idx="840">
                  <c:v>29732</c:v>
                </c:pt>
                <c:pt idx="841">
                  <c:v>64795</c:v>
                </c:pt>
                <c:pt idx="842">
                  <c:v>44635</c:v>
                </c:pt>
                <c:pt idx="843">
                  <c:v>30538</c:v>
                </c:pt>
                <c:pt idx="844">
                  <c:v>72258</c:v>
                </c:pt>
                <c:pt idx="845">
                  <c:v>10245</c:v>
                </c:pt>
                <c:pt idx="846">
                  <c:v>52914</c:v>
                </c:pt>
                <c:pt idx="847">
                  <c:v>35788</c:v>
                </c:pt>
                <c:pt idx="848">
                  <c:v>55635</c:v>
                </c:pt>
                <c:pt idx="849">
                  <c:v>47111</c:v>
                </c:pt>
                <c:pt idx="850">
                  <c:v>45684</c:v>
                </c:pt>
                <c:pt idx="851">
                  <c:v>157733</c:v>
                </c:pt>
                <c:pt idx="852">
                  <c:v>34109</c:v>
                </c:pt>
                <c:pt idx="853">
                  <c:v>64722</c:v>
                </c:pt>
                <c:pt idx="854">
                  <c:v>25818</c:v>
                </c:pt>
                <c:pt idx="855">
                  <c:v>42767</c:v>
                </c:pt>
                <c:pt idx="856">
                  <c:v>44421</c:v>
                </c:pt>
                <c:pt idx="857">
                  <c:v>71796</c:v>
                </c:pt>
                <c:pt idx="858">
                  <c:v>46463</c:v>
                </c:pt>
                <c:pt idx="859">
                  <c:v>66303</c:v>
                </c:pt>
                <c:pt idx="860">
                  <c:v>73691</c:v>
                </c:pt>
                <c:pt idx="861">
                  <c:v>91700</c:v>
                </c:pt>
                <c:pt idx="862">
                  <c:v>55239</c:v>
                </c:pt>
                <c:pt idx="863">
                  <c:v>71969</c:v>
                </c:pt>
                <c:pt idx="864">
                  <c:v>40851</c:v>
                </c:pt>
                <c:pt idx="865">
                  <c:v>42835</c:v>
                </c:pt>
                <c:pt idx="866">
                  <c:v>1730</c:v>
                </c:pt>
                <c:pt idx="867">
                  <c:v>70886</c:v>
                </c:pt>
                <c:pt idx="868">
                  <c:v>38590</c:v>
                </c:pt>
                <c:pt idx="869">
                  <c:v>86979</c:v>
                </c:pt>
                <c:pt idx="870">
                  <c:v>52531</c:v>
                </c:pt>
                <c:pt idx="871">
                  <c:v>71819</c:v>
                </c:pt>
                <c:pt idx="872">
                  <c:v>74290</c:v>
                </c:pt>
                <c:pt idx="873">
                  <c:v>60504</c:v>
                </c:pt>
                <c:pt idx="874">
                  <c:v>25721</c:v>
                </c:pt>
                <c:pt idx="875">
                  <c:v>16626</c:v>
                </c:pt>
                <c:pt idx="876">
                  <c:v>29819</c:v>
                </c:pt>
                <c:pt idx="877">
                  <c:v>37150</c:v>
                </c:pt>
                <c:pt idx="878">
                  <c:v>60491</c:v>
                </c:pt>
                <c:pt idx="879">
                  <c:v>51766</c:v>
                </c:pt>
                <c:pt idx="880">
                  <c:v>56850</c:v>
                </c:pt>
                <c:pt idx="881">
                  <c:v>78642</c:v>
                </c:pt>
                <c:pt idx="882">
                  <c:v>38232</c:v>
                </c:pt>
                <c:pt idx="883">
                  <c:v>43300</c:v>
                </c:pt>
                <c:pt idx="884">
                  <c:v>32011</c:v>
                </c:pt>
                <c:pt idx="885">
                  <c:v>39791</c:v>
                </c:pt>
                <c:pt idx="886">
                  <c:v>49118</c:v>
                </c:pt>
                <c:pt idx="887">
                  <c:v>31632</c:v>
                </c:pt>
                <c:pt idx="888">
                  <c:v>49269</c:v>
                </c:pt>
                <c:pt idx="889">
                  <c:v>78041</c:v>
                </c:pt>
                <c:pt idx="890">
                  <c:v>42033</c:v>
                </c:pt>
                <c:pt idx="891">
                  <c:v>84835</c:v>
                </c:pt>
                <c:pt idx="892">
                  <c:v>27242</c:v>
                </c:pt>
                <c:pt idx="893">
                  <c:v>77622</c:v>
                </c:pt>
                <c:pt idx="894">
                  <c:v>24163</c:v>
                </c:pt>
                <c:pt idx="895">
                  <c:v>50447</c:v>
                </c:pt>
                <c:pt idx="896">
                  <c:v>55282</c:v>
                </c:pt>
                <c:pt idx="897">
                  <c:v>64713</c:v>
                </c:pt>
                <c:pt idx="898">
                  <c:v>22070</c:v>
                </c:pt>
                <c:pt idx="899">
                  <c:v>65968</c:v>
                </c:pt>
                <c:pt idx="900">
                  <c:v>80336</c:v>
                </c:pt>
                <c:pt idx="901">
                  <c:v>72940</c:v>
                </c:pt>
                <c:pt idx="902">
                  <c:v>31880</c:v>
                </c:pt>
                <c:pt idx="903">
                  <c:v>93790</c:v>
                </c:pt>
                <c:pt idx="904">
                  <c:v>75345</c:v>
                </c:pt>
                <c:pt idx="905">
                  <c:v>38200</c:v>
                </c:pt>
                <c:pt idx="906">
                  <c:v>28164</c:v>
                </c:pt>
                <c:pt idx="907">
                  <c:v>22585</c:v>
                </c:pt>
                <c:pt idx="908">
                  <c:v>57642</c:v>
                </c:pt>
                <c:pt idx="909">
                  <c:v>90765</c:v>
                </c:pt>
                <c:pt idx="910">
                  <c:v>59892</c:v>
                </c:pt>
                <c:pt idx="911">
                  <c:v>64413</c:v>
                </c:pt>
                <c:pt idx="912">
                  <c:v>30015</c:v>
                </c:pt>
                <c:pt idx="913">
                  <c:v>67419</c:v>
                </c:pt>
                <c:pt idx="914">
                  <c:v>22979</c:v>
                </c:pt>
                <c:pt idx="915">
                  <c:v>40548</c:v>
                </c:pt>
                <c:pt idx="916">
                  <c:v>67384</c:v>
                </c:pt>
                <c:pt idx="917">
                  <c:v>66731</c:v>
                </c:pt>
                <c:pt idx="918">
                  <c:v>35682</c:v>
                </c:pt>
                <c:pt idx="919">
                  <c:v>33697</c:v>
                </c:pt>
                <c:pt idx="920">
                  <c:v>78579</c:v>
                </c:pt>
                <c:pt idx="921">
                  <c:v>105471</c:v>
                </c:pt>
                <c:pt idx="922">
                  <c:v>67353</c:v>
                </c:pt>
                <c:pt idx="923">
                  <c:v>51766</c:v>
                </c:pt>
                <c:pt idx="924">
                  <c:v>44511</c:v>
                </c:pt>
                <c:pt idx="925">
                  <c:v>81205</c:v>
                </c:pt>
                <c:pt idx="926">
                  <c:v>33986</c:v>
                </c:pt>
                <c:pt idx="927">
                  <c:v>76467</c:v>
                </c:pt>
                <c:pt idx="928">
                  <c:v>70617</c:v>
                </c:pt>
                <c:pt idx="929">
                  <c:v>67536</c:v>
                </c:pt>
                <c:pt idx="930">
                  <c:v>54137</c:v>
                </c:pt>
                <c:pt idx="931">
                  <c:v>13260</c:v>
                </c:pt>
                <c:pt idx="932">
                  <c:v>36138</c:v>
                </c:pt>
                <c:pt idx="933">
                  <c:v>44267</c:v>
                </c:pt>
                <c:pt idx="934">
                  <c:v>29548</c:v>
                </c:pt>
                <c:pt idx="935">
                  <c:v>63684</c:v>
                </c:pt>
                <c:pt idx="936">
                  <c:v>69016</c:v>
                </c:pt>
                <c:pt idx="937">
                  <c:v>32303</c:v>
                </c:pt>
                <c:pt idx="938">
                  <c:v>53187</c:v>
                </c:pt>
                <c:pt idx="939">
                  <c:v>24206</c:v>
                </c:pt>
                <c:pt idx="940">
                  <c:v>51766</c:v>
                </c:pt>
                <c:pt idx="941">
                  <c:v>82072</c:v>
                </c:pt>
                <c:pt idx="942">
                  <c:v>38097</c:v>
                </c:pt>
                <c:pt idx="943">
                  <c:v>44802</c:v>
                </c:pt>
                <c:pt idx="944">
                  <c:v>55158</c:v>
                </c:pt>
                <c:pt idx="945">
                  <c:v>61209</c:v>
                </c:pt>
                <c:pt idx="946">
                  <c:v>65706</c:v>
                </c:pt>
                <c:pt idx="947">
                  <c:v>58710</c:v>
                </c:pt>
                <c:pt idx="948">
                  <c:v>43020</c:v>
                </c:pt>
                <c:pt idx="949">
                  <c:v>61872</c:v>
                </c:pt>
                <c:pt idx="950">
                  <c:v>23162</c:v>
                </c:pt>
                <c:pt idx="951">
                  <c:v>23626</c:v>
                </c:pt>
                <c:pt idx="952">
                  <c:v>44159</c:v>
                </c:pt>
                <c:pt idx="953">
                  <c:v>38853</c:v>
                </c:pt>
                <c:pt idx="954">
                  <c:v>74854</c:v>
                </c:pt>
                <c:pt idx="955">
                  <c:v>19656</c:v>
                </c:pt>
                <c:pt idx="956">
                  <c:v>79419</c:v>
                </c:pt>
                <c:pt idx="957">
                  <c:v>83273</c:v>
                </c:pt>
                <c:pt idx="958">
                  <c:v>25959</c:v>
                </c:pt>
                <c:pt idx="959">
                  <c:v>72967</c:v>
                </c:pt>
                <c:pt idx="960">
                  <c:v>42231</c:v>
                </c:pt>
                <c:pt idx="961">
                  <c:v>94871</c:v>
                </c:pt>
                <c:pt idx="962">
                  <c:v>4428</c:v>
                </c:pt>
                <c:pt idx="963">
                  <c:v>57731</c:v>
                </c:pt>
                <c:pt idx="964">
                  <c:v>69476</c:v>
                </c:pt>
                <c:pt idx="965">
                  <c:v>26304</c:v>
                </c:pt>
                <c:pt idx="966">
                  <c:v>68462</c:v>
                </c:pt>
                <c:pt idx="967">
                  <c:v>48752</c:v>
                </c:pt>
                <c:pt idx="968">
                  <c:v>73448</c:v>
                </c:pt>
                <c:pt idx="969">
                  <c:v>58917</c:v>
                </c:pt>
                <c:pt idx="970">
                  <c:v>70091</c:v>
                </c:pt>
                <c:pt idx="971">
                  <c:v>51039</c:v>
                </c:pt>
                <c:pt idx="972">
                  <c:v>41021</c:v>
                </c:pt>
                <c:pt idx="973">
                  <c:v>44078</c:v>
                </c:pt>
                <c:pt idx="974">
                  <c:v>42169</c:v>
                </c:pt>
                <c:pt idx="975">
                  <c:v>80952</c:v>
                </c:pt>
                <c:pt idx="976">
                  <c:v>30396</c:v>
                </c:pt>
                <c:pt idx="977">
                  <c:v>14045</c:v>
                </c:pt>
                <c:pt idx="978">
                  <c:v>62882</c:v>
                </c:pt>
                <c:pt idx="979">
                  <c:v>53374</c:v>
                </c:pt>
                <c:pt idx="980">
                  <c:v>44602</c:v>
                </c:pt>
                <c:pt idx="981">
                  <c:v>21918</c:v>
                </c:pt>
                <c:pt idx="982">
                  <c:v>43638</c:v>
                </c:pt>
                <c:pt idx="983">
                  <c:v>62187</c:v>
                </c:pt>
                <c:pt idx="984">
                  <c:v>33581</c:v>
                </c:pt>
                <c:pt idx="985">
                  <c:v>75759</c:v>
                </c:pt>
                <c:pt idx="986">
                  <c:v>22390</c:v>
                </c:pt>
                <c:pt idx="987">
                  <c:v>43641</c:v>
                </c:pt>
                <c:pt idx="988">
                  <c:v>51766</c:v>
                </c:pt>
                <c:pt idx="989">
                  <c:v>35924</c:v>
                </c:pt>
                <c:pt idx="990">
                  <c:v>72460</c:v>
                </c:pt>
                <c:pt idx="991">
                  <c:v>52413</c:v>
                </c:pt>
                <c:pt idx="992">
                  <c:v>65176</c:v>
                </c:pt>
                <c:pt idx="993">
                  <c:v>42731</c:v>
                </c:pt>
                <c:pt idx="994">
                  <c:v>72679</c:v>
                </c:pt>
                <c:pt idx="995">
                  <c:v>54803</c:v>
                </c:pt>
                <c:pt idx="996">
                  <c:v>39858</c:v>
                </c:pt>
                <c:pt idx="997">
                  <c:v>81657</c:v>
                </c:pt>
                <c:pt idx="998">
                  <c:v>23228</c:v>
                </c:pt>
                <c:pt idx="999">
                  <c:v>79734</c:v>
                </c:pt>
                <c:pt idx="1000">
                  <c:v>54165</c:v>
                </c:pt>
                <c:pt idx="1001">
                  <c:v>56242</c:v>
                </c:pt>
                <c:pt idx="1002">
                  <c:v>48240</c:v>
                </c:pt>
                <c:pt idx="1003">
                  <c:v>26877</c:v>
                </c:pt>
                <c:pt idx="1004">
                  <c:v>62772</c:v>
                </c:pt>
                <c:pt idx="1005">
                  <c:v>74918</c:v>
                </c:pt>
                <c:pt idx="1006">
                  <c:v>66476</c:v>
                </c:pt>
                <c:pt idx="1007">
                  <c:v>58086</c:v>
                </c:pt>
                <c:pt idx="1008">
                  <c:v>23910</c:v>
                </c:pt>
                <c:pt idx="1009">
                  <c:v>54132</c:v>
                </c:pt>
                <c:pt idx="1010">
                  <c:v>67369</c:v>
                </c:pt>
                <c:pt idx="1011">
                  <c:v>66582</c:v>
                </c:pt>
                <c:pt idx="1012">
                  <c:v>43142</c:v>
                </c:pt>
                <c:pt idx="1013">
                  <c:v>46831</c:v>
                </c:pt>
                <c:pt idx="1014">
                  <c:v>18589</c:v>
                </c:pt>
                <c:pt idx="1015">
                  <c:v>76653</c:v>
                </c:pt>
                <c:pt idx="1016">
                  <c:v>30822</c:v>
                </c:pt>
                <c:pt idx="1017">
                  <c:v>69901</c:v>
                </c:pt>
                <c:pt idx="1018">
                  <c:v>65747</c:v>
                </c:pt>
                <c:pt idx="1019">
                  <c:v>70566</c:v>
                </c:pt>
                <c:pt idx="1020">
                  <c:v>50014</c:v>
                </c:pt>
                <c:pt idx="1021">
                  <c:v>51287</c:v>
                </c:pt>
                <c:pt idx="1022">
                  <c:v>75693</c:v>
                </c:pt>
                <c:pt idx="1023">
                  <c:v>43795</c:v>
                </c:pt>
                <c:pt idx="1024">
                  <c:v>48985</c:v>
                </c:pt>
                <c:pt idx="1025">
                  <c:v>34053</c:v>
                </c:pt>
                <c:pt idx="1026">
                  <c:v>45688</c:v>
                </c:pt>
                <c:pt idx="1027">
                  <c:v>61671</c:v>
                </c:pt>
                <c:pt idx="1028">
                  <c:v>42564</c:v>
                </c:pt>
                <c:pt idx="1029">
                  <c:v>35322</c:v>
                </c:pt>
                <c:pt idx="1030">
                  <c:v>56534</c:v>
                </c:pt>
                <c:pt idx="1031">
                  <c:v>77382</c:v>
                </c:pt>
                <c:pt idx="1032">
                  <c:v>40706</c:v>
                </c:pt>
                <c:pt idx="1033">
                  <c:v>19329</c:v>
                </c:pt>
                <c:pt idx="1034">
                  <c:v>29187</c:v>
                </c:pt>
                <c:pt idx="1035">
                  <c:v>57107</c:v>
                </c:pt>
                <c:pt idx="1036">
                  <c:v>69674</c:v>
                </c:pt>
                <c:pt idx="1037">
                  <c:v>29543</c:v>
                </c:pt>
                <c:pt idx="1038">
                  <c:v>36065</c:v>
                </c:pt>
                <c:pt idx="1039">
                  <c:v>50616</c:v>
                </c:pt>
                <c:pt idx="1040">
                  <c:v>63967</c:v>
                </c:pt>
                <c:pt idx="1041">
                  <c:v>83664</c:v>
                </c:pt>
                <c:pt idx="1042">
                  <c:v>38443</c:v>
                </c:pt>
                <c:pt idx="1043">
                  <c:v>75922</c:v>
                </c:pt>
                <c:pt idx="1044">
                  <c:v>55954</c:v>
                </c:pt>
                <c:pt idx="1045">
                  <c:v>36778</c:v>
                </c:pt>
                <c:pt idx="1046">
                  <c:v>44377</c:v>
                </c:pt>
                <c:pt idx="1047">
                  <c:v>36997</c:v>
                </c:pt>
                <c:pt idx="1048">
                  <c:v>32889</c:v>
                </c:pt>
                <c:pt idx="1049">
                  <c:v>70777</c:v>
                </c:pt>
                <c:pt idx="1050">
                  <c:v>41120</c:v>
                </c:pt>
                <c:pt idx="1051">
                  <c:v>35893</c:v>
                </c:pt>
                <c:pt idx="1052">
                  <c:v>40521</c:v>
                </c:pt>
                <c:pt idx="1053">
                  <c:v>34916</c:v>
                </c:pt>
                <c:pt idx="1054">
                  <c:v>27071</c:v>
                </c:pt>
                <c:pt idx="1055">
                  <c:v>41728</c:v>
                </c:pt>
                <c:pt idx="1056">
                  <c:v>23748</c:v>
                </c:pt>
                <c:pt idx="1057">
                  <c:v>73455</c:v>
                </c:pt>
                <c:pt idx="1058">
                  <c:v>64590</c:v>
                </c:pt>
                <c:pt idx="1059">
                  <c:v>61314</c:v>
                </c:pt>
                <c:pt idx="1060">
                  <c:v>38236</c:v>
                </c:pt>
                <c:pt idx="1061">
                  <c:v>32474</c:v>
                </c:pt>
                <c:pt idx="1062">
                  <c:v>44931</c:v>
                </c:pt>
                <c:pt idx="1063">
                  <c:v>59235</c:v>
                </c:pt>
                <c:pt idx="1064">
                  <c:v>56320</c:v>
                </c:pt>
                <c:pt idx="1065">
                  <c:v>32557</c:v>
                </c:pt>
                <c:pt idx="1066">
                  <c:v>70844</c:v>
                </c:pt>
                <c:pt idx="1067">
                  <c:v>62513</c:v>
                </c:pt>
                <c:pt idx="1068">
                  <c:v>57136</c:v>
                </c:pt>
                <c:pt idx="1069">
                  <c:v>76982</c:v>
                </c:pt>
                <c:pt idx="1070">
                  <c:v>46904</c:v>
                </c:pt>
                <c:pt idx="1071">
                  <c:v>62981</c:v>
                </c:pt>
                <c:pt idx="1072">
                  <c:v>28420</c:v>
                </c:pt>
                <c:pt idx="1073">
                  <c:v>56575</c:v>
                </c:pt>
                <c:pt idx="1074">
                  <c:v>42664</c:v>
                </c:pt>
                <c:pt idx="1075">
                  <c:v>61223</c:v>
                </c:pt>
                <c:pt idx="1076">
                  <c:v>36947</c:v>
                </c:pt>
                <c:pt idx="1077">
                  <c:v>81380</c:v>
                </c:pt>
                <c:pt idx="1078">
                  <c:v>52569</c:v>
                </c:pt>
                <c:pt idx="1079">
                  <c:v>47821</c:v>
                </c:pt>
                <c:pt idx="1080">
                  <c:v>63246</c:v>
                </c:pt>
                <c:pt idx="1081">
                  <c:v>70647</c:v>
                </c:pt>
                <c:pt idx="1082">
                  <c:v>51479</c:v>
                </c:pt>
                <c:pt idx="1083">
                  <c:v>26642</c:v>
                </c:pt>
                <c:pt idx="1084">
                  <c:v>66825</c:v>
                </c:pt>
                <c:pt idx="1085">
                  <c:v>59062</c:v>
                </c:pt>
                <c:pt idx="1086">
                  <c:v>67309</c:v>
                </c:pt>
                <c:pt idx="1087">
                  <c:v>52074</c:v>
                </c:pt>
                <c:pt idx="1088">
                  <c:v>75702</c:v>
                </c:pt>
                <c:pt idx="1089">
                  <c:v>54178</c:v>
                </c:pt>
                <c:pt idx="1090">
                  <c:v>68743</c:v>
                </c:pt>
                <c:pt idx="1091">
                  <c:v>40304</c:v>
                </c:pt>
                <c:pt idx="1092">
                  <c:v>30753</c:v>
                </c:pt>
                <c:pt idx="1093">
                  <c:v>65777</c:v>
                </c:pt>
                <c:pt idx="1094">
                  <c:v>25930</c:v>
                </c:pt>
                <c:pt idx="1095">
                  <c:v>37054</c:v>
                </c:pt>
                <c:pt idx="1096">
                  <c:v>27943</c:v>
                </c:pt>
                <c:pt idx="1097">
                  <c:v>77870</c:v>
                </c:pt>
                <c:pt idx="1098">
                  <c:v>35441</c:v>
                </c:pt>
                <c:pt idx="1099">
                  <c:v>43456</c:v>
                </c:pt>
                <c:pt idx="1100">
                  <c:v>29435</c:v>
                </c:pt>
                <c:pt idx="1101">
                  <c:v>67272</c:v>
                </c:pt>
                <c:pt idx="1102">
                  <c:v>54198</c:v>
                </c:pt>
                <c:pt idx="1103">
                  <c:v>57705</c:v>
                </c:pt>
                <c:pt idx="1104">
                  <c:v>28764</c:v>
                </c:pt>
                <c:pt idx="1105">
                  <c:v>69063</c:v>
                </c:pt>
                <c:pt idx="1106">
                  <c:v>79946</c:v>
                </c:pt>
                <c:pt idx="1107">
                  <c:v>70713</c:v>
                </c:pt>
                <c:pt idx="1108">
                  <c:v>48877</c:v>
                </c:pt>
                <c:pt idx="1109">
                  <c:v>55686</c:v>
                </c:pt>
                <c:pt idx="1110">
                  <c:v>33279</c:v>
                </c:pt>
                <c:pt idx="1111">
                  <c:v>70287</c:v>
                </c:pt>
                <c:pt idx="1112">
                  <c:v>38179</c:v>
                </c:pt>
                <c:pt idx="1113">
                  <c:v>82427</c:v>
                </c:pt>
                <c:pt idx="1114">
                  <c:v>69759</c:v>
                </c:pt>
                <c:pt idx="1115">
                  <c:v>47472</c:v>
                </c:pt>
                <c:pt idx="1116">
                  <c:v>30843</c:v>
                </c:pt>
                <c:pt idx="1117">
                  <c:v>89572</c:v>
                </c:pt>
                <c:pt idx="1118">
                  <c:v>43602</c:v>
                </c:pt>
                <c:pt idx="1119">
                  <c:v>57811</c:v>
                </c:pt>
                <c:pt idx="1120">
                  <c:v>33564</c:v>
                </c:pt>
                <c:pt idx="1121">
                  <c:v>57183</c:v>
                </c:pt>
                <c:pt idx="1122">
                  <c:v>60894</c:v>
                </c:pt>
                <c:pt idx="1123">
                  <c:v>27038</c:v>
                </c:pt>
                <c:pt idx="1124">
                  <c:v>49605</c:v>
                </c:pt>
                <c:pt idx="1125">
                  <c:v>34704</c:v>
                </c:pt>
                <c:pt idx="1126">
                  <c:v>78420</c:v>
                </c:pt>
                <c:pt idx="1127">
                  <c:v>49618</c:v>
                </c:pt>
                <c:pt idx="1128">
                  <c:v>86358</c:v>
                </c:pt>
                <c:pt idx="1129">
                  <c:v>45903</c:v>
                </c:pt>
                <c:pt idx="1130">
                  <c:v>43482</c:v>
                </c:pt>
                <c:pt idx="1131">
                  <c:v>46734</c:v>
                </c:pt>
                <c:pt idx="1132">
                  <c:v>65814</c:v>
                </c:pt>
                <c:pt idx="1133">
                  <c:v>33585</c:v>
                </c:pt>
                <c:pt idx="1134">
                  <c:v>7144</c:v>
                </c:pt>
                <c:pt idx="1135">
                  <c:v>80398</c:v>
                </c:pt>
                <c:pt idx="1136">
                  <c:v>44529</c:v>
                </c:pt>
                <c:pt idx="1137">
                  <c:v>33168</c:v>
                </c:pt>
                <c:pt idx="1138">
                  <c:v>75276</c:v>
                </c:pt>
                <c:pt idx="1139">
                  <c:v>65220</c:v>
                </c:pt>
                <c:pt idx="1140">
                  <c:v>47025</c:v>
                </c:pt>
                <c:pt idx="1141">
                  <c:v>61559</c:v>
                </c:pt>
                <c:pt idx="1142">
                  <c:v>42720</c:v>
                </c:pt>
                <c:pt idx="1143">
                  <c:v>56046</c:v>
                </c:pt>
                <c:pt idx="1144">
                  <c:v>69263</c:v>
                </c:pt>
                <c:pt idx="1145">
                  <c:v>60161</c:v>
                </c:pt>
                <c:pt idx="1146">
                  <c:v>83003</c:v>
                </c:pt>
                <c:pt idx="1147">
                  <c:v>4861</c:v>
                </c:pt>
                <c:pt idx="1148">
                  <c:v>58692</c:v>
                </c:pt>
                <c:pt idx="1149">
                  <c:v>57236</c:v>
                </c:pt>
                <c:pt idx="1150">
                  <c:v>71613</c:v>
                </c:pt>
                <c:pt idx="1151">
                  <c:v>77343</c:v>
                </c:pt>
                <c:pt idx="1152">
                  <c:v>62694</c:v>
                </c:pt>
                <c:pt idx="1153">
                  <c:v>76800</c:v>
                </c:pt>
                <c:pt idx="1154">
                  <c:v>57912</c:v>
                </c:pt>
                <c:pt idx="1155">
                  <c:v>65735</c:v>
                </c:pt>
                <c:pt idx="1156">
                  <c:v>70053</c:v>
                </c:pt>
                <c:pt idx="1157">
                  <c:v>32727</c:v>
                </c:pt>
                <c:pt idx="1158">
                  <c:v>61482</c:v>
                </c:pt>
                <c:pt idx="1159">
                  <c:v>81051</c:v>
                </c:pt>
                <c:pt idx="1160">
                  <c:v>55250</c:v>
                </c:pt>
                <c:pt idx="1161">
                  <c:v>23478</c:v>
                </c:pt>
                <c:pt idx="1162">
                  <c:v>64176</c:v>
                </c:pt>
                <c:pt idx="1163">
                  <c:v>36317</c:v>
                </c:pt>
                <c:pt idx="1164">
                  <c:v>51390</c:v>
                </c:pt>
                <c:pt idx="1165">
                  <c:v>48006</c:v>
                </c:pt>
                <c:pt idx="1166">
                  <c:v>51717</c:v>
                </c:pt>
                <c:pt idx="1167">
                  <c:v>52117</c:v>
                </c:pt>
                <c:pt idx="1168">
                  <c:v>71322</c:v>
                </c:pt>
                <c:pt idx="1169">
                  <c:v>33456</c:v>
                </c:pt>
                <c:pt idx="1170">
                  <c:v>40760</c:v>
                </c:pt>
                <c:pt idx="1171">
                  <c:v>69969</c:v>
                </c:pt>
                <c:pt idx="1172">
                  <c:v>53843</c:v>
                </c:pt>
                <c:pt idx="1173">
                  <c:v>44300</c:v>
                </c:pt>
                <c:pt idx="1174">
                  <c:v>30630</c:v>
                </c:pt>
                <c:pt idx="1175">
                  <c:v>23529</c:v>
                </c:pt>
                <c:pt idx="1176">
                  <c:v>66294</c:v>
                </c:pt>
                <c:pt idx="1177">
                  <c:v>66480</c:v>
                </c:pt>
                <c:pt idx="1178">
                  <c:v>40637</c:v>
                </c:pt>
                <c:pt idx="1179">
                  <c:v>34230</c:v>
                </c:pt>
                <c:pt idx="1180">
                  <c:v>44375</c:v>
                </c:pt>
                <c:pt idx="1181">
                  <c:v>36921</c:v>
                </c:pt>
                <c:pt idx="1182">
                  <c:v>59594</c:v>
                </c:pt>
                <c:pt idx="1183">
                  <c:v>59686</c:v>
                </c:pt>
                <c:pt idx="1184">
                  <c:v>72190</c:v>
                </c:pt>
                <c:pt idx="1185">
                  <c:v>81168</c:v>
                </c:pt>
                <c:pt idx="1186">
                  <c:v>44393</c:v>
                </c:pt>
                <c:pt idx="1187">
                  <c:v>71488</c:v>
                </c:pt>
                <c:pt idx="1188">
                  <c:v>47009</c:v>
                </c:pt>
                <c:pt idx="1189">
                  <c:v>62745</c:v>
                </c:pt>
                <c:pt idx="1190">
                  <c:v>73538</c:v>
                </c:pt>
                <c:pt idx="1191">
                  <c:v>69882</c:v>
                </c:pt>
                <c:pt idx="1192">
                  <c:v>59754</c:v>
                </c:pt>
                <c:pt idx="1193">
                  <c:v>54111</c:v>
                </c:pt>
                <c:pt idx="1194">
                  <c:v>74806</c:v>
                </c:pt>
                <c:pt idx="1195">
                  <c:v>79143</c:v>
                </c:pt>
                <c:pt idx="1196">
                  <c:v>61798</c:v>
                </c:pt>
                <c:pt idx="1197">
                  <c:v>49096</c:v>
                </c:pt>
                <c:pt idx="1198">
                  <c:v>45906</c:v>
                </c:pt>
                <c:pt idx="1199">
                  <c:v>61839</c:v>
                </c:pt>
                <c:pt idx="1200">
                  <c:v>58512</c:v>
                </c:pt>
                <c:pt idx="1201">
                  <c:v>75236</c:v>
                </c:pt>
                <c:pt idx="1202">
                  <c:v>31686</c:v>
                </c:pt>
                <c:pt idx="1203">
                  <c:v>78825</c:v>
                </c:pt>
                <c:pt idx="1204">
                  <c:v>46910</c:v>
                </c:pt>
                <c:pt idx="1205">
                  <c:v>51766</c:v>
                </c:pt>
                <c:pt idx="1206">
                  <c:v>41551</c:v>
                </c:pt>
                <c:pt idx="1207">
                  <c:v>68316</c:v>
                </c:pt>
                <c:pt idx="1208">
                  <c:v>41713</c:v>
                </c:pt>
                <c:pt idx="1209">
                  <c:v>85620</c:v>
                </c:pt>
                <c:pt idx="1210">
                  <c:v>62905</c:v>
                </c:pt>
                <c:pt idx="1211">
                  <c:v>41638</c:v>
                </c:pt>
                <c:pt idx="1212">
                  <c:v>64140</c:v>
                </c:pt>
                <c:pt idx="1213">
                  <c:v>58308</c:v>
                </c:pt>
                <c:pt idx="1214">
                  <c:v>40800</c:v>
                </c:pt>
                <c:pt idx="1215">
                  <c:v>59304</c:v>
                </c:pt>
                <c:pt idx="1216">
                  <c:v>82224</c:v>
                </c:pt>
                <c:pt idx="1217">
                  <c:v>81246</c:v>
                </c:pt>
                <c:pt idx="1218">
                  <c:v>60896</c:v>
                </c:pt>
                <c:pt idx="1219">
                  <c:v>48920</c:v>
                </c:pt>
                <c:pt idx="1220">
                  <c:v>64100</c:v>
                </c:pt>
                <c:pt idx="1221">
                  <c:v>63972</c:v>
                </c:pt>
                <c:pt idx="1222">
                  <c:v>51983</c:v>
                </c:pt>
                <c:pt idx="1223">
                  <c:v>68142</c:v>
                </c:pt>
                <c:pt idx="1224">
                  <c:v>63404</c:v>
                </c:pt>
                <c:pt idx="1225">
                  <c:v>55761</c:v>
                </c:pt>
                <c:pt idx="1226">
                  <c:v>69932</c:v>
                </c:pt>
                <c:pt idx="1227">
                  <c:v>45989</c:v>
                </c:pt>
                <c:pt idx="1228">
                  <c:v>60597</c:v>
                </c:pt>
                <c:pt idx="1229">
                  <c:v>34213</c:v>
                </c:pt>
                <c:pt idx="1230">
                  <c:v>72968</c:v>
                </c:pt>
                <c:pt idx="1231">
                  <c:v>48799</c:v>
                </c:pt>
                <c:pt idx="1232">
                  <c:v>41003</c:v>
                </c:pt>
                <c:pt idx="1233">
                  <c:v>81300</c:v>
                </c:pt>
                <c:pt idx="1234">
                  <c:v>57288</c:v>
                </c:pt>
                <c:pt idx="1235">
                  <c:v>45146</c:v>
                </c:pt>
                <c:pt idx="1236">
                  <c:v>50437</c:v>
                </c:pt>
                <c:pt idx="1237">
                  <c:v>4023</c:v>
                </c:pt>
                <c:pt idx="1238">
                  <c:v>77226</c:v>
                </c:pt>
                <c:pt idx="1239">
                  <c:v>49476</c:v>
                </c:pt>
                <c:pt idx="1240">
                  <c:v>64191</c:v>
                </c:pt>
                <c:pt idx="1241">
                  <c:v>32632</c:v>
                </c:pt>
                <c:pt idx="1242">
                  <c:v>33562</c:v>
                </c:pt>
                <c:pt idx="1243">
                  <c:v>33378</c:v>
                </c:pt>
                <c:pt idx="1244">
                  <c:v>53378</c:v>
                </c:pt>
                <c:pt idx="1245">
                  <c:v>54414</c:v>
                </c:pt>
                <c:pt idx="1246">
                  <c:v>33629</c:v>
                </c:pt>
                <c:pt idx="1247">
                  <c:v>48721</c:v>
                </c:pt>
                <c:pt idx="1248">
                  <c:v>30983</c:v>
                </c:pt>
                <c:pt idx="1249">
                  <c:v>36736</c:v>
                </c:pt>
                <c:pt idx="1250">
                  <c:v>14918</c:v>
                </c:pt>
                <c:pt idx="1251">
                  <c:v>34377</c:v>
                </c:pt>
                <c:pt idx="1252">
                  <c:v>77437</c:v>
                </c:pt>
                <c:pt idx="1253">
                  <c:v>54072</c:v>
                </c:pt>
                <c:pt idx="1254">
                  <c:v>46757</c:v>
                </c:pt>
                <c:pt idx="1255">
                  <c:v>49980</c:v>
                </c:pt>
                <c:pt idx="1256">
                  <c:v>56253</c:v>
                </c:pt>
                <c:pt idx="1257">
                  <c:v>80695</c:v>
                </c:pt>
                <c:pt idx="1258">
                  <c:v>66313</c:v>
                </c:pt>
                <c:pt idx="1259">
                  <c:v>39548</c:v>
                </c:pt>
                <c:pt idx="1260">
                  <c:v>51766</c:v>
                </c:pt>
                <c:pt idx="1261">
                  <c:v>23091</c:v>
                </c:pt>
                <c:pt idx="1262">
                  <c:v>62568</c:v>
                </c:pt>
                <c:pt idx="1263">
                  <c:v>46102</c:v>
                </c:pt>
                <c:pt idx="1264">
                  <c:v>71434</c:v>
                </c:pt>
                <c:pt idx="1265">
                  <c:v>56181</c:v>
                </c:pt>
                <c:pt idx="1266">
                  <c:v>71670</c:v>
                </c:pt>
                <c:pt idx="1267">
                  <c:v>42769</c:v>
                </c:pt>
                <c:pt idx="1268">
                  <c:v>72828</c:v>
                </c:pt>
                <c:pt idx="1269">
                  <c:v>50785</c:v>
                </c:pt>
                <c:pt idx="1270">
                  <c:v>72025</c:v>
                </c:pt>
                <c:pt idx="1271">
                  <c:v>82571</c:v>
                </c:pt>
                <c:pt idx="1272">
                  <c:v>45183</c:v>
                </c:pt>
                <c:pt idx="1273">
                  <c:v>69627</c:v>
                </c:pt>
                <c:pt idx="1274">
                  <c:v>63887</c:v>
                </c:pt>
                <c:pt idx="1275">
                  <c:v>27238</c:v>
                </c:pt>
                <c:pt idx="1276">
                  <c:v>57967</c:v>
                </c:pt>
                <c:pt idx="1277">
                  <c:v>51195</c:v>
                </c:pt>
                <c:pt idx="1278">
                  <c:v>56067</c:v>
                </c:pt>
                <c:pt idx="1279">
                  <c:v>39552</c:v>
                </c:pt>
                <c:pt idx="1280">
                  <c:v>65316</c:v>
                </c:pt>
                <c:pt idx="1281">
                  <c:v>76624</c:v>
                </c:pt>
                <c:pt idx="1282">
                  <c:v>52597</c:v>
                </c:pt>
                <c:pt idx="1283">
                  <c:v>54693</c:v>
                </c:pt>
                <c:pt idx="1284">
                  <c:v>86111</c:v>
                </c:pt>
                <c:pt idx="1285">
                  <c:v>37859</c:v>
                </c:pt>
                <c:pt idx="1286">
                  <c:v>33419</c:v>
                </c:pt>
                <c:pt idx="1287">
                  <c:v>66565</c:v>
                </c:pt>
                <c:pt idx="1288">
                  <c:v>47175</c:v>
                </c:pt>
                <c:pt idx="1289">
                  <c:v>75072</c:v>
                </c:pt>
                <c:pt idx="1290">
                  <c:v>55759</c:v>
                </c:pt>
                <c:pt idx="1291">
                  <c:v>59247</c:v>
                </c:pt>
                <c:pt idx="1292">
                  <c:v>50127</c:v>
                </c:pt>
                <c:pt idx="1293">
                  <c:v>59432</c:v>
                </c:pt>
                <c:pt idx="1294">
                  <c:v>82122</c:v>
                </c:pt>
                <c:pt idx="1295">
                  <c:v>72217</c:v>
                </c:pt>
                <c:pt idx="1296">
                  <c:v>83715</c:v>
                </c:pt>
                <c:pt idx="1297">
                  <c:v>81975</c:v>
                </c:pt>
                <c:pt idx="1298">
                  <c:v>57091</c:v>
                </c:pt>
                <c:pt idx="1299">
                  <c:v>59184</c:v>
                </c:pt>
                <c:pt idx="1300">
                  <c:v>36443</c:v>
                </c:pt>
                <c:pt idx="1301">
                  <c:v>32583</c:v>
                </c:pt>
                <c:pt idx="1302">
                  <c:v>86429</c:v>
                </c:pt>
                <c:pt idx="1303">
                  <c:v>66426</c:v>
                </c:pt>
                <c:pt idx="1304">
                  <c:v>79410</c:v>
                </c:pt>
                <c:pt idx="1305">
                  <c:v>16860</c:v>
                </c:pt>
                <c:pt idx="1306">
                  <c:v>51766</c:v>
                </c:pt>
                <c:pt idx="1307">
                  <c:v>54456</c:v>
                </c:pt>
                <c:pt idx="1308">
                  <c:v>30081</c:v>
                </c:pt>
                <c:pt idx="1309">
                  <c:v>88347</c:v>
                </c:pt>
                <c:pt idx="1310">
                  <c:v>64325</c:v>
                </c:pt>
                <c:pt idx="1311">
                  <c:v>80950</c:v>
                </c:pt>
                <c:pt idx="1312">
                  <c:v>45938</c:v>
                </c:pt>
                <c:pt idx="1313">
                  <c:v>82014</c:v>
                </c:pt>
                <c:pt idx="1314">
                  <c:v>27215</c:v>
                </c:pt>
                <c:pt idx="1315">
                  <c:v>54959</c:v>
                </c:pt>
                <c:pt idx="1316">
                  <c:v>46524</c:v>
                </c:pt>
                <c:pt idx="1317">
                  <c:v>61794</c:v>
                </c:pt>
                <c:pt idx="1318">
                  <c:v>27116</c:v>
                </c:pt>
                <c:pt idx="1319">
                  <c:v>57072</c:v>
                </c:pt>
                <c:pt idx="1320">
                  <c:v>49678</c:v>
                </c:pt>
                <c:pt idx="1321">
                  <c:v>82332</c:v>
                </c:pt>
                <c:pt idx="1322">
                  <c:v>61923</c:v>
                </c:pt>
                <c:pt idx="1323">
                  <c:v>84865</c:v>
                </c:pt>
                <c:pt idx="1324">
                  <c:v>64260</c:v>
                </c:pt>
                <c:pt idx="1325">
                  <c:v>48330</c:v>
                </c:pt>
                <c:pt idx="1326">
                  <c:v>47823</c:v>
                </c:pt>
                <c:pt idx="1327">
                  <c:v>77037</c:v>
                </c:pt>
                <c:pt idx="1328">
                  <c:v>30522</c:v>
                </c:pt>
                <c:pt idx="1329">
                  <c:v>67716</c:v>
                </c:pt>
                <c:pt idx="1330">
                  <c:v>81843</c:v>
                </c:pt>
                <c:pt idx="1331">
                  <c:v>54197</c:v>
                </c:pt>
                <c:pt idx="1332">
                  <c:v>89058</c:v>
                </c:pt>
                <c:pt idx="1333">
                  <c:v>38201</c:v>
                </c:pt>
                <c:pt idx="1334">
                  <c:v>87305</c:v>
                </c:pt>
                <c:pt idx="1335">
                  <c:v>32218</c:v>
                </c:pt>
                <c:pt idx="1336">
                  <c:v>70971</c:v>
                </c:pt>
                <c:pt idx="1337">
                  <c:v>78468</c:v>
                </c:pt>
                <c:pt idx="1338">
                  <c:v>30507</c:v>
                </c:pt>
                <c:pt idx="1339">
                  <c:v>92556</c:v>
                </c:pt>
                <c:pt idx="1340">
                  <c:v>51651</c:v>
                </c:pt>
                <c:pt idx="1341">
                  <c:v>41275</c:v>
                </c:pt>
                <c:pt idx="1342">
                  <c:v>62204</c:v>
                </c:pt>
                <c:pt idx="1343">
                  <c:v>31454</c:v>
                </c:pt>
                <c:pt idx="1344">
                  <c:v>65695</c:v>
                </c:pt>
                <c:pt idx="1345">
                  <c:v>58401</c:v>
                </c:pt>
                <c:pt idx="1346">
                  <c:v>29315</c:v>
                </c:pt>
                <c:pt idx="1347">
                  <c:v>46779</c:v>
                </c:pt>
                <c:pt idx="1348">
                  <c:v>28520</c:v>
                </c:pt>
                <c:pt idx="1349">
                  <c:v>44512</c:v>
                </c:pt>
                <c:pt idx="1350">
                  <c:v>79530</c:v>
                </c:pt>
                <c:pt idx="1351">
                  <c:v>19740</c:v>
                </c:pt>
                <c:pt idx="1352">
                  <c:v>49154</c:v>
                </c:pt>
                <c:pt idx="1353">
                  <c:v>47916</c:v>
                </c:pt>
                <c:pt idx="1354">
                  <c:v>22123</c:v>
                </c:pt>
                <c:pt idx="1355">
                  <c:v>76045</c:v>
                </c:pt>
                <c:pt idx="1356">
                  <c:v>73113</c:v>
                </c:pt>
                <c:pt idx="1357">
                  <c:v>13672</c:v>
                </c:pt>
                <c:pt idx="1358">
                  <c:v>50523</c:v>
                </c:pt>
                <c:pt idx="1359">
                  <c:v>47353</c:v>
                </c:pt>
                <c:pt idx="1360">
                  <c:v>83151</c:v>
                </c:pt>
                <c:pt idx="1361">
                  <c:v>29440</c:v>
                </c:pt>
                <c:pt idx="1362">
                  <c:v>39228</c:v>
                </c:pt>
                <c:pt idx="1363">
                  <c:v>48904</c:v>
                </c:pt>
                <c:pt idx="1364">
                  <c:v>82504</c:v>
                </c:pt>
                <c:pt idx="1365">
                  <c:v>67786</c:v>
                </c:pt>
                <c:pt idx="1366">
                  <c:v>79823</c:v>
                </c:pt>
                <c:pt idx="1367">
                  <c:v>44911</c:v>
                </c:pt>
                <c:pt idx="1368">
                  <c:v>33051</c:v>
                </c:pt>
                <c:pt idx="1369">
                  <c:v>71706</c:v>
                </c:pt>
                <c:pt idx="1370">
                  <c:v>53537</c:v>
                </c:pt>
                <c:pt idx="1371">
                  <c:v>57957</c:v>
                </c:pt>
                <c:pt idx="1372">
                  <c:v>34242</c:v>
                </c:pt>
                <c:pt idx="1373">
                  <c:v>26887</c:v>
                </c:pt>
                <c:pt idx="1374">
                  <c:v>59052</c:v>
                </c:pt>
                <c:pt idx="1375">
                  <c:v>65031</c:v>
                </c:pt>
                <c:pt idx="1376">
                  <c:v>77520</c:v>
                </c:pt>
                <c:pt idx="1377">
                  <c:v>42243</c:v>
                </c:pt>
                <c:pt idx="1378">
                  <c:v>87195</c:v>
                </c:pt>
                <c:pt idx="1379">
                  <c:v>35701</c:v>
                </c:pt>
                <c:pt idx="1380">
                  <c:v>62859</c:v>
                </c:pt>
                <c:pt idx="1381">
                  <c:v>34554</c:v>
                </c:pt>
                <c:pt idx="1382">
                  <c:v>52854</c:v>
                </c:pt>
                <c:pt idx="1383">
                  <c:v>80982</c:v>
                </c:pt>
                <c:pt idx="1384">
                  <c:v>76320</c:v>
                </c:pt>
                <c:pt idx="1385">
                  <c:v>61250</c:v>
                </c:pt>
                <c:pt idx="1386">
                  <c:v>53154</c:v>
                </c:pt>
                <c:pt idx="1387">
                  <c:v>54984</c:v>
                </c:pt>
                <c:pt idx="1388">
                  <c:v>78353</c:v>
                </c:pt>
                <c:pt idx="1389">
                  <c:v>62450</c:v>
                </c:pt>
                <c:pt idx="1390">
                  <c:v>33762</c:v>
                </c:pt>
                <c:pt idx="1391">
                  <c:v>52332</c:v>
                </c:pt>
                <c:pt idx="1392">
                  <c:v>50664</c:v>
                </c:pt>
                <c:pt idx="1393">
                  <c:v>58113</c:v>
                </c:pt>
                <c:pt idx="1394">
                  <c:v>82576</c:v>
                </c:pt>
                <c:pt idx="1395">
                  <c:v>61180</c:v>
                </c:pt>
                <c:pt idx="1396">
                  <c:v>36732</c:v>
                </c:pt>
                <c:pt idx="1397">
                  <c:v>23295</c:v>
                </c:pt>
                <c:pt idx="1398">
                  <c:v>65492</c:v>
                </c:pt>
                <c:pt idx="1399">
                  <c:v>68805</c:v>
                </c:pt>
                <c:pt idx="1400">
                  <c:v>75032</c:v>
                </c:pt>
                <c:pt idx="1401">
                  <c:v>89120</c:v>
                </c:pt>
                <c:pt idx="1402">
                  <c:v>51766</c:v>
                </c:pt>
                <c:pt idx="1403">
                  <c:v>63033</c:v>
                </c:pt>
                <c:pt idx="1404">
                  <c:v>38829</c:v>
                </c:pt>
                <c:pt idx="1405">
                  <c:v>54753</c:v>
                </c:pt>
                <c:pt idx="1406">
                  <c:v>71232</c:v>
                </c:pt>
                <c:pt idx="1407">
                  <c:v>24221</c:v>
                </c:pt>
                <c:pt idx="1408">
                  <c:v>38285</c:v>
                </c:pt>
                <c:pt idx="1409">
                  <c:v>67267</c:v>
                </c:pt>
                <c:pt idx="1410">
                  <c:v>71691</c:v>
                </c:pt>
                <c:pt idx="1411">
                  <c:v>32173</c:v>
                </c:pt>
                <c:pt idx="1412">
                  <c:v>30523</c:v>
                </c:pt>
                <c:pt idx="1413">
                  <c:v>69096</c:v>
                </c:pt>
                <c:pt idx="1414">
                  <c:v>46610</c:v>
                </c:pt>
                <c:pt idx="1415">
                  <c:v>49967</c:v>
                </c:pt>
                <c:pt idx="1416">
                  <c:v>45160</c:v>
                </c:pt>
                <c:pt idx="1417">
                  <c:v>65148</c:v>
                </c:pt>
                <c:pt idx="1418">
                  <c:v>78952</c:v>
                </c:pt>
                <c:pt idx="1419">
                  <c:v>77863</c:v>
                </c:pt>
                <c:pt idx="1420">
                  <c:v>50520</c:v>
                </c:pt>
                <c:pt idx="1421">
                  <c:v>49572</c:v>
                </c:pt>
                <c:pt idx="1422">
                  <c:v>66886</c:v>
                </c:pt>
                <c:pt idx="1423">
                  <c:v>68281</c:v>
                </c:pt>
                <c:pt idx="1424">
                  <c:v>79761</c:v>
                </c:pt>
                <c:pt idx="1425">
                  <c:v>65196</c:v>
                </c:pt>
                <c:pt idx="1426">
                  <c:v>46692</c:v>
                </c:pt>
                <c:pt idx="1427">
                  <c:v>61074</c:v>
                </c:pt>
                <c:pt idx="1428">
                  <c:v>75342</c:v>
                </c:pt>
                <c:pt idx="1429">
                  <c:v>51412</c:v>
                </c:pt>
                <c:pt idx="1430">
                  <c:v>61331</c:v>
                </c:pt>
                <c:pt idx="1431">
                  <c:v>37334</c:v>
                </c:pt>
                <c:pt idx="1432">
                  <c:v>65488</c:v>
                </c:pt>
                <c:pt idx="1433">
                  <c:v>72905</c:v>
                </c:pt>
                <c:pt idx="1434">
                  <c:v>35246</c:v>
                </c:pt>
                <c:pt idx="1435">
                  <c:v>79803</c:v>
                </c:pt>
                <c:pt idx="1436">
                  <c:v>38741</c:v>
                </c:pt>
                <c:pt idx="1437">
                  <c:v>81320</c:v>
                </c:pt>
                <c:pt idx="1438">
                  <c:v>50729</c:v>
                </c:pt>
                <c:pt idx="1439">
                  <c:v>53083</c:v>
                </c:pt>
                <c:pt idx="1440">
                  <c:v>85485</c:v>
                </c:pt>
                <c:pt idx="1441">
                  <c:v>94472</c:v>
                </c:pt>
                <c:pt idx="1442">
                  <c:v>15056</c:v>
                </c:pt>
                <c:pt idx="1443">
                  <c:v>48192</c:v>
                </c:pt>
                <c:pt idx="1444">
                  <c:v>28087</c:v>
                </c:pt>
                <c:pt idx="1445">
                  <c:v>75154</c:v>
                </c:pt>
                <c:pt idx="1446">
                  <c:v>84460</c:v>
                </c:pt>
                <c:pt idx="1447">
                  <c:v>33438</c:v>
                </c:pt>
                <c:pt idx="1448">
                  <c:v>71964</c:v>
                </c:pt>
                <c:pt idx="1449">
                  <c:v>80995</c:v>
                </c:pt>
                <c:pt idx="1450">
                  <c:v>51766</c:v>
                </c:pt>
                <c:pt idx="1451">
                  <c:v>51876</c:v>
                </c:pt>
                <c:pt idx="1452">
                  <c:v>74250</c:v>
                </c:pt>
                <c:pt idx="1453">
                  <c:v>42315</c:v>
                </c:pt>
                <c:pt idx="1454">
                  <c:v>51518</c:v>
                </c:pt>
                <c:pt idx="1455">
                  <c:v>80739</c:v>
                </c:pt>
                <c:pt idx="1456">
                  <c:v>78331</c:v>
                </c:pt>
                <c:pt idx="1457">
                  <c:v>64961</c:v>
                </c:pt>
                <c:pt idx="1458">
                  <c:v>50388</c:v>
                </c:pt>
                <c:pt idx="1459">
                  <c:v>51766</c:v>
                </c:pt>
                <c:pt idx="1460">
                  <c:v>41437</c:v>
                </c:pt>
                <c:pt idx="1461">
                  <c:v>47320</c:v>
                </c:pt>
                <c:pt idx="1462">
                  <c:v>78499</c:v>
                </c:pt>
                <c:pt idx="1463">
                  <c:v>23539</c:v>
                </c:pt>
                <c:pt idx="1464">
                  <c:v>53233</c:v>
                </c:pt>
                <c:pt idx="1465">
                  <c:v>44155</c:v>
                </c:pt>
                <c:pt idx="1466">
                  <c:v>40737</c:v>
                </c:pt>
                <c:pt idx="1467">
                  <c:v>75283</c:v>
                </c:pt>
                <c:pt idx="1468">
                  <c:v>55267</c:v>
                </c:pt>
                <c:pt idx="1469">
                  <c:v>65486</c:v>
                </c:pt>
                <c:pt idx="1470">
                  <c:v>64849</c:v>
                </c:pt>
                <c:pt idx="1471">
                  <c:v>51766</c:v>
                </c:pt>
                <c:pt idx="1472">
                  <c:v>65487</c:v>
                </c:pt>
                <c:pt idx="1473">
                  <c:v>65487</c:v>
                </c:pt>
                <c:pt idx="1474">
                  <c:v>54237</c:v>
                </c:pt>
                <c:pt idx="1475">
                  <c:v>62187</c:v>
                </c:pt>
                <c:pt idx="1476">
                  <c:v>37633</c:v>
                </c:pt>
                <c:pt idx="1477">
                  <c:v>36864</c:v>
                </c:pt>
                <c:pt idx="1478">
                  <c:v>40451</c:v>
                </c:pt>
                <c:pt idx="1479">
                  <c:v>47743</c:v>
                </c:pt>
                <c:pt idx="1480">
                  <c:v>82017</c:v>
                </c:pt>
                <c:pt idx="1481">
                  <c:v>58138</c:v>
                </c:pt>
                <c:pt idx="1482">
                  <c:v>66726</c:v>
                </c:pt>
                <c:pt idx="1483">
                  <c:v>73803</c:v>
                </c:pt>
                <c:pt idx="1484">
                  <c:v>66636</c:v>
                </c:pt>
                <c:pt idx="1485">
                  <c:v>50116</c:v>
                </c:pt>
                <c:pt idx="1486">
                  <c:v>43140</c:v>
                </c:pt>
                <c:pt idx="1487">
                  <c:v>66033</c:v>
                </c:pt>
                <c:pt idx="1488">
                  <c:v>6835</c:v>
                </c:pt>
                <c:pt idx="1489">
                  <c:v>77297</c:v>
                </c:pt>
                <c:pt idx="1490">
                  <c:v>68148</c:v>
                </c:pt>
                <c:pt idx="1491">
                  <c:v>78618</c:v>
                </c:pt>
                <c:pt idx="1492">
                  <c:v>52852</c:v>
                </c:pt>
                <c:pt idx="1493">
                  <c:v>71113</c:v>
                </c:pt>
                <c:pt idx="1494">
                  <c:v>42213</c:v>
                </c:pt>
                <c:pt idx="1495">
                  <c:v>35340</c:v>
                </c:pt>
                <c:pt idx="1496">
                  <c:v>54998</c:v>
                </c:pt>
                <c:pt idx="1497">
                  <c:v>69245</c:v>
                </c:pt>
                <c:pt idx="1498">
                  <c:v>64090</c:v>
                </c:pt>
                <c:pt idx="1499">
                  <c:v>46097</c:v>
                </c:pt>
                <c:pt idx="1500">
                  <c:v>86424</c:v>
                </c:pt>
                <c:pt idx="1501">
                  <c:v>15759</c:v>
                </c:pt>
                <c:pt idx="1502">
                  <c:v>79456</c:v>
                </c:pt>
                <c:pt idx="1503">
                  <c:v>54252</c:v>
                </c:pt>
                <c:pt idx="1504">
                  <c:v>58656</c:v>
                </c:pt>
                <c:pt idx="1505">
                  <c:v>34941</c:v>
                </c:pt>
                <c:pt idx="1506">
                  <c:v>90226</c:v>
                </c:pt>
                <c:pt idx="1507">
                  <c:v>34633</c:v>
                </c:pt>
                <c:pt idx="1508">
                  <c:v>46086</c:v>
                </c:pt>
                <c:pt idx="1509">
                  <c:v>58116</c:v>
                </c:pt>
                <c:pt idx="1510">
                  <c:v>78028</c:v>
                </c:pt>
                <c:pt idx="1511">
                  <c:v>62503</c:v>
                </c:pt>
                <c:pt idx="1512">
                  <c:v>58821</c:v>
                </c:pt>
                <c:pt idx="1513">
                  <c:v>71391</c:v>
                </c:pt>
                <c:pt idx="1514">
                  <c:v>63943</c:v>
                </c:pt>
                <c:pt idx="1515">
                  <c:v>62058</c:v>
                </c:pt>
                <c:pt idx="1516">
                  <c:v>48195</c:v>
                </c:pt>
                <c:pt idx="1517">
                  <c:v>46998</c:v>
                </c:pt>
                <c:pt idx="1518">
                  <c:v>60714</c:v>
                </c:pt>
                <c:pt idx="1519">
                  <c:v>84117</c:v>
                </c:pt>
                <c:pt idx="1520">
                  <c:v>55284</c:v>
                </c:pt>
                <c:pt idx="1521">
                  <c:v>26150</c:v>
                </c:pt>
                <c:pt idx="1522">
                  <c:v>46984</c:v>
                </c:pt>
                <c:pt idx="1523">
                  <c:v>77376</c:v>
                </c:pt>
                <c:pt idx="1524">
                  <c:v>67131</c:v>
                </c:pt>
                <c:pt idx="1525">
                  <c:v>54342</c:v>
                </c:pt>
                <c:pt idx="1526">
                  <c:v>60230</c:v>
                </c:pt>
                <c:pt idx="1527">
                  <c:v>31395</c:v>
                </c:pt>
                <c:pt idx="1528">
                  <c:v>55249</c:v>
                </c:pt>
                <c:pt idx="1529">
                  <c:v>66334</c:v>
                </c:pt>
                <c:pt idx="1530">
                  <c:v>91249</c:v>
                </c:pt>
                <c:pt idx="1531">
                  <c:v>71866</c:v>
                </c:pt>
                <c:pt idx="1532">
                  <c:v>54603</c:v>
                </c:pt>
                <c:pt idx="1533">
                  <c:v>28839</c:v>
                </c:pt>
                <c:pt idx="1534">
                  <c:v>53230</c:v>
                </c:pt>
                <c:pt idx="1535">
                  <c:v>50965</c:v>
                </c:pt>
                <c:pt idx="1536">
                  <c:v>50898</c:v>
                </c:pt>
                <c:pt idx="1537">
                  <c:v>14661</c:v>
                </c:pt>
                <c:pt idx="1538">
                  <c:v>50387</c:v>
                </c:pt>
                <c:pt idx="1539">
                  <c:v>76542</c:v>
                </c:pt>
                <c:pt idx="1540">
                  <c:v>22304</c:v>
                </c:pt>
                <c:pt idx="1541">
                  <c:v>52973</c:v>
                </c:pt>
                <c:pt idx="1542">
                  <c:v>90369</c:v>
                </c:pt>
                <c:pt idx="1543">
                  <c:v>63915</c:v>
                </c:pt>
                <c:pt idx="1544">
                  <c:v>53863</c:v>
                </c:pt>
                <c:pt idx="1545">
                  <c:v>67225</c:v>
                </c:pt>
                <c:pt idx="1546">
                  <c:v>49431</c:v>
                </c:pt>
                <c:pt idx="1547">
                  <c:v>55521</c:v>
                </c:pt>
                <c:pt idx="1548">
                  <c:v>59821</c:v>
                </c:pt>
                <c:pt idx="1549">
                  <c:v>62535</c:v>
                </c:pt>
                <c:pt idx="1550">
                  <c:v>74805</c:v>
                </c:pt>
                <c:pt idx="1551">
                  <c:v>75261</c:v>
                </c:pt>
                <c:pt idx="1552">
                  <c:v>65210</c:v>
                </c:pt>
                <c:pt idx="1553">
                  <c:v>41769</c:v>
                </c:pt>
                <c:pt idx="1554">
                  <c:v>49667</c:v>
                </c:pt>
                <c:pt idx="1555">
                  <c:v>22554</c:v>
                </c:pt>
                <c:pt idx="1556">
                  <c:v>36927</c:v>
                </c:pt>
                <c:pt idx="1557">
                  <c:v>58275</c:v>
                </c:pt>
                <c:pt idx="1558">
                  <c:v>38725</c:v>
                </c:pt>
                <c:pt idx="1559">
                  <c:v>82384</c:v>
                </c:pt>
                <c:pt idx="1560">
                  <c:v>46390</c:v>
                </c:pt>
                <c:pt idx="1561">
                  <c:v>65748</c:v>
                </c:pt>
                <c:pt idx="1562">
                  <c:v>58482</c:v>
                </c:pt>
                <c:pt idx="1563">
                  <c:v>50737</c:v>
                </c:pt>
                <c:pt idx="1564">
                  <c:v>80395</c:v>
                </c:pt>
                <c:pt idx="1565">
                  <c:v>80317</c:v>
                </c:pt>
                <c:pt idx="1566">
                  <c:v>79800</c:v>
                </c:pt>
                <c:pt idx="1567">
                  <c:v>70638</c:v>
                </c:pt>
                <c:pt idx="1568">
                  <c:v>57959</c:v>
                </c:pt>
                <c:pt idx="1569">
                  <c:v>76005</c:v>
                </c:pt>
                <c:pt idx="1570">
                  <c:v>52750</c:v>
                </c:pt>
                <c:pt idx="1571">
                  <c:v>61284</c:v>
                </c:pt>
                <c:pt idx="1572">
                  <c:v>51124</c:v>
                </c:pt>
                <c:pt idx="1573">
                  <c:v>72906</c:v>
                </c:pt>
                <c:pt idx="1574">
                  <c:v>74268</c:v>
                </c:pt>
                <c:pt idx="1575">
                  <c:v>59925</c:v>
                </c:pt>
                <c:pt idx="1576">
                  <c:v>76998</c:v>
                </c:pt>
                <c:pt idx="1577">
                  <c:v>48726</c:v>
                </c:pt>
                <c:pt idx="1578">
                  <c:v>37244</c:v>
                </c:pt>
                <c:pt idx="1579">
                  <c:v>51766</c:v>
                </c:pt>
                <c:pt idx="1580">
                  <c:v>66465</c:v>
                </c:pt>
                <c:pt idx="1581">
                  <c:v>63564</c:v>
                </c:pt>
                <c:pt idx="1582">
                  <c:v>36634</c:v>
                </c:pt>
                <c:pt idx="1583">
                  <c:v>85683</c:v>
                </c:pt>
                <c:pt idx="1584">
                  <c:v>50501</c:v>
                </c:pt>
                <c:pt idx="1585">
                  <c:v>79865</c:v>
                </c:pt>
                <c:pt idx="1586">
                  <c:v>75315</c:v>
                </c:pt>
                <c:pt idx="1587">
                  <c:v>27421</c:v>
                </c:pt>
                <c:pt idx="1588">
                  <c:v>64497</c:v>
                </c:pt>
                <c:pt idx="1589">
                  <c:v>77972</c:v>
                </c:pt>
                <c:pt idx="1590">
                  <c:v>86718</c:v>
                </c:pt>
                <c:pt idx="1591">
                  <c:v>50002</c:v>
                </c:pt>
                <c:pt idx="1592">
                  <c:v>44551</c:v>
                </c:pt>
                <c:pt idx="1593">
                  <c:v>60033</c:v>
                </c:pt>
                <c:pt idx="1594">
                  <c:v>42607</c:v>
                </c:pt>
                <c:pt idx="1595">
                  <c:v>46344</c:v>
                </c:pt>
                <c:pt idx="1596">
                  <c:v>72550</c:v>
                </c:pt>
                <c:pt idx="1597">
                  <c:v>46734</c:v>
                </c:pt>
                <c:pt idx="1598">
                  <c:v>52869</c:v>
                </c:pt>
                <c:pt idx="1599">
                  <c:v>70044</c:v>
                </c:pt>
                <c:pt idx="1600">
                  <c:v>36130</c:v>
                </c:pt>
                <c:pt idx="1601">
                  <c:v>64587</c:v>
                </c:pt>
                <c:pt idx="1602">
                  <c:v>36930</c:v>
                </c:pt>
                <c:pt idx="1603">
                  <c:v>57333</c:v>
                </c:pt>
                <c:pt idx="1604">
                  <c:v>62670</c:v>
                </c:pt>
                <c:pt idx="1605">
                  <c:v>22507</c:v>
                </c:pt>
                <c:pt idx="1606">
                  <c:v>53103</c:v>
                </c:pt>
                <c:pt idx="1607">
                  <c:v>74637</c:v>
                </c:pt>
                <c:pt idx="1608">
                  <c:v>32144</c:v>
                </c:pt>
                <c:pt idx="1609">
                  <c:v>62637</c:v>
                </c:pt>
                <c:pt idx="1610">
                  <c:v>76773</c:v>
                </c:pt>
                <c:pt idx="1611">
                  <c:v>80067</c:v>
                </c:pt>
                <c:pt idx="1612">
                  <c:v>51766</c:v>
                </c:pt>
                <c:pt idx="1613">
                  <c:v>36807</c:v>
                </c:pt>
                <c:pt idx="1614">
                  <c:v>90933</c:v>
                </c:pt>
                <c:pt idx="1615">
                  <c:v>59111</c:v>
                </c:pt>
                <c:pt idx="1616">
                  <c:v>57744</c:v>
                </c:pt>
                <c:pt idx="1617">
                  <c:v>45736</c:v>
                </c:pt>
                <c:pt idx="1618">
                  <c:v>93404</c:v>
                </c:pt>
                <c:pt idx="1619">
                  <c:v>70421</c:v>
                </c:pt>
                <c:pt idx="1620">
                  <c:v>66991</c:v>
                </c:pt>
                <c:pt idx="1621">
                  <c:v>37716</c:v>
                </c:pt>
                <c:pt idx="1622">
                  <c:v>48686</c:v>
                </c:pt>
                <c:pt idx="1623">
                  <c:v>64108</c:v>
                </c:pt>
                <c:pt idx="1624">
                  <c:v>62551</c:v>
                </c:pt>
                <c:pt idx="1625">
                  <c:v>23272</c:v>
                </c:pt>
                <c:pt idx="1626">
                  <c:v>53653</c:v>
                </c:pt>
                <c:pt idx="1627">
                  <c:v>69267</c:v>
                </c:pt>
                <c:pt idx="1628">
                  <c:v>67087</c:v>
                </c:pt>
                <c:pt idx="1629">
                  <c:v>73892</c:v>
                </c:pt>
                <c:pt idx="1630">
                  <c:v>36957</c:v>
                </c:pt>
                <c:pt idx="1631">
                  <c:v>58398</c:v>
                </c:pt>
                <c:pt idx="1632">
                  <c:v>50725</c:v>
                </c:pt>
                <c:pt idx="1633">
                  <c:v>54348</c:v>
                </c:pt>
                <c:pt idx="1634">
                  <c:v>59354</c:v>
                </c:pt>
                <c:pt idx="1635">
                  <c:v>53593</c:v>
                </c:pt>
                <c:pt idx="1636">
                  <c:v>34587</c:v>
                </c:pt>
                <c:pt idx="1637">
                  <c:v>84953</c:v>
                </c:pt>
                <c:pt idx="1638">
                  <c:v>70503</c:v>
                </c:pt>
                <c:pt idx="1639">
                  <c:v>75027</c:v>
                </c:pt>
                <c:pt idx="1640">
                  <c:v>40464</c:v>
                </c:pt>
                <c:pt idx="1641">
                  <c:v>51411</c:v>
                </c:pt>
                <c:pt idx="1642">
                  <c:v>64504</c:v>
                </c:pt>
                <c:pt idx="1643">
                  <c:v>41452</c:v>
                </c:pt>
                <c:pt idx="1644">
                  <c:v>61278</c:v>
                </c:pt>
                <c:pt idx="1645">
                  <c:v>46231</c:v>
                </c:pt>
                <c:pt idx="1646">
                  <c:v>55707</c:v>
                </c:pt>
                <c:pt idx="1647">
                  <c:v>39722</c:v>
                </c:pt>
                <c:pt idx="1648">
                  <c:v>80812</c:v>
                </c:pt>
                <c:pt idx="1649">
                  <c:v>47703</c:v>
                </c:pt>
                <c:pt idx="1650">
                  <c:v>65569</c:v>
                </c:pt>
                <c:pt idx="1651">
                  <c:v>48794</c:v>
                </c:pt>
                <c:pt idx="1652">
                  <c:v>54549</c:v>
                </c:pt>
                <c:pt idx="1653">
                  <c:v>47958</c:v>
                </c:pt>
                <c:pt idx="1654">
                  <c:v>46610</c:v>
                </c:pt>
                <c:pt idx="1655">
                  <c:v>43776</c:v>
                </c:pt>
                <c:pt idx="1656">
                  <c:v>62998</c:v>
                </c:pt>
                <c:pt idx="1657">
                  <c:v>50870</c:v>
                </c:pt>
                <c:pt idx="1658">
                  <c:v>75278</c:v>
                </c:pt>
                <c:pt idx="1659">
                  <c:v>77027</c:v>
                </c:pt>
                <c:pt idx="1660">
                  <c:v>40049</c:v>
                </c:pt>
                <c:pt idx="1661">
                  <c:v>33444</c:v>
                </c:pt>
                <c:pt idx="1662">
                  <c:v>62000</c:v>
                </c:pt>
                <c:pt idx="1663">
                  <c:v>61823</c:v>
                </c:pt>
                <c:pt idx="1664">
                  <c:v>51537</c:v>
                </c:pt>
                <c:pt idx="1665">
                  <c:v>70545</c:v>
                </c:pt>
                <c:pt idx="1666">
                  <c:v>13084</c:v>
                </c:pt>
                <c:pt idx="1667">
                  <c:v>40887</c:v>
                </c:pt>
                <c:pt idx="1668">
                  <c:v>63998</c:v>
                </c:pt>
                <c:pt idx="1669">
                  <c:v>44213</c:v>
                </c:pt>
                <c:pt idx="1670">
                  <c:v>69142</c:v>
                </c:pt>
                <c:pt idx="1671">
                  <c:v>69805</c:v>
                </c:pt>
                <c:pt idx="1672">
                  <c:v>57247</c:v>
                </c:pt>
                <c:pt idx="1673">
                  <c:v>43462</c:v>
                </c:pt>
                <c:pt idx="1674">
                  <c:v>67433</c:v>
                </c:pt>
                <c:pt idx="1675">
                  <c:v>64831</c:v>
                </c:pt>
                <c:pt idx="1676">
                  <c:v>50300</c:v>
                </c:pt>
                <c:pt idx="1677">
                  <c:v>8820</c:v>
                </c:pt>
                <c:pt idx="1678">
                  <c:v>40442</c:v>
                </c:pt>
                <c:pt idx="1679">
                  <c:v>59354</c:v>
                </c:pt>
                <c:pt idx="1680">
                  <c:v>35704</c:v>
                </c:pt>
                <c:pt idx="1681">
                  <c:v>85431</c:v>
                </c:pt>
                <c:pt idx="1682">
                  <c:v>61010</c:v>
                </c:pt>
                <c:pt idx="1683">
                  <c:v>28332</c:v>
                </c:pt>
                <c:pt idx="1684">
                  <c:v>82623</c:v>
                </c:pt>
                <c:pt idx="1685">
                  <c:v>33402</c:v>
                </c:pt>
                <c:pt idx="1686">
                  <c:v>55951</c:v>
                </c:pt>
                <c:pt idx="1687">
                  <c:v>34074</c:v>
                </c:pt>
                <c:pt idx="1688">
                  <c:v>77610</c:v>
                </c:pt>
                <c:pt idx="1689">
                  <c:v>49638</c:v>
                </c:pt>
                <c:pt idx="1690">
                  <c:v>84574</c:v>
                </c:pt>
                <c:pt idx="1691">
                  <c:v>81795</c:v>
                </c:pt>
                <c:pt idx="1692">
                  <c:v>62335</c:v>
                </c:pt>
                <c:pt idx="1693">
                  <c:v>72228</c:v>
                </c:pt>
                <c:pt idx="1694">
                  <c:v>49413</c:v>
                </c:pt>
                <c:pt idx="1695">
                  <c:v>62307</c:v>
                </c:pt>
                <c:pt idx="1696">
                  <c:v>53700</c:v>
                </c:pt>
                <c:pt idx="1697">
                  <c:v>28457</c:v>
                </c:pt>
                <c:pt idx="1698">
                  <c:v>47139</c:v>
                </c:pt>
                <c:pt idx="1699">
                  <c:v>67680</c:v>
                </c:pt>
                <c:pt idx="1700">
                  <c:v>69702</c:v>
                </c:pt>
                <c:pt idx="1701">
                  <c:v>39767</c:v>
                </c:pt>
                <c:pt idx="1702">
                  <c:v>71965</c:v>
                </c:pt>
                <c:pt idx="1703">
                  <c:v>60689</c:v>
                </c:pt>
                <c:pt idx="1704">
                  <c:v>32871</c:v>
                </c:pt>
                <c:pt idx="1705">
                  <c:v>64950</c:v>
                </c:pt>
                <c:pt idx="1706">
                  <c:v>22263</c:v>
                </c:pt>
                <c:pt idx="1707">
                  <c:v>53312</c:v>
                </c:pt>
                <c:pt idx="1708">
                  <c:v>30833</c:v>
                </c:pt>
                <c:pt idx="1709">
                  <c:v>94642</c:v>
                </c:pt>
                <c:pt idx="1710">
                  <c:v>15033</c:v>
                </c:pt>
                <c:pt idx="1711">
                  <c:v>49090</c:v>
                </c:pt>
                <c:pt idx="1712">
                  <c:v>75903</c:v>
                </c:pt>
                <c:pt idx="1713">
                  <c:v>49389</c:v>
                </c:pt>
                <c:pt idx="1714">
                  <c:v>59412</c:v>
                </c:pt>
                <c:pt idx="1715">
                  <c:v>78939</c:v>
                </c:pt>
                <c:pt idx="1716">
                  <c:v>27450</c:v>
                </c:pt>
                <c:pt idx="1717">
                  <c:v>80872</c:v>
                </c:pt>
                <c:pt idx="1718">
                  <c:v>29298</c:v>
                </c:pt>
                <c:pt idx="1719">
                  <c:v>57304</c:v>
                </c:pt>
                <c:pt idx="1720">
                  <c:v>71107</c:v>
                </c:pt>
                <c:pt idx="1721">
                  <c:v>34838</c:v>
                </c:pt>
                <c:pt idx="1722">
                  <c:v>86610</c:v>
                </c:pt>
                <c:pt idx="1723">
                  <c:v>67381</c:v>
                </c:pt>
                <c:pt idx="1724">
                  <c:v>57530</c:v>
                </c:pt>
                <c:pt idx="1725">
                  <c:v>72282</c:v>
                </c:pt>
                <c:pt idx="1726">
                  <c:v>44689</c:v>
                </c:pt>
                <c:pt idx="1727">
                  <c:v>70792</c:v>
                </c:pt>
                <c:pt idx="1728">
                  <c:v>58217</c:v>
                </c:pt>
                <c:pt idx="1729">
                  <c:v>59385</c:v>
                </c:pt>
                <c:pt idx="1730">
                  <c:v>53790</c:v>
                </c:pt>
                <c:pt idx="1731">
                  <c:v>73705</c:v>
                </c:pt>
                <c:pt idx="1732">
                  <c:v>43185</c:v>
                </c:pt>
                <c:pt idx="1733">
                  <c:v>26997</c:v>
                </c:pt>
                <c:pt idx="1734">
                  <c:v>67046</c:v>
                </c:pt>
                <c:pt idx="1735">
                  <c:v>51766</c:v>
                </c:pt>
                <c:pt idx="1736">
                  <c:v>64866</c:v>
                </c:pt>
                <c:pt idx="1737">
                  <c:v>42873</c:v>
                </c:pt>
                <c:pt idx="1738">
                  <c:v>80763</c:v>
                </c:pt>
                <c:pt idx="1739">
                  <c:v>41145</c:v>
                </c:pt>
                <c:pt idx="1740">
                  <c:v>38054</c:v>
                </c:pt>
                <c:pt idx="1741">
                  <c:v>60905</c:v>
                </c:pt>
                <c:pt idx="1742">
                  <c:v>59462</c:v>
                </c:pt>
                <c:pt idx="1743">
                  <c:v>48070</c:v>
                </c:pt>
                <c:pt idx="1744">
                  <c:v>52203</c:v>
                </c:pt>
                <c:pt idx="1745">
                  <c:v>76842</c:v>
                </c:pt>
                <c:pt idx="1746">
                  <c:v>54432</c:v>
                </c:pt>
                <c:pt idx="1747">
                  <c:v>57045</c:v>
                </c:pt>
                <c:pt idx="1748">
                  <c:v>52157</c:v>
                </c:pt>
                <c:pt idx="1749">
                  <c:v>16813</c:v>
                </c:pt>
                <c:pt idx="1750">
                  <c:v>63120</c:v>
                </c:pt>
                <c:pt idx="1751">
                  <c:v>55517</c:v>
                </c:pt>
                <c:pt idx="1752">
                  <c:v>5648</c:v>
                </c:pt>
                <c:pt idx="1753">
                  <c:v>28320</c:v>
                </c:pt>
                <c:pt idx="1754">
                  <c:v>50616</c:v>
                </c:pt>
                <c:pt idx="1755">
                  <c:v>82460</c:v>
                </c:pt>
                <c:pt idx="1756">
                  <c:v>48767</c:v>
                </c:pt>
                <c:pt idx="1757">
                  <c:v>48699</c:v>
                </c:pt>
                <c:pt idx="1758">
                  <c:v>27203</c:v>
                </c:pt>
                <c:pt idx="1759">
                  <c:v>47570</c:v>
                </c:pt>
                <c:pt idx="1760">
                  <c:v>81698</c:v>
                </c:pt>
                <c:pt idx="1761">
                  <c:v>69372</c:v>
                </c:pt>
                <c:pt idx="1762">
                  <c:v>36408</c:v>
                </c:pt>
                <c:pt idx="1763">
                  <c:v>51529</c:v>
                </c:pt>
                <c:pt idx="1764">
                  <c:v>35946</c:v>
                </c:pt>
                <c:pt idx="1765">
                  <c:v>48150</c:v>
                </c:pt>
                <c:pt idx="1766">
                  <c:v>49160</c:v>
                </c:pt>
                <c:pt idx="1767">
                  <c:v>26518</c:v>
                </c:pt>
                <c:pt idx="1768">
                  <c:v>51569</c:v>
                </c:pt>
                <c:pt idx="1769">
                  <c:v>72025</c:v>
                </c:pt>
                <c:pt idx="1770">
                  <c:v>72298</c:v>
                </c:pt>
                <c:pt idx="1771">
                  <c:v>80360</c:v>
                </c:pt>
                <c:pt idx="1772">
                  <c:v>38823</c:v>
                </c:pt>
                <c:pt idx="1773">
                  <c:v>70165</c:v>
                </c:pt>
                <c:pt idx="1774">
                  <c:v>72643</c:v>
                </c:pt>
                <c:pt idx="1775">
                  <c:v>35416</c:v>
                </c:pt>
                <c:pt idx="1776">
                  <c:v>54356</c:v>
                </c:pt>
                <c:pt idx="1777">
                  <c:v>54591</c:v>
                </c:pt>
                <c:pt idx="1778">
                  <c:v>74859</c:v>
                </c:pt>
                <c:pt idx="1779">
                  <c:v>58607</c:v>
                </c:pt>
                <c:pt idx="1780">
                  <c:v>69098</c:v>
                </c:pt>
                <c:pt idx="1781">
                  <c:v>156924</c:v>
                </c:pt>
                <c:pt idx="1782">
                  <c:v>76995</c:v>
                </c:pt>
                <c:pt idx="1783">
                  <c:v>60200</c:v>
                </c:pt>
                <c:pt idx="1784">
                  <c:v>92344</c:v>
                </c:pt>
                <c:pt idx="1785">
                  <c:v>45579</c:v>
                </c:pt>
                <c:pt idx="1786">
                  <c:v>70666</c:v>
                </c:pt>
                <c:pt idx="1787">
                  <c:v>78427</c:v>
                </c:pt>
                <c:pt idx="1788">
                  <c:v>42192</c:v>
                </c:pt>
                <c:pt idx="1789">
                  <c:v>51315</c:v>
                </c:pt>
                <c:pt idx="1790">
                  <c:v>77142</c:v>
                </c:pt>
                <c:pt idx="1791">
                  <c:v>76140</c:v>
                </c:pt>
                <c:pt idx="1792">
                  <c:v>90842</c:v>
                </c:pt>
                <c:pt idx="1793">
                  <c:v>34469</c:v>
                </c:pt>
                <c:pt idx="1794">
                  <c:v>61467</c:v>
                </c:pt>
                <c:pt idx="1795">
                  <c:v>56223</c:v>
                </c:pt>
                <c:pt idx="1796">
                  <c:v>45072</c:v>
                </c:pt>
                <c:pt idx="1797">
                  <c:v>83837</c:v>
                </c:pt>
                <c:pt idx="1798">
                  <c:v>83790</c:v>
                </c:pt>
                <c:pt idx="1799">
                  <c:v>66375</c:v>
                </c:pt>
                <c:pt idx="1800">
                  <c:v>81044</c:v>
                </c:pt>
                <c:pt idx="1801">
                  <c:v>27469</c:v>
                </c:pt>
                <c:pt idx="1802">
                  <c:v>70321</c:v>
                </c:pt>
                <c:pt idx="1803">
                  <c:v>66000</c:v>
                </c:pt>
                <c:pt idx="1804">
                  <c:v>91712</c:v>
                </c:pt>
                <c:pt idx="1805">
                  <c:v>28389</c:v>
                </c:pt>
                <c:pt idx="1806">
                  <c:v>78093</c:v>
                </c:pt>
                <c:pt idx="1807">
                  <c:v>25358</c:v>
                </c:pt>
                <c:pt idx="1808">
                  <c:v>74485</c:v>
                </c:pt>
                <c:pt idx="1809">
                  <c:v>77632</c:v>
                </c:pt>
                <c:pt idx="1810">
                  <c:v>68117</c:v>
                </c:pt>
                <c:pt idx="1811">
                  <c:v>77457</c:v>
                </c:pt>
                <c:pt idx="1812">
                  <c:v>81574</c:v>
                </c:pt>
                <c:pt idx="1813">
                  <c:v>67472</c:v>
                </c:pt>
                <c:pt idx="1814">
                  <c:v>68657</c:v>
                </c:pt>
                <c:pt idx="1815">
                  <c:v>78569</c:v>
                </c:pt>
                <c:pt idx="1816">
                  <c:v>18100</c:v>
                </c:pt>
                <c:pt idx="1817">
                  <c:v>44124</c:v>
                </c:pt>
                <c:pt idx="1818">
                  <c:v>62159</c:v>
                </c:pt>
                <c:pt idx="1819">
                  <c:v>82657</c:v>
                </c:pt>
                <c:pt idx="1820">
                  <c:v>71604</c:v>
                </c:pt>
                <c:pt idx="1821">
                  <c:v>45576</c:v>
                </c:pt>
                <c:pt idx="1822">
                  <c:v>113734</c:v>
                </c:pt>
                <c:pt idx="1823">
                  <c:v>70356</c:v>
                </c:pt>
                <c:pt idx="1824">
                  <c:v>69755</c:v>
                </c:pt>
                <c:pt idx="1825">
                  <c:v>62847</c:v>
                </c:pt>
                <c:pt idx="1826">
                  <c:v>65846</c:v>
                </c:pt>
                <c:pt idx="1827">
                  <c:v>63285</c:v>
                </c:pt>
                <c:pt idx="1828">
                  <c:v>82716</c:v>
                </c:pt>
                <c:pt idx="1829">
                  <c:v>65275</c:v>
                </c:pt>
                <c:pt idx="1830">
                  <c:v>80184</c:v>
                </c:pt>
                <c:pt idx="1831">
                  <c:v>55956</c:v>
                </c:pt>
                <c:pt idx="1832">
                  <c:v>80589</c:v>
                </c:pt>
                <c:pt idx="1833">
                  <c:v>55614</c:v>
                </c:pt>
                <c:pt idx="1834">
                  <c:v>45006</c:v>
                </c:pt>
                <c:pt idx="1835">
                  <c:v>77598</c:v>
                </c:pt>
                <c:pt idx="1836">
                  <c:v>57513</c:v>
                </c:pt>
                <c:pt idx="1837">
                  <c:v>65073</c:v>
                </c:pt>
                <c:pt idx="1838">
                  <c:v>75865</c:v>
                </c:pt>
                <c:pt idx="1839">
                  <c:v>51766</c:v>
                </c:pt>
                <c:pt idx="1840">
                  <c:v>93027</c:v>
                </c:pt>
                <c:pt idx="1841">
                  <c:v>51141</c:v>
                </c:pt>
                <c:pt idx="1842">
                  <c:v>36640</c:v>
                </c:pt>
                <c:pt idx="1843">
                  <c:v>83532</c:v>
                </c:pt>
                <c:pt idx="1844">
                  <c:v>60182</c:v>
                </c:pt>
              </c:numCache>
            </c:numRef>
          </c:xVal>
          <c:yVal>
            <c:numRef>
              <c:f>'Base data set'!$Q$2:$Q$1846</c:f>
              <c:numCache>
                <c:formatCode>General</c:formatCode>
                <c:ptCount val="1845"/>
                <c:pt idx="0">
                  <c:v>122</c:v>
                </c:pt>
                <c:pt idx="1">
                  <c:v>16</c:v>
                </c:pt>
                <c:pt idx="2">
                  <c:v>960</c:v>
                </c:pt>
                <c:pt idx="3">
                  <c:v>1435</c:v>
                </c:pt>
                <c:pt idx="4">
                  <c:v>1365</c:v>
                </c:pt>
                <c:pt idx="5">
                  <c:v>1378</c:v>
                </c:pt>
                <c:pt idx="6">
                  <c:v>1990</c:v>
                </c:pt>
                <c:pt idx="7">
                  <c:v>1004</c:v>
                </c:pt>
                <c:pt idx="8">
                  <c:v>1258</c:v>
                </c:pt>
                <c:pt idx="9">
                  <c:v>1216</c:v>
                </c:pt>
                <c:pt idx="10">
                  <c:v>1228</c:v>
                </c:pt>
                <c:pt idx="11">
                  <c:v>1650</c:v>
                </c:pt>
                <c:pt idx="12">
                  <c:v>62</c:v>
                </c:pt>
                <c:pt idx="13">
                  <c:v>241</c:v>
                </c:pt>
                <c:pt idx="14">
                  <c:v>29</c:v>
                </c:pt>
                <c:pt idx="15">
                  <c:v>1253</c:v>
                </c:pt>
                <c:pt idx="16">
                  <c:v>64</c:v>
                </c:pt>
                <c:pt idx="17">
                  <c:v>2077</c:v>
                </c:pt>
                <c:pt idx="18">
                  <c:v>961</c:v>
                </c:pt>
                <c:pt idx="19">
                  <c:v>119</c:v>
                </c:pt>
                <c:pt idx="20">
                  <c:v>1502</c:v>
                </c:pt>
                <c:pt idx="21">
                  <c:v>680</c:v>
                </c:pt>
                <c:pt idx="22">
                  <c:v>836</c:v>
                </c:pt>
                <c:pt idx="23">
                  <c:v>82</c:v>
                </c:pt>
                <c:pt idx="24">
                  <c:v>1345</c:v>
                </c:pt>
                <c:pt idx="25">
                  <c:v>1991</c:v>
                </c:pt>
                <c:pt idx="26">
                  <c:v>393</c:v>
                </c:pt>
                <c:pt idx="27">
                  <c:v>1820</c:v>
                </c:pt>
                <c:pt idx="28">
                  <c:v>358</c:v>
                </c:pt>
                <c:pt idx="29">
                  <c:v>14</c:v>
                </c:pt>
                <c:pt idx="30">
                  <c:v>178</c:v>
                </c:pt>
                <c:pt idx="31">
                  <c:v>692</c:v>
                </c:pt>
                <c:pt idx="32">
                  <c:v>730</c:v>
                </c:pt>
                <c:pt idx="33">
                  <c:v>1711</c:v>
                </c:pt>
                <c:pt idx="34">
                  <c:v>263</c:v>
                </c:pt>
                <c:pt idx="35">
                  <c:v>1627</c:v>
                </c:pt>
                <c:pt idx="36">
                  <c:v>1722</c:v>
                </c:pt>
                <c:pt idx="37">
                  <c:v>69</c:v>
                </c:pt>
                <c:pt idx="38">
                  <c:v>710</c:v>
                </c:pt>
                <c:pt idx="39">
                  <c:v>1544</c:v>
                </c:pt>
                <c:pt idx="40">
                  <c:v>209</c:v>
                </c:pt>
                <c:pt idx="41">
                  <c:v>67</c:v>
                </c:pt>
                <c:pt idx="42">
                  <c:v>106</c:v>
                </c:pt>
                <c:pt idx="43">
                  <c:v>42</c:v>
                </c:pt>
                <c:pt idx="44">
                  <c:v>75</c:v>
                </c:pt>
                <c:pt idx="45">
                  <c:v>1092</c:v>
                </c:pt>
                <c:pt idx="46">
                  <c:v>41</c:v>
                </c:pt>
                <c:pt idx="47">
                  <c:v>43</c:v>
                </c:pt>
                <c:pt idx="48">
                  <c:v>91</c:v>
                </c:pt>
                <c:pt idx="49">
                  <c:v>72</c:v>
                </c:pt>
                <c:pt idx="50">
                  <c:v>1062</c:v>
                </c:pt>
                <c:pt idx="51">
                  <c:v>131</c:v>
                </c:pt>
                <c:pt idx="52">
                  <c:v>1188</c:v>
                </c:pt>
                <c:pt idx="53">
                  <c:v>18</c:v>
                </c:pt>
                <c:pt idx="54">
                  <c:v>1346</c:v>
                </c:pt>
                <c:pt idx="55">
                  <c:v>684</c:v>
                </c:pt>
                <c:pt idx="56">
                  <c:v>57</c:v>
                </c:pt>
                <c:pt idx="57">
                  <c:v>74</c:v>
                </c:pt>
                <c:pt idx="58">
                  <c:v>43</c:v>
                </c:pt>
                <c:pt idx="59">
                  <c:v>1611</c:v>
                </c:pt>
                <c:pt idx="60">
                  <c:v>805</c:v>
                </c:pt>
                <c:pt idx="61">
                  <c:v>274</c:v>
                </c:pt>
                <c:pt idx="62">
                  <c:v>125</c:v>
                </c:pt>
                <c:pt idx="63">
                  <c:v>341</c:v>
                </c:pt>
                <c:pt idx="64">
                  <c:v>32</c:v>
                </c:pt>
                <c:pt idx="65">
                  <c:v>2069</c:v>
                </c:pt>
                <c:pt idx="66">
                  <c:v>22</c:v>
                </c:pt>
                <c:pt idx="67">
                  <c:v>1282</c:v>
                </c:pt>
                <c:pt idx="68">
                  <c:v>92</c:v>
                </c:pt>
                <c:pt idx="69">
                  <c:v>89</c:v>
                </c:pt>
                <c:pt idx="70">
                  <c:v>89</c:v>
                </c:pt>
                <c:pt idx="71">
                  <c:v>1427</c:v>
                </c:pt>
                <c:pt idx="72">
                  <c:v>312</c:v>
                </c:pt>
                <c:pt idx="73">
                  <c:v>17</c:v>
                </c:pt>
                <c:pt idx="74">
                  <c:v>32</c:v>
                </c:pt>
                <c:pt idx="75">
                  <c:v>1621</c:v>
                </c:pt>
                <c:pt idx="76">
                  <c:v>29</c:v>
                </c:pt>
                <c:pt idx="77">
                  <c:v>273</c:v>
                </c:pt>
                <c:pt idx="78">
                  <c:v>58</c:v>
                </c:pt>
                <c:pt idx="79">
                  <c:v>1117</c:v>
                </c:pt>
                <c:pt idx="80">
                  <c:v>25</c:v>
                </c:pt>
                <c:pt idx="81">
                  <c:v>2524</c:v>
                </c:pt>
                <c:pt idx="82">
                  <c:v>34</c:v>
                </c:pt>
                <c:pt idx="83">
                  <c:v>57</c:v>
                </c:pt>
                <c:pt idx="84">
                  <c:v>53</c:v>
                </c:pt>
                <c:pt idx="85">
                  <c:v>103</c:v>
                </c:pt>
                <c:pt idx="86">
                  <c:v>114</c:v>
                </c:pt>
                <c:pt idx="87">
                  <c:v>91</c:v>
                </c:pt>
                <c:pt idx="88">
                  <c:v>269</c:v>
                </c:pt>
                <c:pt idx="89">
                  <c:v>43</c:v>
                </c:pt>
                <c:pt idx="90">
                  <c:v>1658</c:v>
                </c:pt>
                <c:pt idx="91">
                  <c:v>80</c:v>
                </c:pt>
                <c:pt idx="92">
                  <c:v>1364</c:v>
                </c:pt>
                <c:pt idx="93">
                  <c:v>311</c:v>
                </c:pt>
                <c:pt idx="94">
                  <c:v>28</c:v>
                </c:pt>
                <c:pt idx="95">
                  <c:v>58</c:v>
                </c:pt>
                <c:pt idx="96">
                  <c:v>99</c:v>
                </c:pt>
                <c:pt idx="97">
                  <c:v>1682</c:v>
                </c:pt>
                <c:pt idx="98">
                  <c:v>59</c:v>
                </c:pt>
                <c:pt idx="99">
                  <c:v>210</c:v>
                </c:pt>
                <c:pt idx="100">
                  <c:v>46</c:v>
                </c:pt>
                <c:pt idx="101">
                  <c:v>1250</c:v>
                </c:pt>
                <c:pt idx="102">
                  <c:v>217</c:v>
                </c:pt>
                <c:pt idx="103">
                  <c:v>1319</c:v>
                </c:pt>
                <c:pt idx="104">
                  <c:v>27</c:v>
                </c:pt>
                <c:pt idx="105">
                  <c:v>938</c:v>
                </c:pt>
                <c:pt idx="106">
                  <c:v>369</c:v>
                </c:pt>
                <c:pt idx="107">
                  <c:v>80</c:v>
                </c:pt>
                <c:pt idx="108">
                  <c:v>397</c:v>
                </c:pt>
                <c:pt idx="109">
                  <c:v>15</c:v>
                </c:pt>
                <c:pt idx="110">
                  <c:v>1651</c:v>
                </c:pt>
                <c:pt idx="111">
                  <c:v>1901</c:v>
                </c:pt>
                <c:pt idx="112">
                  <c:v>1638</c:v>
                </c:pt>
                <c:pt idx="113">
                  <c:v>47</c:v>
                </c:pt>
                <c:pt idx="114">
                  <c:v>139</c:v>
                </c:pt>
                <c:pt idx="115">
                  <c:v>1428</c:v>
                </c:pt>
                <c:pt idx="116">
                  <c:v>213</c:v>
                </c:pt>
                <c:pt idx="117">
                  <c:v>30</c:v>
                </c:pt>
                <c:pt idx="118">
                  <c:v>637</c:v>
                </c:pt>
                <c:pt idx="119">
                  <c:v>2091</c:v>
                </c:pt>
                <c:pt idx="120">
                  <c:v>160</c:v>
                </c:pt>
                <c:pt idx="121">
                  <c:v>199</c:v>
                </c:pt>
                <c:pt idx="122">
                  <c:v>101</c:v>
                </c:pt>
                <c:pt idx="123">
                  <c:v>18</c:v>
                </c:pt>
                <c:pt idx="124">
                  <c:v>925</c:v>
                </c:pt>
                <c:pt idx="125">
                  <c:v>2157</c:v>
                </c:pt>
                <c:pt idx="126">
                  <c:v>61</c:v>
                </c:pt>
                <c:pt idx="127">
                  <c:v>84</c:v>
                </c:pt>
                <c:pt idx="128">
                  <c:v>147</c:v>
                </c:pt>
                <c:pt idx="129">
                  <c:v>27</c:v>
                </c:pt>
                <c:pt idx="130">
                  <c:v>52</c:v>
                </c:pt>
                <c:pt idx="131">
                  <c:v>1795</c:v>
                </c:pt>
                <c:pt idx="132">
                  <c:v>22</c:v>
                </c:pt>
                <c:pt idx="133">
                  <c:v>1822</c:v>
                </c:pt>
                <c:pt idx="134">
                  <c:v>17</c:v>
                </c:pt>
                <c:pt idx="135">
                  <c:v>70</c:v>
                </c:pt>
                <c:pt idx="136">
                  <c:v>756</c:v>
                </c:pt>
                <c:pt idx="137">
                  <c:v>1497</c:v>
                </c:pt>
                <c:pt idx="138">
                  <c:v>42</c:v>
                </c:pt>
                <c:pt idx="139">
                  <c:v>10</c:v>
                </c:pt>
                <c:pt idx="140">
                  <c:v>55</c:v>
                </c:pt>
                <c:pt idx="141">
                  <c:v>1761</c:v>
                </c:pt>
                <c:pt idx="142">
                  <c:v>40</c:v>
                </c:pt>
                <c:pt idx="143">
                  <c:v>66</c:v>
                </c:pt>
                <c:pt idx="144">
                  <c:v>443</c:v>
                </c:pt>
                <c:pt idx="145">
                  <c:v>36</c:v>
                </c:pt>
                <c:pt idx="146">
                  <c:v>165</c:v>
                </c:pt>
                <c:pt idx="147">
                  <c:v>36</c:v>
                </c:pt>
                <c:pt idx="148">
                  <c:v>68</c:v>
                </c:pt>
                <c:pt idx="149">
                  <c:v>172</c:v>
                </c:pt>
                <c:pt idx="150">
                  <c:v>92</c:v>
                </c:pt>
                <c:pt idx="151">
                  <c:v>401</c:v>
                </c:pt>
                <c:pt idx="152">
                  <c:v>169</c:v>
                </c:pt>
                <c:pt idx="153">
                  <c:v>48</c:v>
                </c:pt>
                <c:pt idx="154">
                  <c:v>21</c:v>
                </c:pt>
                <c:pt idx="155">
                  <c:v>581</c:v>
                </c:pt>
                <c:pt idx="156">
                  <c:v>28</c:v>
                </c:pt>
                <c:pt idx="157">
                  <c:v>265</c:v>
                </c:pt>
                <c:pt idx="158">
                  <c:v>24</c:v>
                </c:pt>
                <c:pt idx="159">
                  <c:v>26</c:v>
                </c:pt>
                <c:pt idx="160">
                  <c:v>72</c:v>
                </c:pt>
                <c:pt idx="161">
                  <c:v>30</c:v>
                </c:pt>
                <c:pt idx="162">
                  <c:v>1198</c:v>
                </c:pt>
                <c:pt idx="163">
                  <c:v>727</c:v>
                </c:pt>
                <c:pt idx="164">
                  <c:v>1445</c:v>
                </c:pt>
                <c:pt idx="165">
                  <c:v>415</c:v>
                </c:pt>
                <c:pt idx="166">
                  <c:v>2013</c:v>
                </c:pt>
                <c:pt idx="167">
                  <c:v>76</c:v>
                </c:pt>
                <c:pt idx="168">
                  <c:v>37</c:v>
                </c:pt>
                <c:pt idx="169">
                  <c:v>1131</c:v>
                </c:pt>
                <c:pt idx="170">
                  <c:v>133</c:v>
                </c:pt>
                <c:pt idx="171">
                  <c:v>53</c:v>
                </c:pt>
                <c:pt idx="172">
                  <c:v>24</c:v>
                </c:pt>
                <c:pt idx="173">
                  <c:v>37</c:v>
                </c:pt>
                <c:pt idx="174">
                  <c:v>35</c:v>
                </c:pt>
                <c:pt idx="175">
                  <c:v>153</c:v>
                </c:pt>
                <c:pt idx="176">
                  <c:v>52</c:v>
                </c:pt>
                <c:pt idx="177">
                  <c:v>66</c:v>
                </c:pt>
                <c:pt idx="178">
                  <c:v>21</c:v>
                </c:pt>
                <c:pt idx="179">
                  <c:v>882</c:v>
                </c:pt>
                <c:pt idx="180">
                  <c:v>22</c:v>
                </c:pt>
                <c:pt idx="181">
                  <c:v>53</c:v>
                </c:pt>
                <c:pt idx="182">
                  <c:v>1323</c:v>
                </c:pt>
                <c:pt idx="183">
                  <c:v>1923</c:v>
                </c:pt>
                <c:pt idx="184">
                  <c:v>406</c:v>
                </c:pt>
                <c:pt idx="185">
                  <c:v>81</c:v>
                </c:pt>
                <c:pt idx="186">
                  <c:v>16</c:v>
                </c:pt>
                <c:pt idx="187">
                  <c:v>20</c:v>
                </c:pt>
                <c:pt idx="188">
                  <c:v>47</c:v>
                </c:pt>
                <c:pt idx="189">
                  <c:v>1512</c:v>
                </c:pt>
                <c:pt idx="190">
                  <c:v>27</c:v>
                </c:pt>
                <c:pt idx="191">
                  <c:v>30</c:v>
                </c:pt>
                <c:pt idx="192">
                  <c:v>1828</c:v>
                </c:pt>
                <c:pt idx="193">
                  <c:v>1089</c:v>
                </c:pt>
                <c:pt idx="194">
                  <c:v>450</c:v>
                </c:pt>
                <c:pt idx="195">
                  <c:v>61</c:v>
                </c:pt>
                <c:pt idx="196">
                  <c:v>66</c:v>
                </c:pt>
                <c:pt idx="197">
                  <c:v>339</c:v>
                </c:pt>
                <c:pt idx="198">
                  <c:v>265</c:v>
                </c:pt>
                <c:pt idx="199">
                  <c:v>44</c:v>
                </c:pt>
                <c:pt idx="200">
                  <c:v>414</c:v>
                </c:pt>
                <c:pt idx="201">
                  <c:v>84</c:v>
                </c:pt>
                <c:pt idx="202">
                  <c:v>121</c:v>
                </c:pt>
                <c:pt idx="203">
                  <c:v>1479</c:v>
                </c:pt>
                <c:pt idx="204">
                  <c:v>98</c:v>
                </c:pt>
                <c:pt idx="205">
                  <c:v>79</c:v>
                </c:pt>
                <c:pt idx="206">
                  <c:v>193</c:v>
                </c:pt>
                <c:pt idx="207">
                  <c:v>461</c:v>
                </c:pt>
                <c:pt idx="208">
                  <c:v>51</c:v>
                </c:pt>
                <c:pt idx="209">
                  <c:v>63</c:v>
                </c:pt>
                <c:pt idx="210">
                  <c:v>19</c:v>
                </c:pt>
                <c:pt idx="211">
                  <c:v>129</c:v>
                </c:pt>
                <c:pt idx="212">
                  <c:v>2130</c:v>
                </c:pt>
                <c:pt idx="213">
                  <c:v>66</c:v>
                </c:pt>
                <c:pt idx="214">
                  <c:v>60</c:v>
                </c:pt>
                <c:pt idx="215">
                  <c:v>66</c:v>
                </c:pt>
                <c:pt idx="216">
                  <c:v>49</c:v>
                </c:pt>
                <c:pt idx="217">
                  <c:v>426</c:v>
                </c:pt>
                <c:pt idx="218">
                  <c:v>1727</c:v>
                </c:pt>
                <c:pt idx="219">
                  <c:v>44</c:v>
                </c:pt>
                <c:pt idx="220">
                  <c:v>460</c:v>
                </c:pt>
                <c:pt idx="221">
                  <c:v>16</c:v>
                </c:pt>
                <c:pt idx="222">
                  <c:v>1644</c:v>
                </c:pt>
                <c:pt idx="223">
                  <c:v>50</c:v>
                </c:pt>
                <c:pt idx="224">
                  <c:v>33</c:v>
                </c:pt>
                <c:pt idx="225">
                  <c:v>10</c:v>
                </c:pt>
                <c:pt idx="226">
                  <c:v>119</c:v>
                </c:pt>
                <c:pt idx="227">
                  <c:v>55</c:v>
                </c:pt>
                <c:pt idx="228">
                  <c:v>1135</c:v>
                </c:pt>
                <c:pt idx="229">
                  <c:v>2034</c:v>
                </c:pt>
                <c:pt idx="230">
                  <c:v>746</c:v>
                </c:pt>
                <c:pt idx="231">
                  <c:v>1923</c:v>
                </c:pt>
                <c:pt idx="232">
                  <c:v>1187</c:v>
                </c:pt>
                <c:pt idx="233">
                  <c:v>23</c:v>
                </c:pt>
                <c:pt idx="234">
                  <c:v>23</c:v>
                </c:pt>
                <c:pt idx="235">
                  <c:v>27</c:v>
                </c:pt>
                <c:pt idx="236">
                  <c:v>1003</c:v>
                </c:pt>
                <c:pt idx="237">
                  <c:v>1455</c:v>
                </c:pt>
                <c:pt idx="238">
                  <c:v>1779</c:v>
                </c:pt>
                <c:pt idx="239">
                  <c:v>1104</c:v>
                </c:pt>
                <c:pt idx="240">
                  <c:v>1173</c:v>
                </c:pt>
                <c:pt idx="241">
                  <c:v>147</c:v>
                </c:pt>
                <c:pt idx="242">
                  <c:v>54</c:v>
                </c:pt>
                <c:pt idx="243">
                  <c:v>763</c:v>
                </c:pt>
                <c:pt idx="244">
                  <c:v>324</c:v>
                </c:pt>
                <c:pt idx="245">
                  <c:v>1717</c:v>
                </c:pt>
                <c:pt idx="246">
                  <c:v>1189</c:v>
                </c:pt>
                <c:pt idx="247">
                  <c:v>1665</c:v>
                </c:pt>
                <c:pt idx="248">
                  <c:v>1772</c:v>
                </c:pt>
                <c:pt idx="249">
                  <c:v>467</c:v>
                </c:pt>
                <c:pt idx="250">
                  <c:v>299</c:v>
                </c:pt>
                <c:pt idx="251">
                  <c:v>12</c:v>
                </c:pt>
                <c:pt idx="252">
                  <c:v>44</c:v>
                </c:pt>
                <c:pt idx="253">
                  <c:v>316</c:v>
                </c:pt>
                <c:pt idx="254">
                  <c:v>825</c:v>
                </c:pt>
                <c:pt idx="255">
                  <c:v>23</c:v>
                </c:pt>
                <c:pt idx="256">
                  <c:v>2052</c:v>
                </c:pt>
                <c:pt idx="257">
                  <c:v>79</c:v>
                </c:pt>
                <c:pt idx="258">
                  <c:v>683</c:v>
                </c:pt>
                <c:pt idx="259">
                  <c:v>46</c:v>
                </c:pt>
                <c:pt idx="260">
                  <c:v>46</c:v>
                </c:pt>
                <c:pt idx="261">
                  <c:v>24</c:v>
                </c:pt>
                <c:pt idx="262">
                  <c:v>159</c:v>
                </c:pt>
                <c:pt idx="263">
                  <c:v>10</c:v>
                </c:pt>
                <c:pt idx="264">
                  <c:v>233</c:v>
                </c:pt>
                <c:pt idx="265">
                  <c:v>79</c:v>
                </c:pt>
                <c:pt idx="266">
                  <c:v>57</c:v>
                </c:pt>
                <c:pt idx="267">
                  <c:v>1804</c:v>
                </c:pt>
                <c:pt idx="268">
                  <c:v>58</c:v>
                </c:pt>
                <c:pt idx="269">
                  <c:v>55</c:v>
                </c:pt>
                <c:pt idx="270">
                  <c:v>382</c:v>
                </c:pt>
                <c:pt idx="271">
                  <c:v>15</c:v>
                </c:pt>
                <c:pt idx="272">
                  <c:v>373</c:v>
                </c:pt>
                <c:pt idx="273">
                  <c:v>72</c:v>
                </c:pt>
                <c:pt idx="274">
                  <c:v>66</c:v>
                </c:pt>
                <c:pt idx="275">
                  <c:v>470</c:v>
                </c:pt>
                <c:pt idx="276">
                  <c:v>57</c:v>
                </c:pt>
                <c:pt idx="277">
                  <c:v>44</c:v>
                </c:pt>
                <c:pt idx="278">
                  <c:v>724</c:v>
                </c:pt>
                <c:pt idx="279">
                  <c:v>1298</c:v>
                </c:pt>
                <c:pt idx="280">
                  <c:v>818</c:v>
                </c:pt>
                <c:pt idx="281">
                  <c:v>87</c:v>
                </c:pt>
                <c:pt idx="282">
                  <c:v>145</c:v>
                </c:pt>
                <c:pt idx="283">
                  <c:v>1021</c:v>
                </c:pt>
                <c:pt idx="284">
                  <c:v>32</c:v>
                </c:pt>
                <c:pt idx="285">
                  <c:v>19</c:v>
                </c:pt>
                <c:pt idx="286">
                  <c:v>1474</c:v>
                </c:pt>
                <c:pt idx="287">
                  <c:v>573</c:v>
                </c:pt>
                <c:pt idx="288">
                  <c:v>182</c:v>
                </c:pt>
                <c:pt idx="289">
                  <c:v>1623</c:v>
                </c:pt>
                <c:pt idx="290">
                  <c:v>102</c:v>
                </c:pt>
                <c:pt idx="291">
                  <c:v>22</c:v>
                </c:pt>
                <c:pt idx="292">
                  <c:v>612</c:v>
                </c:pt>
                <c:pt idx="293">
                  <c:v>1792</c:v>
                </c:pt>
                <c:pt idx="294">
                  <c:v>62</c:v>
                </c:pt>
                <c:pt idx="295">
                  <c:v>79</c:v>
                </c:pt>
                <c:pt idx="296">
                  <c:v>54</c:v>
                </c:pt>
                <c:pt idx="297">
                  <c:v>76</c:v>
                </c:pt>
                <c:pt idx="298">
                  <c:v>813</c:v>
                </c:pt>
                <c:pt idx="299">
                  <c:v>91</c:v>
                </c:pt>
                <c:pt idx="300">
                  <c:v>70</c:v>
                </c:pt>
                <c:pt idx="301">
                  <c:v>906</c:v>
                </c:pt>
                <c:pt idx="302">
                  <c:v>47</c:v>
                </c:pt>
                <c:pt idx="303">
                  <c:v>47</c:v>
                </c:pt>
                <c:pt idx="304">
                  <c:v>31</c:v>
                </c:pt>
                <c:pt idx="305">
                  <c:v>55</c:v>
                </c:pt>
                <c:pt idx="306">
                  <c:v>1241</c:v>
                </c:pt>
                <c:pt idx="307">
                  <c:v>839</c:v>
                </c:pt>
                <c:pt idx="308">
                  <c:v>422</c:v>
                </c:pt>
                <c:pt idx="309">
                  <c:v>216</c:v>
                </c:pt>
                <c:pt idx="310">
                  <c:v>48</c:v>
                </c:pt>
                <c:pt idx="311">
                  <c:v>1395</c:v>
                </c:pt>
                <c:pt idx="312">
                  <c:v>809</c:v>
                </c:pt>
                <c:pt idx="313">
                  <c:v>50</c:v>
                </c:pt>
                <c:pt idx="314">
                  <c:v>221</c:v>
                </c:pt>
                <c:pt idx="315">
                  <c:v>1754</c:v>
                </c:pt>
                <c:pt idx="316">
                  <c:v>1808</c:v>
                </c:pt>
                <c:pt idx="317">
                  <c:v>56</c:v>
                </c:pt>
                <c:pt idx="318">
                  <c:v>1147</c:v>
                </c:pt>
                <c:pt idx="319">
                  <c:v>17</c:v>
                </c:pt>
                <c:pt idx="320">
                  <c:v>664</c:v>
                </c:pt>
                <c:pt idx="321">
                  <c:v>551</c:v>
                </c:pt>
                <c:pt idx="322">
                  <c:v>20</c:v>
                </c:pt>
                <c:pt idx="323">
                  <c:v>132</c:v>
                </c:pt>
                <c:pt idx="324">
                  <c:v>71</c:v>
                </c:pt>
                <c:pt idx="325">
                  <c:v>74</c:v>
                </c:pt>
                <c:pt idx="326">
                  <c:v>1919</c:v>
                </c:pt>
                <c:pt idx="327">
                  <c:v>41</c:v>
                </c:pt>
                <c:pt idx="328">
                  <c:v>670</c:v>
                </c:pt>
                <c:pt idx="329">
                  <c:v>46</c:v>
                </c:pt>
                <c:pt idx="330">
                  <c:v>185</c:v>
                </c:pt>
                <c:pt idx="331">
                  <c:v>662</c:v>
                </c:pt>
                <c:pt idx="332">
                  <c:v>231</c:v>
                </c:pt>
                <c:pt idx="333">
                  <c:v>1135</c:v>
                </c:pt>
                <c:pt idx="334">
                  <c:v>46</c:v>
                </c:pt>
                <c:pt idx="335">
                  <c:v>96</c:v>
                </c:pt>
                <c:pt idx="336">
                  <c:v>313</c:v>
                </c:pt>
                <c:pt idx="337">
                  <c:v>103</c:v>
                </c:pt>
                <c:pt idx="338">
                  <c:v>96</c:v>
                </c:pt>
                <c:pt idx="339">
                  <c:v>134</c:v>
                </c:pt>
                <c:pt idx="340">
                  <c:v>331</c:v>
                </c:pt>
                <c:pt idx="341">
                  <c:v>275</c:v>
                </c:pt>
                <c:pt idx="342">
                  <c:v>312</c:v>
                </c:pt>
                <c:pt idx="343">
                  <c:v>1572</c:v>
                </c:pt>
                <c:pt idx="344">
                  <c:v>834</c:v>
                </c:pt>
                <c:pt idx="345">
                  <c:v>431</c:v>
                </c:pt>
                <c:pt idx="346">
                  <c:v>51</c:v>
                </c:pt>
                <c:pt idx="347">
                  <c:v>53</c:v>
                </c:pt>
                <c:pt idx="348">
                  <c:v>1633</c:v>
                </c:pt>
                <c:pt idx="349">
                  <c:v>222</c:v>
                </c:pt>
                <c:pt idx="350">
                  <c:v>92</c:v>
                </c:pt>
                <c:pt idx="351">
                  <c:v>758</c:v>
                </c:pt>
                <c:pt idx="352">
                  <c:v>943</c:v>
                </c:pt>
                <c:pt idx="353">
                  <c:v>1738</c:v>
                </c:pt>
                <c:pt idx="354">
                  <c:v>53</c:v>
                </c:pt>
                <c:pt idx="355">
                  <c:v>69</c:v>
                </c:pt>
                <c:pt idx="356">
                  <c:v>125</c:v>
                </c:pt>
                <c:pt idx="357">
                  <c:v>63</c:v>
                </c:pt>
                <c:pt idx="358">
                  <c:v>367</c:v>
                </c:pt>
                <c:pt idx="359">
                  <c:v>1274</c:v>
                </c:pt>
                <c:pt idx="360">
                  <c:v>36</c:v>
                </c:pt>
                <c:pt idx="361">
                  <c:v>2194</c:v>
                </c:pt>
                <c:pt idx="362">
                  <c:v>135</c:v>
                </c:pt>
                <c:pt idx="363">
                  <c:v>38</c:v>
                </c:pt>
                <c:pt idx="364">
                  <c:v>1730</c:v>
                </c:pt>
                <c:pt idx="365">
                  <c:v>21</c:v>
                </c:pt>
                <c:pt idx="366">
                  <c:v>48</c:v>
                </c:pt>
                <c:pt idx="367">
                  <c:v>46</c:v>
                </c:pt>
                <c:pt idx="368">
                  <c:v>1169</c:v>
                </c:pt>
                <c:pt idx="369">
                  <c:v>18</c:v>
                </c:pt>
                <c:pt idx="370">
                  <c:v>937</c:v>
                </c:pt>
                <c:pt idx="371">
                  <c:v>47</c:v>
                </c:pt>
                <c:pt idx="372">
                  <c:v>75</c:v>
                </c:pt>
                <c:pt idx="373">
                  <c:v>69</c:v>
                </c:pt>
                <c:pt idx="374">
                  <c:v>1250</c:v>
                </c:pt>
                <c:pt idx="375">
                  <c:v>576</c:v>
                </c:pt>
                <c:pt idx="376">
                  <c:v>65</c:v>
                </c:pt>
                <c:pt idx="377">
                  <c:v>54</c:v>
                </c:pt>
                <c:pt idx="378">
                  <c:v>48</c:v>
                </c:pt>
                <c:pt idx="379">
                  <c:v>41</c:v>
                </c:pt>
                <c:pt idx="380">
                  <c:v>50</c:v>
                </c:pt>
                <c:pt idx="381">
                  <c:v>470</c:v>
                </c:pt>
                <c:pt idx="382">
                  <c:v>48</c:v>
                </c:pt>
                <c:pt idx="383">
                  <c:v>11</c:v>
                </c:pt>
                <c:pt idx="384">
                  <c:v>305</c:v>
                </c:pt>
                <c:pt idx="385">
                  <c:v>545</c:v>
                </c:pt>
                <c:pt idx="386">
                  <c:v>101</c:v>
                </c:pt>
                <c:pt idx="387">
                  <c:v>653</c:v>
                </c:pt>
                <c:pt idx="388">
                  <c:v>1305</c:v>
                </c:pt>
                <c:pt idx="389">
                  <c:v>467</c:v>
                </c:pt>
                <c:pt idx="390">
                  <c:v>1383</c:v>
                </c:pt>
                <c:pt idx="391">
                  <c:v>57</c:v>
                </c:pt>
                <c:pt idx="392">
                  <c:v>1281</c:v>
                </c:pt>
                <c:pt idx="393">
                  <c:v>86</c:v>
                </c:pt>
                <c:pt idx="394">
                  <c:v>1908</c:v>
                </c:pt>
                <c:pt idx="395">
                  <c:v>63</c:v>
                </c:pt>
                <c:pt idx="396">
                  <c:v>92</c:v>
                </c:pt>
                <c:pt idx="397">
                  <c:v>145</c:v>
                </c:pt>
                <c:pt idx="398">
                  <c:v>45</c:v>
                </c:pt>
                <c:pt idx="399">
                  <c:v>629</c:v>
                </c:pt>
                <c:pt idx="400">
                  <c:v>43</c:v>
                </c:pt>
                <c:pt idx="401">
                  <c:v>69</c:v>
                </c:pt>
                <c:pt idx="402">
                  <c:v>844</c:v>
                </c:pt>
                <c:pt idx="403">
                  <c:v>1493</c:v>
                </c:pt>
                <c:pt idx="404">
                  <c:v>614</c:v>
                </c:pt>
                <c:pt idx="405">
                  <c:v>1006</c:v>
                </c:pt>
                <c:pt idx="406">
                  <c:v>57</c:v>
                </c:pt>
                <c:pt idx="407">
                  <c:v>1453</c:v>
                </c:pt>
                <c:pt idx="408">
                  <c:v>42</c:v>
                </c:pt>
                <c:pt idx="409">
                  <c:v>989</c:v>
                </c:pt>
                <c:pt idx="410">
                  <c:v>55</c:v>
                </c:pt>
                <c:pt idx="411">
                  <c:v>270</c:v>
                </c:pt>
                <c:pt idx="412">
                  <c:v>57</c:v>
                </c:pt>
                <c:pt idx="413">
                  <c:v>63</c:v>
                </c:pt>
                <c:pt idx="414">
                  <c:v>1371</c:v>
                </c:pt>
                <c:pt idx="415">
                  <c:v>78</c:v>
                </c:pt>
                <c:pt idx="416">
                  <c:v>177</c:v>
                </c:pt>
                <c:pt idx="417">
                  <c:v>44</c:v>
                </c:pt>
                <c:pt idx="418">
                  <c:v>49</c:v>
                </c:pt>
                <c:pt idx="419">
                  <c:v>48</c:v>
                </c:pt>
                <c:pt idx="420">
                  <c:v>263</c:v>
                </c:pt>
                <c:pt idx="421">
                  <c:v>189</c:v>
                </c:pt>
                <c:pt idx="422">
                  <c:v>612</c:v>
                </c:pt>
                <c:pt idx="423">
                  <c:v>1572</c:v>
                </c:pt>
                <c:pt idx="424">
                  <c:v>18</c:v>
                </c:pt>
                <c:pt idx="425">
                  <c:v>33</c:v>
                </c:pt>
                <c:pt idx="426">
                  <c:v>279</c:v>
                </c:pt>
                <c:pt idx="427">
                  <c:v>57</c:v>
                </c:pt>
                <c:pt idx="428">
                  <c:v>1679</c:v>
                </c:pt>
                <c:pt idx="429">
                  <c:v>94</c:v>
                </c:pt>
                <c:pt idx="430">
                  <c:v>486</c:v>
                </c:pt>
                <c:pt idx="431">
                  <c:v>795</c:v>
                </c:pt>
                <c:pt idx="432">
                  <c:v>1401</c:v>
                </c:pt>
                <c:pt idx="433">
                  <c:v>20</c:v>
                </c:pt>
                <c:pt idx="434">
                  <c:v>103</c:v>
                </c:pt>
                <c:pt idx="435">
                  <c:v>109</c:v>
                </c:pt>
                <c:pt idx="436">
                  <c:v>577</c:v>
                </c:pt>
                <c:pt idx="437">
                  <c:v>46</c:v>
                </c:pt>
                <c:pt idx="438">
                  <c:v>67</c:v>
                </c:pt>
                <c:pt idx="439">
                  <c:v>58</c:v>
                </c:pt>
                <c:pt idx="440">
                  <c:v>745</c:v>
                </c:pt>
                <c:pt idx="441">
                  <c:v>1149</c:v>
                </c:pt>
                <c:pt idx="442">
                  <c:v>849</c:v>
                </c:pt>
                <c:pt idx="443">
                  <c:v>90</c:v>
                </c:pt>
                <c:pt idx="444">
                  <c:v>351</c:v>
                </c:pt>
                <c:pt idx="445">
                  <c:v>44</c:v>
                </c:pt>
                <c:pt idx="446">
                  <c:v>906</c:v>
                </c:pt>
                <c:pt idx="447">
                  <c:v>1149</c:v>
                </c:pt>
                <c:pt idx="448">
                  <c:v>41</c:v>
                </c:pt>
                <c:pt idx="449">
                  <c:v>1192</c:v>
                </c:pt>
                <c:pt idx="450">
                  <c:v>128</c:v>
                </c:pt>
                <c:pt idx="451">
                  <c:v>49</c:v>
                </c:pt>
                <c:pt idx="452">
                  <c:v>635</c:v>
                </c:pt>
                <c:pt idx="453">
                  <c:v>69</c:v>
                </c:pt>
                <c:pt idx="454">
                  <c:v>17</c:v>
                </c:pt>
                <c:pt idx="455">
                  <c:v>55</c:v>
                </c:pt>
                <c:pt idx="456">
                  <c:v>441</c:v>
                </c:pt>
                <c:pt idx="457">
                  <c:v>162</c:v>
                </c:pt>
                <c:pt idx="458">
                  <c:v>70</c:v>
                </c:pt>
                <c:pt idx="459">
                  <c:v>1869</c:v>
                </c:pt>
                <c:pt idx="460">
                  <c:v>49</c:v>
                </c:pt>
                <c:pt idx="461">
                  <c:v>1730</c:v>
                </c:pt>
                <c:pt idx="462">
                  <c:v>797</c:v>
                </c:pt>
                <c:pt idx="463">
                  <c:v>73</c:v>
                </c:pt>
                <c:pt idx="464">
                  <c:v>797</c:v>
                </c:pt>
                <c:pt idx="465">
                  <c:v>518</c:v>
                </c:pt>
                <c:pt idx="466">
                  <c:v>62</c:v>
                </c:pt>
                <c:pt idx="467">
                  <c:v>1230</c:v>
                </c:pt>
                <c:pt idx="468">
                  <c:v>473</c:v>
                </c:pt>
                <c:pt idx="469">
                  <c:v>761</c:v>
                </c:pt>
                <c:pt idx="470">
                  <c:v>2257</c:v>
                </c:pt>
                <c:pt idx="471">
                  <c:v>1073</c:v>
                </c:pt>
                <c:pt idx="472">
                  <c:v>55</c:v>
                </c:pt>
                <c:pt idx="473">
                  <c:v>506</c:v>
                </c:pt>
                <c:pt idx="474">
                  <c:v>1092</c:v>
                </c:pt>
                <c:pt idx="475">
                  <c:v>26</c:v>
                </c:pt>
                <c:pt idx="476">
                  <c:v>31</c:v>
                </c:pt>
                <c:pt idx="477">
                  <c:v>54</c:v>
                </c:pt>
                <c:pt idx="478">
                  <c:v>981</c:v>
                </c:pt>
                <c:pt idx="479">
                  <c:v>493</c:v>
                </c:pt>
                <c:pt idx="480">
                  <c:v>1617</c:v>
                </c:pt>
                <c:pt idx="481">
                  <c:v>72</c:v>
                </c:pt>
                <c:pt idx="482">
                  <c:v>1240</c:v>
                </c:pt>
                <c:pt idx="483">
                  <c:v>1141</c:v>
                </c:pt>
                <c:pt idx="484">
                  <c:v>269</c:v>
                </c:pt>
                <c:pt idx="485">
                  <c:v>42</c:v>
                </c:pt>
                <c:pt idx="486">
                  <c:v>175</c:v>
                </c:pt>
                <c:pt idx="487">
                  <c:v>13</c:v>
                </c:pt>
                <c:pt idx="488">
                  <c:v>442</c:v>
                </c:pt>
                <c:pt idx="489">
                  <c:v>191</c:v>
                </c:pt>
                <c:pt idx="490">
                  <c:v>482</c:v>
                </c:pt>
                <c:pt idx="491">
                  <c:v>1941</c:v>
                </c:pt>
                <c:pt idx="492">
                  <c:v>76</c:v>
                </c:pt>
                <c:pt idx="493">
                  <c:v>15</c:v>
                </c:pt>
                <c:pt idx="494">
                  <c:v>50</c:v>
                </c:pt>
                <c:pt idx="495">
                  <c:v>78</c:v>
                </c:pt>
                <c:pt idx="496">
                  <c:v>1423</c:v>
                </c:pt>
                <c:pt idx="497">
                  <c:v>1109</c:v>
                </c:pt>
                <c:pt idx="498">
                  <c:v>103</c:v>
                </c:pt>
                <c:pt idx="499">
                  <c:v>52</c:v>
                </c:pt>
                <c:pt idx="500">
                  <c:v>24</c:v>
                </c:pt>
                <c:pt idx="501">
                  <c:v>1179</c:v>
                </c:pt>
                <c:pt idx="502">
                  <c:v>689</c:v>
                </c:pt>
                <c:pt idx="503">
                  <c:v>309</c:v>
                </c:pt>
                <c:pt idx="504">
                  <c:v>404</c:v>
                </c:pt>
                <c:pt idx="505">
                  <c:v>2092</c:v>
                </c:pt>
                <c:pt idx="506">
                  <c:v>257</c:v>
                </c:pt>
                <c:pt idx="507">
                  <c:v>1416</c:v>
                </c:pt>
                <c:pt idx="508">
                  <c:v>877</c:v>
                </c:pt>
                <c:pt idx="509">
                  <c:v>48</c:v>
                </c:pt>
                <c:pt idx="510">
                  <c:v>515</c:v>
                </c:pt>
                <c:pt idx="511">
                  <c:v>18</c:v>
                </c:pt>
                <c:pt idx="512">
                  <c:v>800</c:v>
                </c:pt>
                <c:pt idx="513">
                  <c:v>32</c:v>
                </c:pt>
                <c:pt idx="514">
                  <c:v>1581</c:v>
                </c:pt>
                <c:pt idx="515">
                  <c:v>561</c:v>
                </c:pt>
                <c:pt idx="516">
                  <c:v>71</c:v>
                </c:pt>
                <c:pt idx="517">
                  <c:v>733</c:v>
                </c:pt>
                <c:pt idx="518">
                  <c:v>23</c:v>
                </c:pt>
                <c:pt idx="519">
                  <c:v>971</c:v>
                </c:pt>
                <c:pt idx="520">
                  <c:v>123</c:v>
                </c:pt>
                <c:pt idx="521">
                  <c:v>377</c:v>
                </c:pt>
                <c:pt idx="522">
                  <c:v>350</c:v>
                </c:pt>
                <c:pt idx="523">
                  <c:v>107</c:v>
                </c:pt>
                <c:pt idx="524">
                  <c:v>29</c:v>
                </c:pt>
                <c:pt idx="525">
                  <c:v>877</c:v>
                </c:pt>
                <c:pt idx="526">
                  <c:v>77</c:v>
                </c:pt>
                <c:pt idx="527">
                  <c:v>65</c:v>
                </c:pt>
                <c:pt idx="528">
                  <c:v>45</c:v>
                </c:pt>
                <c:pt idx="529">
                  <c:v>2209</c:v>
                </c:pt>
                <c:pt idx="530">
                  <c:v>1027</c:v>
                </c:pt>
                <c:pt idx="531">
                  <c:v>29</c:v>
                </c:pt>
                <c:pt idx="532">
                  <c:v>1508</c:v>
                </c:pt>
                <c:pt idx="533">
                  <c:v>39</c:v>
                </c:pt>
                <c:pt idx="534">
                  <c:v>53</c:v>
                </c:pt>
                <c:pt idx="535">
                  <c:v>915</c:v>
                </c:pt>
                <c:pt idx="536">
                  <c:v>1159</c:v>
                </c:pt>
                <c:pt idx="537">
                  <c:v>415</c:v>
                </c:pt>
                <c:pt idx="538">
                  <c:v>78</c:v>
                </c:pt>
                <c:pt idx="539">
                  <c:v>45</c:v>
                </c:pt>
                <c:pt idx="540">
                  <c:v>662</c:v>
                </c:pt>
                <c:pt idx="541">
                  <c:v>1277</c:v>
                </c:pt>
                <c:pt idx="542">
                  <c:v>20</c:v>
                </c:pt>
                <c:pt idx="543">
                  <c:v>61</c:v>
                </c:pt>
                <c:pt idx="544">
                  <c:v>2053</c:v>
                </c:pt>
                <c:pt idx="545">
                  <c:v>116</c:v>
                </c:pt>
                <c:pt idx="546">
                  <c:v>1931</c:v>
                </c:pt>
                <c:pt idx="547">
                  <c:v>63</c:v>
                </c:pt>
                <c:pt idx="548">
                  <c:v>1315</c:v>
                </c:pt>
                <c:pt idx="549">
                  <c:v>45</c:v>
                </c:pt>
                <c:pt idx="550">
                  <c:v>401</c:v>
                </c:pt>
                <c:pt idx="551">
                  <c:v>984</c:v>
                </c:pt>
                <c:pt idx="552">
                  <c:v>144</c:v>
                </c:pt>
                <c:pt idx="553">
                  <c:v>81</c:v>
                </c:pt>
                <c:pt idx="554">
                  <c:v>902</c:v>
                </c:pt>
                <c:pt idx="555">
                  <c:v>945</c:v>
                </c:pt>
                <c:pt idx="556">
                  <c:v>20</c:v>
                </c:pt>
                <c:pt idx="557">
                  <c:v>13</c:v>
                </c:pt>
                <c:pt idx="558">
                  <c:v>68</c:v>
                </c:pt>
                <c:pt idx="559">
                  <c:v>1080</c:v>
                </c:pt>
                <c:pt idx="560">
                  <c:v>191</c:v>
                </c:pt>
                <c:pt idx="561">
                  <c:v>507</c:v>
                </c:pt>
                <c:pt idx="562">
                  <c:v>51</c:v>
                </c:pt>
                <c:pt idx="563">
                  <c:v>54</c:v>
                </c:pt>
                <c:pt idx="564">
                  <c:v>860</c:v>
                </c:pt>
                <c:pt idx="565">
                  <c:v>53</c:v>
                </c:pt>
                <c:pt idx="566">
                  <c:v>20</c:v>
                </c:pt>
                <c:pt idx="567">
                  <c:v>84</c:v>
                </c:pt>
                <c:pt idx="568">
                  <c:v>1956</c:v>
                </c:pt>
                <c:pt idx="569">
                  <c:v>16</c:v>
                </c:pt>
                <c:pt idx="570">
                  <c:v>36</c:v>
                </c:pt>
                <c:pt idx="571">
                  <c:v>162</c:v>
                </c:pt>
                <c:pt idx="572">
                  <c:v>726</c:v>
                </c:pt>
                <c:pt idx="573">
                  <c:v>30</c:v>
                </c:pt>
                <c:pt idx="574">
                  <c:v>557</c:v>
                </c:pt>
                <c:pt idx="575">
                  <c:v>811</c:v>
                </c:pt>
                <c:pt idx="576">
                  <c:v>28</c:v>
                </c:pt>
                <c:pt idx="577">
                  <c:v>1293</c:v>
                </c:pt>
                <c:pt idx="578">
                  <c:v>69</c:v>
                </c:pt>
                <c:pt idx="579">
                  <c:v>14</c:v>
                </c:pt>
                <c:pt idx="580">
                  <c:v>68</c:v>
                </c:pt>
                <c:pt idx="581">
                  <c:v>37</c:v>
                </c:pt>
                <c:pt idx="582">
                  <c:v>434</c:v>
                </c:pt>
                <c:pt idx="583">
                  <c:v>612</c:v>
                </c:pt>
                <c:pt idx="584">
                  <c:v>31</c:v>
                </c:pt>
                <c:pt idx="585">
                  <c:v>45</c:v>
                </c:pt>
                <c:pt idx="586">
                  <c:v>78</c:v>
                </c:pt>
                <c:pt idx="587">
                  <c:v>2086</c:v>
                </c:pt>
                <c:pt idx="588">
                  <c:v>396</c:v>
                </c:pt>
                <c:pt idx="589">
                  <c:v>140</c:v>
                </c:pt>
                <c:pt idx="590">
                  <c:v>266</c:v>
                </c:pt>
                <c:pt idx="591">
                  <c:v>224</c:v>
                </c:pt>
                <c:pt idx="592">
                  <c:v>173</c:v>
                </c:pt>
                <c:pt idx="593">
                  <c:v>72</c:v>
                </c:pt>
                <c:pt idx="594">
                  <c:v>995</c:v>
                </c:pt>
                <c:pt idx="595">
                  <c:v>1260</c:v>
                </c:pt>
                <c:pt idx="596">
                  <c:v>1513</c:v>
                </c:pt>
                <c:pt idx="597">
                  <c:v>527</c:v>
                </c:pt>
                <c:pt idx="598">
                  <c:v>362</c:v>
                </c:pt>
                <c:pt idx="599">
                  <c:v>38</c:v>
                </c:pt>
                <c:pt idx="600">
                  <c:v>820</c:v>
                </c:pt>
                <c:pt idx="601">
                  <c:v>35</c:v>
                </c:pt>
                <c:pt idx="602">
                  <c:v>38</c:v>
                </c:pt>
                <c:pt idx="603">
                  <c:v>904</c:v>
                </c:pt>
                <c:pt idx="604">
                  <c:v>873</c:v>
                </c:pt>
                <c:pt idx="605">
                  <c:v>244</c:v>
                </c:pt>
                <c:pt idx="606">
                  <c:v>120</c:v>
                </c:pt>
                <c:pt idx="607">
                  <c:v>484</c:v>
                </c:pt>
                <c:pt idx="608">
                  <c:v>461</c:v>
                </c:pt>
                <c:pt idx="609">
                  <c:v>1367</c:v>
                </c:pt>
                <c:pt idx="610">
                  <c:v>2089</c:v>
                </c:pt>
                <c:pt idx="611">
                  <c:v>1388</c:v>
                </c:pt>
                <c:pt idx="612">
                  <c:v>68</c:v>
                </c:pt>
                <c:pt idx="613">
                  <c:v>641</c:v>
                </c:pt>
                <c:pt idx="614">
                  <c:v>69</c:v>
                </c:pt>
                <c:pt idx="615">
                  <c:v>415</c:v>
                </c:pt>
                <c:pt idx="616">
                  <c:v>311</c:v>
                </c:pt>
                <c:pt idx="617">
                  <c:v>170</c:v>
                </c:pt>
                <c:pt idx="618">
                  <c:v>973</c:v>
                </c:pt>
                <c:pt idx="619">
                  <c:v>1237</c:v>
                </c:pt>
                <c:pt idx="620">
                  <c:v>1835</c:v>
                </c:pt>
                <c:pt idx="621">
                  <c:v>64</c:v>
                </c:pt>
                <c:pt idx="622">
                  <c:v>369</c:v>
                </c:pt>
                <c:pt idx="623">
                  <c:v>436</c:v>
                </c:pt>
                <c:pt idx="624">
                  <c:v>405</c:v>
                </c:pt>
                <c:pt idx="625">
                  <c:v>1511</c:v>
                </c:pt>
                <c:pt idx="626">
                  <c:v>61</c:v>
                </c:pt>
                <c:pt idx="627">
                  <c:v>1376</c:v>
                </c:pt>
                <c:pt idx="628">
                  <c:v>254</c:v>
                </c:pt>
                <c:pt idx="629">
                  <c:v>895</c:v>
                </c:pt>
                <c:pt idx="630">
                  <c:v>16</c:v>
                </c:pt>
                <c:pt idx="631">
                  <c:v>521</c:v>
                </c:pt>
                <c:pt idx="632">
                  <c:v>6</c:v>
                </c:pt>
                <c:pt idx="633">
                  <c:v>149</c:v>
                </c:pt>
                <c:pt idx="634">
                  <c:v>13</c:v>
                </c:pt>
                <c:pt idx="635">
                  <c:v>661</c:v>
                </c:pt>
                <c:pt idx="636">
                  <c:v>1048</c:v>
                </c:pt>
                <c:pt idx="637">
                  <c:v>1596</c:v>
                </c:pt>
                <c:pt idx="638">
                  <c:v>270</c:v>
                </c:pt>
                <c:pt idx="639">
                  <c:v>237</c:v>
                </c:pt>
                <c:pt idx="640">
                  <c:v>231</c:v>
                </c:pt>
                <c:pt idx="641">
                  <c:v>2043</c:v>
                </c:pt>
                <c:pt idx="642">
                  <c:v>801</c:v>
                </c:pt>
                <c:pt idx="643">
                  <c:v>1112</c:v>
                </c:pt>
                <c:pt idx="644">
                  <c:v>1833</c:v>
                </c:pt>
                <c:pt idx="645">
                  <c:v>51</c:v>
                </c:pt>
                <c:pt idx="646">
                  <c:v>562</c:v>
                </c:pt>
                <c:pt idx="647">
                  <c:v>368</c:v>
                </c:pt>
                <c:pt idx="648">
                  <c:v>1188</c:v>
                </c:pt>
                <c:pt idx="649">
                  <c:v>541</c:v>
                </c:pt>
                <c:pt idx="650">
                  <c:v>816</c:v>
                </c:pt>
                <c:pt idx="651">
                  <c:v>141</c:v>
                </c:pt>
                <c:pt idx="652">
                  <c:v>20</c:v>
                </c:pt>
                <c:pt idx="653">
                  <c:v>11</c:v>
                </c:pt>
                <c:pt idx="654">
                  <c:v>22</c:v>
                </c:pt>
                <c:pt idx="655">
                  <c:v>1435</c:v>
                </c:pt>
                <c:pt idx="656">
                  <c:v>296</c:v>
                </c:pt>
                <c:pt idx="657">
                  <c:v>447</c:v>
                </c:pt>
                <c:pt idx="658">
                  <c:v>33</c:v>
                </c:pt>
                <c:pt idx="659">
                  <c:v>219</c:v>
                </c:pt>
                <c:pt idx="660">
                  <c:v>1113</c:v>
                </c:pt>
                <c:pt idx="661">
                  <c:v>405</c:v>
                </c:pt>
                <c:pt idx="662">
                  <c:v>133</c:v>
                </c:pt>
                <c:pt idx="663">
                  <c:v>871</c:v>
                </c:pt>
                <c:pt idx="664">
                  <c:v>218</c:v>
                </c:pt>
                <c:pt idx="665">
                  <c:v>56</c:v>
                </c:pt>
                <c:pt idx="666">
                  <c:v>401</c:v>
                </c:pt>
                <c:pt idx="667">
                  <c:v>1020</c:v>
                </c:pt>
                <c:pt idx="668">
                  <c:v>61</c:v>
                </c:pt>
                <c:pt idx="669">
                  <c:v>396</c:v>
                </c:pt>
                <c:pt idx="670">
                  <c:v>290</c:v>
                </c:pt>
                <c:pt idx="671">
                  <c:v>215</c:v>
                </c:pt>
                <c:pt idx="672">
                  <c:v>928</c:v>
                </c:pt>
                <c:pt idx="673">
                  <c:v>8</c:v>
                </c:pt>
                <c:pt idx="674">
                  <c:v>534</c:v>
                </c:pt>
                <c:pt idx="675">
                  <c:v>211</c:v>
                </c:pt>
                <c:pt idx="676">
                  <c:v>461</c:v>
                </c:pt>
                <c:pt idx="677">
                  <c:v>1797</c:v>
                </c:pt>
                <c:pt idx="678">
                  <c:v>70</c:v>
                </c:pt>
                <c:pt idx="679">
                  <c:v>91</c:v>
                </c:pt>
                <c:pt idx="680">
                  <c:v>163</c:v>
                </c:pt>
                <c:pt idx="681">
                  <c:v>15</c:v>
                </c:pt>
                <c:pt idx="682">
                  <c:v>1230</c:v>
                </c:pt>
                <c:pt idx="683">
                  <c:v>63</c:v>
                </c:pt>
                <c:pt idx="684">
                  <c:v>1921</c:v>
                </c:pt>
                <c:pt idx="685">
                  <c:v>373</c:v>
                </c:pt>
                <c:pt idx="686">
                  <c:v>1264</c:v>
                </c:pt>
                <c:pt idx="687">
                  <c:v>133</c:v>
                </c:pt>
                <c:pt idx="688">
                  <c:v>735</c:v>
                </c:pt>
                <c:pt idx="689">
                  <c:v>67</c:v>
                </c:pt>
                <c:pt idx="690">
                  <c:v>326</c:v>
                </c:pt>
                <c:pt idx="691">
                  <c:v>94</c:v>
                </c:pt>
                <c:pt idx="692">
                  <c:v>270</c:v>
                </c:pt>
                <c:pt idx="693">
                  <c:v>446</c:v>
                </c:pt>
                <c:pt idx="694">
                  <c:v>50</c:v>
                </c:pt>
                <c:pt idx="695">
                  <c:v>400</c:v>
                </c:pt>
                <c:pt idx="696">
                  <c:v>734</c:v>
                </c:pt>
                <c:pt idx="697">
                  <c:v>44</c:v>
                </c:pt>
                <c:pt idx="698">
                  <c:v>424</c:v>
                </c:pt>
                <c:pt idx="699">
                  <c:v>502</c:v>
                </c:pt>
                <c:pt idx="700">
                  <c:v>936</c:v>
                </c:pt>
                <c:pt idx="701">
                  <c:v>103</c:v>
                </c:pt>
                <c:pt idx="702">
                  <c:v>76</c:v>
                </c:pt>
                <c:pt idx="703">
                  <c:v>1587</c:v>
                </c:pt>
                <c:pt idx="704">
                  <c:v>18</c:v>
                </c:pt>
                <c:pt idx="705">
                  <c:v>656</c:v>
                </c:pt>
                <c:pt idx="706">
                  <c:v>102</c:v>
                </c:pt>
                <c:pt idx="707">
                  <c:v>409</c:v>
                </c:pt>
                <c:pt idx="708">
                  <c:v>171</c:v>
                </c:pt>
                <c:pt idx="709">
                  <c:v>1472</c:v>
                </c:pt>
                <c:pt idx="710">
                  <c:v>45</c:v>
                </c:pt>
                <c:pt idx="711">
                  <c:v>96</c:v>
                </c:pt>
                <c:pt idx="712">
                  <c:v>109</c:v>
                </c:pt>
                <c:pt idx="713">
                  <c:v>401</c:v>
                </c:pt>
                <c:pt idx="714">
                  <c:v>300</c:v>
                </c:pt>
                <c:pt idx="715">
                  <c:v>21</c:v>
                </c:pt>
                <c:pt idx="716">
                  <c:v>1778</c:v>
                </c:pt>
                <c:pt idx="717">
                  <c:v>49</c:v>
                </c:pt>
                <c:pt idx="718">
                  <c:v>315</c:v>
                </c:pt>
                <c:pt idx="719">
                  <c:v>413</c:v>
                </c:pt>
                <c:pt idx="720">
                  <c:v>176</c:v>
                </c:pt>
                <c:pt idx="721">
                  <c:v>690</c:v>
                </c:pt>
                <c:pt idx="722">
                  <c:v>37</c:v>
                </c:pt>
                <c:pt idx="723">
                  <c:v>93</c:v>
                </c:pt>
                <c:pt idx="724">
                  <c:v>38</c:v>
                </c:pt>
                <c:pt idx="725">
                  <c:v>25</c:v>
                </c:pt>
                <c:pt idx="726">
                  <c:v>95</c:v>
                </c:pt>
                <c:pt idx="727">
                  <c:v>57</c:v>
                </c:pt>
                <c:pt idx="728">
                  <c:v>1580</c:v>
                </c:pt>
                <c:pt idx="729">
                  <c:v>5</c:v>
                </c:pt>
                <c:pt idx="730">
                  <c:v>798</c:v>
                </c:pt>
                <c:pt idx="731">
                  <c:v>70</c:v>
                </c:pt>
                <c:pt idx="732">
                  <c:v>1211</c:v>
                </c:pt>
                <c:pt idx="733">
                  <c:v>401</c:v>
                </c:pt>
                <c:pt idx="734">
                  <c:v>44</c:v>
                </c:pt>
                <c:pt idx="735">
                  <c:v>1958</c:v>
                </c:pt>
                <c:pt idx="736">
                  <c:v>10</c:v>
                </c:pt>
                <c:pt idx="737">
                  <c:v>546</c:v>
                </c:pt>
                <c:pt idx="738">
                  <c:v>332</c:v>
                </c:pt>
                <c:pt idx="739">
                  <c:v>1335</c:v>
                </c:pt>
                <c:pt idx="740">
                  <c:v>83</c:v>
                </c:pt>
                <c:pt idx="741">
                  <c:v>747</c:v>
                </c:pt>
                <c:pt idx="742">
                  <c:v>34</c:v>
                </c:pt>
                <c:pt idx="743">
                  <c:v>79</c:v>
                </c:pt>
                <c:pt idx="744">
                  <c:v>16</c:v>
                </c:pt>
                <c:pt idx="745">
                  <c:v>1615</c:v>
                </c:pt>
                <c:pt idx="746">
                  <c:v>263</c:v>
                </c:pt>
                <c:pt idx="747">
                  <c:v>660</c:v>
                </c:pt>
                <c:pt idx="748">
                  <c:v>985</c:v>
                </c:pt>
                <c:pt idx="749">
                  <c:v>79</c:v>
                </c:pt>
                <c:pt idx="750">
                  <c:v>30</c:v>
                </c:pt>
                <c:pt idx="751">
                  <c:v>1608</c:v>
                </c:pt>
                <c:pt idx="752">
                  <c:v>264</c:v>
                </c:pt>
                <c:pt idx="753">
                  <c:v>39</c:v>
                </c:pt>
                <c:pt idx="754">
                  <c:v>41</c:v>
                </c:pt>
                <c:pt idx="755">
                  <c:v>8</c:v>
                </c:pt>
                <c:pt idx="756">
                  <c:v>1782</c:v>
                </c:pt>
                <c:pt idx="757">
                  <c:v>325</c:v>
                </c:pt>
                <c:pt idx="758">
                  <c:v>24</c:v>
                </c:pt>
                <c:pt idx="759">
                  <c:v>50</c:v>
                </c:pt>
                <c:pt idx="760">
                  <c:v>178</c:v>
                </c:pt>
                <c:pt idx="761">
                  <c:v>1065</c:v>
                </c:pt>
                <c:pt idx="762">
                  <c:v>62</c:v>
                </c:pt>
                <c:pt idx="763">
                  <c:v>86</c:v>
                </c:pt>
                <c:pt idx="764">
                  <c:v>42</c:v>
                </c:pt>
                <c:pt idx="765">
                  <c:v>42</c:v>
                </c:pt>
                <c:pt idx="766">
                  <c:v>817</c:v>
                </c:pt>
                <c:pt idx="767">
                  <c:v>70</c:v>
                </c:pt>
                <c:pt idx="768">
                  <c:v>20</c:v>
                </c:pt>
                <c:pt idx="769">
                  <c:v>907</c:v>
                </c:pt>
                <c:pt idx="770">
                  <c:v>246</c:v>
                </c:pt>
                <c:pt idx="771">
                  <c:v>81</c:v>
                </c:pt>
                <c:pt idx="772">
                  <c:v>694</c:v>
                </c:pt>
                <c:pt idx="773">
                  <c:v>61</c:v>
                </c:pt>
                <c:pt idx="774">
                  <c:v>429</c:v>
                </c:pt>
                <c:pt idx="775">
                  <c:v>19</c:v>
                </c:pt>
                <c:pt idx="776">
                  <c:v>61</c:v>
                </c:pt>
                <c:pt idx="777">
                  <c:v>1890</c:v>
                </c:pt>
                <c:pt idx="778">
                  <c:v>46</c:v>
                </c:pt>
                <c:pt idx="779">
                  <c:v>1194</c:v>
                </c:pt>
                <c:pt idx="780">
                  <c:v>63</c:v>
                </c:pt>
                <c:pt idx="781">
                  <c:v>38</c:v>
                </c:pt>
                <c:pt idx="782">
                  <c:v>75</c:v>
                </c:pt>
                <c:pt idx="783">
                  <c:v>55</c:v>
                </c:pt>
                <c:pt idx="784">
                  <c:v>1478</c:v>
                </c:pt>
                <c:pt idx="785">
                  <c:v>385</c:v>
                </c:pt>
                <c:pt idx="786">
                  <c:v>209</c:v>
                </c:pt>
                <c:pt idx="787">
                  <c:v>382</c:v>
                </c:pt>
                <c:pt idx="788">
                  <c:v>642</c:v>
                </c:pt>
                <c:pt idx="789">
                  <c:v>77</c:v>
                </c:pt>
                <c:pt idx="790">
                  <c:v>106</c:v>
                </c:pt>
                <c:pt idx="791">
                  <c:v>606</c:v>
                </c:pt>
                <c:pt idx="792">
                  <c:v>54</c:v>
                </c:pt>
                <c:pt idx="793">
                  <c:v>1226</c:v>
                </c:pt>
                <c:pt idx="794">
                  <c:v>909</c:v>
                </c:pt>
                <c:pt idx="795">
                  <c:v>823</c:v>
                </c:pt>
                <c:pt idx="796">
                  <c:v>19</c:v>
                </c:pt>
                <c:pt idx="797">
                  <c:v>380</c:v>
                </c:pt>
                <c:pt idx="798">
                  <c:v>296</c:v>
                </c:pt>
                <c:pt idx="799">
                  <c:v>59</c:v>
                </c:pt>
                <c:pt idx="800">
                  <c:v>31</c:v>
                </c:pt>
                <c:pt idx="801">
                  <c:v>32</c:v>
                </c:pt>
                <c:pt idx="802">
                  <c:v>542</c:v>
                </c:pt>
                <c:pt idx="803">
                  <c:v>988</c:v>
                </c:pt>
                <c:pt idx="804">
                  <c:v>1753</c:v>
                </c:pt>
                <c:pt idx="805">
                  <c:v>1536</c:v>
                </c:pt>
                <c:pt idx="806">
                  <c:v>449</c:v>
                </c:pt>
                <c:pt idx="807">
                  <c:v>22</c:v>
                </c:pt>
                <c:pt idx="808">
                  <c:v>664</c:v>
                </c:pt>
                <c:pt idx="809">
                  <c:v>2346</c:v>
                </c:pt>
                <c:pt idx="810">
                  <c:v>1139</c:v>
                </c:pt>
                <c:pt idx="811">
                  <c:v>496</c:v>
                </c:pt>
                <c:pt idx="812">
                  <c:v>48</c:v>
                </c:pt>
                <c:pt idx="813">
                  <c:v>1027</c:v>
                </c:pt>
                <c:pt idx="814">
                  <c:v>1497</c:v>
                </c:pt>
                <c:pt idx="815">
                  <c:v>348</c:v>
                </c:pt>
                <c:pt idx="816">
                  <c:v>192</c:v>
                </c:pt>
                <c:pt idx="817">
                  <c:v>860</c:v>
                </c:pt>
                <c:pt idx="818">
                  <c:v>530</c:v>
                </c:pt>
                <c:pt idx="819">
                  <c:v>48</c:v>
                </c:pt>
                <c:pt idx="820">
                  <c:v>272</c:v>
                </c:pt>
                <c:pt idx="821">
                  <c:v>1410</c:v>
                </c:pt>
                <c:pt idx="822">
                  <c:v>751</c:v>
                </c:pt>
                <c:pt idx="823">
                  <c:v>1001</c:v>
                </c:pt>
                <c:pt idx="824">
                  <c:v>72</c:v>
                </c:pt>
                <c:pt idx="825">
                  <c:v>167</c:v>
                </c:pt>
                <c:pt idx="826">
                  <c:v>63</c:v>
                </c:pt>
                <c:pt idx="827">
                  <c:v>795</c:v>
                </c:pt>
                <c:pt idx="828">
                  <c:v>77</c:v>
                </c:pt>
                <c:pt idx="829">
                  <c:v>357</c:v>
                </c:pt>
                <c:pt idx="830">
                  <c:v>17</c:v>
                </c:pt>
                <c:pt idx="831">
                  <c:v>59</c:v>
                </c:pt>
                <c:pt idx="832">
                  <c:v>736</c:v>
                </c:pt>
                <c:pt idx="833">
                  <c:v>42</c:v>
                </c:pt>
                <c:pt idx="834">
                  <c:v>186</c:v>
                </c:pt>
                <c:pt idx="835">
                  <c:v>943</c:v>
                </c:pt>
                <c:pt idx="836">
                  <c:v>44</c:v>
                </c:pt>
                <c:pt idx="837">
                  <c:v>1461</c:v>
                </c:pt>
                <c:pt idx="838">
                  <c:v>1662</c:v>
                </c:pt>
                <c:pt idx="839">
                  <c:v>322</c:v>
                </c:pt>
                <c:pt idx="840">
                  <c:v>38</c:v>
                </c:pt>
                <c:pt idx="841">
                  <c:v>680</c:v>
                </c:pt>
                <c:pt idx="842">
                  <c:v>68</c:v>
                </c:pt>
                <c:pt idx="843">
                  <c:v>367</c:v>
                </c:pt>
                <c:pt idx="844">
                  <c:v>1525</c:v>
                </c:pt>
                <c:pt idx="845">
                  <c:v>41</c:v>
                </c:pt>
                <c:pt idx="846">
                  <c:v>575</c:v>
                </c:pt>
                <c:pt idx="847">
                  <c:v>44</c:v>
                </c:pt>
                <c:pt idx="848">
                  <c:v>590</c:v>
                </c:pt>
                <c:pt idx="849">
                  <c:v>1092</c:v>
                </c:pt>
                <c:pt idx="850">
                  <c:v>28</c:v>
                </c:pt>
                <c:pt idx="851">
                  <c:v>59</c:v>
                </c:pt>
                <c:pt idx="852">
                  <c:v>22</c:v>
                </c:pt>
                <c:pt idx="853">
                  <c:v>805</c:v>
                </c:pt>
                <c:pt idx="854">
                  <c:v>28</c:v>
                </c:pt>
                <c:pt idx="855">
                  <c:v>131</c:v>
                </c:pt>
                <c:pt idx="856">
                  <c:v>189</c:v>
                </c:pt>
                <c:pt idx="857">
                  <c:v>960</c:v>
                </c:pt>
                <c:pt idx="858">
                  <c:v>235</c:v>
                </c:pt>
                <c:pt idx="859">
                  <c:v>1286</c:v>
                </c:pt>
                <c:pt idx="860">
                  <c:v>1179</c:v>
                </c:pt>
                <c:pt idx="861">
                  <c:v>1968</c:v>
                </c:pt>
                <c:pt idx="862">
                  <c:v>779</c:v>
                </c:pt>
                <c:pt idx="863">
                  <c:v>1086</c:v>
                </c:pt>
                <c:pt idx="864">
                  <c:v>59</c:v>
                </c:pt>
                <c:pt idx="865">
                  <c:v>595</c:v>
                </c:pt>
                <c:pt idx="866">
                  <c:v>8</c:v>
                </c:pt>
                <c:pt idx="867">
                  <c:v>960</c:v>
                </c:pt>
                <c:pt idx="868">
                  <c:v>22</c:v>
                </c:pt>
                <c:pt idx="869">
                  <c:v>1702</c:v>
                </c:pt>
                <c:pt idx="870">
                  <c:v>794</c:v>
                </c:pt>
                <c:pt idx="871">
                  <c:v>1574</c:v>
                </c:pt>
                <c:pt idx="872">
                  <c:v>1217</c:v>
                </c:pt>
                <c:pt idx="873">
                  <c:v>526</c:v>
                </c:pt>
                <c:pt idx="874">
                  <c:v>34</c:v>
                </c:pt>
                <c:pt idx="875">
                  <c:v>68</c:v>
                </c:pt>
                <c:pt idx="876">
                  <c:v>39</c:v>
                </c:pt>
                <c:pt idx="877">
                  <c:v>467</c:v>
                </c:pt>
                <c:pt idx="878">
                  <c:v>1028</c:v>
                </c:pt>
                <c:pt idx="879">
                  <c:v>97</c:v>
                </c:pt>
                <c:pt idx="880">
                  <c:v>63</c:v>
                </c:pt>
                <c:pt idx="881">
                  <c:v>1816</c:v>
                </c:pt>
                <c:pt idx="882">
                  <c:v>122</c:v>
                </c:pt>
                <c:pt idx="883">
                  <c:v>180</c:v>
                </c:pt>
                <c:pt idx="884">
                  <c:v>122</c:v>
                </c:pt>
                <c:pt idx="885">
                  <c:v>174</c:v>
                </c:pt>
                <c:pt idx="886">
                  <c:v>1229</c:v>
                </c:pt>
                <c:pt idx="887">
                  <c:v>95</c:v>
                </c:pt>
                <c:pt idx="888">
                  <c:v>890</c:v>
                </c:pt>
                <c:pt idx="889">
                  <c:v>1319</c:v>
                </c:pt>
                <c:pt idx="890">
                  <c:v>25</c:v>
                </c:pt>
                <c:pt idx="891">
                  <c:v>1190</c:v>
                </c:pt>
                <c:pt idx="892">
                  <c:v>106</c:v>
                </c:pt>
                <c:pt idx="893">
                  <c:v>714</c:v>
                </c:pt>
                <c:pt idx="894">
                  <c:v>17</c:v>
                </c:pt>
                <c:pt idx="895">
                  <c:v>148</c:v>
                </c:pt>
                <c:pt idx="896">
                  <c:v>235</c:v>
                </c:pt>
                <c:pt idx="897">
                  <c:v>602</c:v>
                </c:pt>
                <c:pt idx="898">
                  <c:v>67</c:v>
                </c:pt>
                <c:pt idx="899">
                  <c:v>495</c:v>
                </c:pt>
                <c:pt idx="900">
                  <c:v>1052</c:v>
                </c:pt>
                <c:pt idx="901">
                  <c:v>981</c:v>
                </c:pt>
                <c:pt idx="902">
                  <c:v>15</c:v>
                </c:pt>
                <c:pt idx="903">
                  <c:v>2349</c:v>
                </c:pt>
                <c:pt idx="904">
                  <c:v>2087</c:v>
                </c:pt>
                <c:pt idx="905">
                  <c:v>17</c:v>
                </c:pt>
                <c:pt idx="906">
                  <c:v>78</c:v>
                </c:pt>
                <c:pt idx="907">
                  <c:v>81</c:v>
                </c:pt>
                <c:pt idx="908">
                  <c:v>679</c:v>
                </c:pt>
                <c:pt idx="909">
                  <c:v>1724</c:v>
                </c:pt>
                <c:pt idx="910">
                  <c:v>87</c:v>
                </c:pt>
                <c:pt idx="911">
                  <c:v>279</c:v>
                </c:pt>
                <c:pt idx="912">
                  <c:v>57</c:v>
                </c:pt>
                <c:pt idx="913">
                  <c:v>1471</c:v>
                </c:pt>
                <c:pt idx="914">
                  <c:v>115</c:v>
                </c:pt>
                <c:pt idx="915">
                  <c:v>120</c:v>
                </c:pt>
                <c:pt idx="916">
                  <c:v>1490</c:v>
                </c:pt>
                <c:pt idx="917">
                  <c:v>1029</c:v>
                </c:pt>
                <c:pt idx="918">
                  <c:v>57</c:v>
                </c:pt>
                <c:pt idx="919">
                  <c:v>28</c:v>
                </c:pt>
                <c:pt idx="920">
                  <c:v>1812</c:v>
                </c:pt>
                <c:pt idx="921">
                  <c:v>1724</c:v>
                </c:pt>
                <c:pt idx="922">
                  <c:v>913</c:v>
                </c:pt>
                <c:pt idx="923">
                  <c:v>317</c:v>
                </c:pt>
                <c:pt idx="924">
                  <c:v>727</c:v>
                </c:pt>
                <c:pt idx="925">
                  <c:v>2009</c:v>
                </c:pt>
                <c:pt idx="926">
                  <c:v>44</c:v>
                </c:pt>
                <c:pt idx="927">
                  <c:v>1575</c:v>
                </c:pt>
                <c:pt idx="928">
                  <c:v>1280</c:v>
                </c:pt>
                <c:pt idx="929">
                  <c:v>1829</c:v>
                </c:pt>
                <c:pt idx="930">
                  <c:v>203</c:v>
                </c:pt>
                <c:pt idx="931">
                  <c:v>49</c:v>
                </c:pt>
                <c:pt idx="932">
                  <c:v>151</c:v>
                </c:pt>
                <c:pt idx="933">
                  <c:v>310</c:v>
                </c:pt>
                <c:pt idx="934">
                  <c:v>29</c:v>
                </c:pt>
                <c:pt idx="935">
                  <c:v>1464</c:v>
                </c:pt>
                <c:pt idx="936">
                  <c:v>1533</c:v>
                </c:pt>
                <c:pt idx="937">
                  <c:v>39</c:v>
                </c:pt>
                <c:pt idx="938">
                  <c:v>267</c:v>
                </c:pt>
                <c:pt idx="939">
                  <c:v>25</c:v>
                </c:pt>
                <c:pt idx="940">
                  <c:v>1052</c:v>
                </c:pt>
                <c:pt idx="941">
                  <c:v>2018</c:v>
                </c:pt>
                <c:pt idx="942">
                  <c:v>184</c:v>
                </c:pt>
                <c:pt idx="943">
                  <c:v>1049</c:v>
                </c:pt>
                <c:pt idx="944">
                  <c:v>418</c:v>
                </c:pt>
                <c:pt idx="945">
                  <c:v>957</c:v>
                </c:pt>
                <c:pt idx="946">
                  <c:v>1199</c:v>
                </c:pt>
                <c:pt idx="947">
                  <c:v>1185</c:v>
                </c:pt>
                <c:pt idx="948">
                  <c:v>223</c:v>
                </c:pt>
                <c:pt idx="949">
                  <c:v>573</c:v>
                </c:pt>
                <c:pt idx="950">
                  <c:v>65</c:v>
                </c:pt>
                <c:pt idx="951">
                  <c:v>43</c:v>
                </c:pt>
                <c:pt idx="952">
                  <c:v>275</c:v>
                </c:pt>
                <c:pt idx="953">
                  <c:v>45</c:v>
                </c:pt>
                <c:pt idx="954">
                  <c:v>1562</c:v>
                </c:pt>
                <c:pt idx="955">
                  <c:v>84</c:v>
                </c:pt>
                <c:pt idx="956">
                  <c:v>1631</c:v>
                </c:pt>
                <c:pt idx="957">
                  <c:v>1392</c:v>
                </c:pt>
                <c:pt idx="958">
                  <c:v>56</c:v>
                </c:pt>
                <c:pt idx="959">
                  <c:v>497</c:v>
                </c:pt>
                <c:pt idx="960">
                  <c:v>37</c:v>
                </c:pt>
                <c:pt idx="961">
                  <c:v>1078</c:v>
                </c:pt>
                <c:pt idx="962">
                  <c:v>359</c:v>
                </c:pt>
                <c:pt idx="963">
                  <c:v>704</c:v>
                </c:pt>
                <c:pt idx="964">
                  <c:v>1044</c:v>
                </c:pt>
                <c:pt idx="965">
                  <c:v>16</c:v>
                </c:pt>
                <c:pt idx="966">
                  <c:v>1670</c:v>
                </c:pt>
                <c:pt idx="967">
                  <c:v>316</c:v>
                </c:pt>
                <c:pt idx="968">
                  <c:v>725</c:v>
                </c:pt>
                <c:pt idx="969">
                  <c:v>282</c:v>
                </c:pt>
                <c:pt idx="970">
                  <c:v>1161</c:v>
                </c:pt>
                <c:pt idx="971">
                  <c:v>417</c:v>
                </c:pt>
                <c:pt idx="972">
                  <c:v>64</c:v>
                </c:pt>
                <c:pt idx="973">
                  <c:v>41</c:v>
                </c:pt>
                <c:pt idx="974">
                  <c:v>30</c:v>
                </c:pt>
                <c:pt idx="975">
                  <c:v>1757</c:v>
                </c:pt>
                <c:pt idx="976">
                  <c:v>34</c:v>
                </c:pt>
                <c:pt idx="977">
                  <c:v>20</c:v>
                </c:pt>
                <c:pt idx="978">
                  <c:v>1338</c:v>
                </c:pt>
                <c:pt idx="979">
                  <c:v>1064</c:v>
                </c:pt>
                <c:pt idx="980">
                  <c:v>292</c:v>
                </c:pt>
                <c:pt idx="981">
                  <c:v>33</c:v>
                </c:pt>
                <c:pt idx="982">
                  <c:v>201</c:v>
                </c:pt>
                <c:pt idx="983">
                  <c:v>636</c:v>
                </c:pt>
                <c:pt idx="984">
                  <c:v>17</c:v>
                </c:pt>
                <c:pt idx="985">
                  <c:v>2486</c:v>
                </c:pt>
                <c:pt idx="986">
                  <c:v>26</c:v>
                </c:pt>
                <c:pt idx="987">
                  <c:v>139</c:v>
                </c:pt>
                <c:pt idx="988">
                  <c:v>721</c:v>
                </c:pt>
                <c:pt idx="989">
                  <c:v>34</c:v>
                </c:pt>
                <c:pt idx="990">
                  <c:v>1047</c:v>
                </c:pt>
                <c:pt idx="991">
                  <c:v>910</c:v>
                </c:pt>
                <c:pt idx="992">
                  <c:v>1531</c:v>
                </c:pt>
                <c:pt idx="993">
                  <c:v>244</c:v>
                </c:pt>
                <c:pt idx="994">
                  <c:v>1168</c:v>
                </c:pt>
                <c:pt idx="995">
                  <c:v>693</c:v>
                </c:pt>
                <c:pt idx="996">
                  <c:v>95</c:v>
                </c:pt>
                <c:pt idx="997">
                  <c:v>1097</c:v>
                </c:pt>
                <c:pt idx="998">
                  <c:v>40</c:v>
                </c:pt>
                <c:pt idx="999">
                  <c:v>914</c:v>
                </c:pt>
                <c:pt idx="1000">
                  <c:v>236</c:v>
                </c:pt>
                <c:pt idx="1001">
                  <c:v>971</c:v>
                </c:pt>
                <c:pt idx="1002">
                  <c:v>882</c:v>
                </c:pt>
                <c:pt idx="1003">
                  <c:v>268</c:v>
                </c:pt>
                <c:pt idx="1004">
                  <c:v>946</c:v>
                </c:pt>
                <c:pt idx="1005">
                  <c:v>2047</c:v>
                </c:pt>
                <c:pt idx="1006">
                  <c:v>1013</c:v>
                </c:pt>
                <c:pt idx="1007">
                  <c:v>792</c:v>
                </c:pt>
                <c:pt idx="1008">
                  <c:v>67</c:v>
                </c:pt>
                <c:pt idx="1009">
                  <c:v>42</c:v>
                </c:pt>
                <c:pt idx="1010">
                  <c:v>1461</c:v>
                </c:pt>
                <c:pt idx="1011">
                  <c:v>1288</c:v>
                </c:pt>
                <c:pt idx="1012">
                  <c:v>20</c:v>
                </c:pt>
                <c:pt idx="1013">
                  <c:v>78</c:v>
                </c:pt>
                <c:pt idx="1014">
                  <c:v>75</c:v>
                </c:pt>
                <c:pt idx="1015">
                  <c:v>2279</c:v>
                </c:pt>
                <c:pt idx="1016">
                  <c:v>51</c:v>
                </c:pt>
                <c:pt idx="1017">
                  <c:v>882</c:v>
                </c:pt>
                <c:pt idx="1018">
                  <c:v>460</c:v>
                </c:pt>
                <c:pt idx="1019">
                  <c:v>757</c:v>
                </c:pt>
                <c:pt idx="1020">
                  <c:v>396</c:v>
                </c:pt>
                <c:pt idx="1021">
                  <c:v>182</c:v>
                </c:pt>
                <c:pt idx="1022">
                  <c:v>1442</c:v>
                </c:pt>
                <c:pt idx="1023">
                  <c:v>492</c:v>
                </c:pt>
                <c:pt idx="1024">
                  <c:v>75</c:v>
                </c:pt>
                <c:pt idx="1025">
                  <c:v>103</c:v>
                </c:pt>
                <c:pt idx="1026">
                  <c:v>306</c:v>
                </c:pt>
                <c:pt idx="1027">
                  <c:v>732</c:v>
                </c:pt>
                <c:pt idx="1028">
                  <c:v>813</c:v>
                </c:pt>
                <c:pt idx="1029">
                  <c:v>106</c:v>
                </c:pt>
                <c:pt idx="1030">
                  <c:v>815</c:v>
                </c:pt>
                <c:pt idx="1031">
                  <c:v>1121</c:v>
                </c:pt>
                <c:pt idx="1032">
                  <c:v>81</c:v>
                </c:pt>
                <c:pt idx="1033">
                  <c:v>60</c:v>
                </c:pt>
                <c:pt idx="1034">
                  <c:v>34</c:v>
                </c:pt>
                <c:pt idx="1035">
                  <c:v>416</c:v>
                </c:pt>
                <c:pt idx="1036">
                  <c:v>845</c:v>
                </c:pt>
                <c:pt idx="1037">
                  <c:v>63</c:v>
                </c:pt>
                <c:pt idx="1038">
                  <c:v>74</c:v>
                </c:pt>
                <c:pt idx="1039">
                  <c:v>149</c:v>
                </c:pt>
                <c:pt idx="1040">
                  <c:v>882</c:v>
                </c:pt>
                <c:pt idx="1041">
                  <c:v>1173</c:v>
                </c:pt>
                <c:pt idx="1042">
                  <c:v>38</c:v>
                </c:pt>
                <c:pt idx="1043">
                  <c:v>1295</c:v>
                </c:pt>
                <c:pt idx="1044">
                  <c:v>518</c:v>
                </c:pt>
                <c:pt idx="1045">
                  <c:v>77</c:v>
                </c:pt>
                <c:pt idx="1046">
                  <c:v>264</c:v>
                </c:pt>
                <c:pt idx="1047">
                  <c:v>94</c:v>
                </c:pt>
                <c:pt idx="1048">
                  <c:v>55</c:v>
                </c:pt>
                <c:pt idx="1049">
                  <c:v>787</c:v>
                </c:pt>
                <c:pt idx="1050">
                  <c:v>81</c:v>
                </c:pt>
                <c:pt idx="1051">
                  <c:v>199</c:v>
                </c:pt>
                <c:pt idx="1052">
                  <c:v>21</c:v>
                </c:pt>
                <c:pt idx="1053">
                  <c:v>231</c:v>
                </c:pt>
                <c:pt idx="1054">
                  <c:v>35</c:v>
                </c:pt>
                <c:pt idx="1055">
                  <c:v>55</c:v>
                </c:pt>
                <c:pt idx="1056">
                  <c:v>76</c:v>
                </c:pt>
                <c:pt idx="1057">
                  <c:v>2088</c:v>
                </c:pt>
                <c:pt idx="1058">
                  <c:v>1338</c:v>
                </c:pt>
                <c:pt idx="1059">
                  <c:v>1008</c:v>
                </c:pt>
                <c:pt idx="1060">
                  <c:v>88</c:v>
                </c:pt>
                <c:pt idx="1061">
                  <c:v>11</c:v>
                </c:pt>
                <c:pt idx="1062">
                  <c:v>96</c:v>
                </c:pt>
                <c:pt idx="1063">
                  <c:v>1128</c:v>
                </c:pt>
                <c:pt idx="1064">
                  <c:v>702</c:v>
                </c:pt>
                <c:pt idx="1065">
                  <c:v>80</c:v>
                </c:pt>
                <c:pt idx="1066">
                  <c:v>294</c:v>
                </c:pt>
                <c:pt idx="1067">
                  <c:v>716</c:v>
                </c:pt>
                <c:pt idx="1068">
                  <c:v>1179</c:v>
                </c:pt>
                <c:pt idx="1069">
                  <c:v>1062</c:v>
                </c:pt>
                <c:pt idx="1070">
                  <c:v>253</c:v>
                </c:pt>
                <c:pt idx="1071">
                  <c:v>1482</c:v>
                </c:pt>
                <c:pt idx="1072">
                  <c:v>13</c:v>
                </c:pt>
                <c:pt idx="1073">
                  <c:v>542</c:v>
                </c:pt>
                <c:pt idx="1074">
                  <c:v>24</c:v>
                </c:pt>
                <c:pt idx="1075">
                  <c:v>1341</c:v>
                </c:pt>
                <c:pt idx="1076">
                  <c:v>146</c:v>
                </c:pt>
                <c:pt idx="1077">
                  <c:v>1893</c:v>
                </c:pt>
                <c:pt idx="1078">
                  <c:v>95</c:v>
                </c:pt>
                <c:pt idx="1079">
                  <c:v>47</c:v>
                </c:pt>
                <c:pt idx="1080">
                  <c:v>772</c:v>
                </c:pt>
                <c:pt idx="1081">
                  <c:v>1079</c:v>
                </c:pt>
                <c:pt idx="1082">
                  <c:v>494</c:v>
                </c:pt>
                <c:pt idx="1083">
                  <c:v>42</c:v>
                </c:pt>
                <c:pt idx="1084">
                  <c:v>858</c:v>
                </c:pt>
                <c:pt idx="1085">
                  <c:v>71</c:v>
                </c:pt>
                <c:pt idx="1086">
                  <c:v>1082</c:v>
                </c:pt>
                <c:pt idx="1087">
                  <c:v>119</c:v>
                </c:pt>
                <c:pt idx="1088">
                  <c:v>1148</c:v>
                </c:pt>
                <c:pt idx="1089">
                  <c:v>194</c:v>
                </c:pt>
                <c:pt idx="1090">
                  <c:v>2074</c:v>
                </c:pt>
                <c:pt idx="1091">
                  <c:v>57</c:v>
                </c:pt>
                <c:pt idx="1092">
                  <c:v>81</c:v>
                </c:pt>
                <c:pt idx="1093">
                  <c:v>1146</c:v>
                </c:pt>
                <c:pt idx="1094">
                  <c:v>15</c:v>
                </c:pt>
                <c:pt idx="1095">
                  <c:v>25</c:v>
                </c:pt>
                <c:pt idx="1096">
                  <c:v>37</c:v>
                </c:pt>
                <c:pt idx="1097">
                  <c:v>1815</c:v>
                </c:pt>
                <c:pt idx="1098">
                  <c:v>39</c:v>
                </c:pt>
                <c:pt idx="1099">
                  <c:v>393</c:v>
                </c:pt>
                <c:pt idx="1100">
                  <c:v>180</c:v>
                </c:pt>
                <c:pt idx="1101">
                  <c:v>733</c:v>
                </c:pt>
                <c:pt idx="1102">
                  <c:v>235</c:v>
                </c:pt>
                <c:pt idx="1103">
                  <c:v>486</c:v>
                </c:pt>
                <c:pt idx="1104">
                  <c:v>12</c:v>
                </c:pt>
                <c:pt idx="1105">
                  <c:v>928</c:v>
                </c:pt>
                <c:pt idx="1106">
                  <c:v>1478</c:v>
                </c:pt>
                <c:pt idx="1107">
                  <c:v>1477</c:v>
                </c:pt>
                <c:pt idx="1108">
                  <c:v>144</c:v>
                </c:pt>
                <c:pt idx="1109">
                  <c:v>982</c:v>
                </c:pt>
                <c:pt idx="1110">
                  <c:v>16</c:v>
                </c:pt>
                <c:pt idx="1111">
                  <c:v>1093</c:v>
                </c:pt>
                <c:pt idx="1112">
                  <c:v>90</c:v>
                </c:pt>
                <c:pt idx="1113">
                  <c:v>1456</c:v>
                </c:pt>
                <c:pt idx="1114">
                  <c:v>1029</c:v>
                </c:pt>
                <c:pt idx="1115">
                  <c:v>75</c:v>
                </c:pt>
                <c:pt idx="1116">
                  <c:v>35</c:v>
                </c:pt>
                <c:pt idx="1117">
                  <c:v>2059</c:v>
                </c:pt>
                <c:pt idx="1118">
                  <c:v>68</c:v>
                </c:pt>
                <c:pt idx="1119">
                  <c:v>802</c:v>
                </c:pt>
                <c:pt idx="1120">
                  <c:v>71</c:v>
                </c:pt>
                <c:pt idx="1121">
                  <c:v>610</c:v>
                </c:pt>
                <c:pt idx="1122">
                  <c:v>832</c:v>
                </c:pt>
                <c:pt idx="1123">
                  <c:v>107</c:v>
                </c:pt>
                <c:pt idx="1124">
                  <c:v>127</c:v>
                </c:pt>
                <c:pt idx="1125">
                  <c:v>40</c:v>
                </c:pt>
                <c:pt idx="1126">
                  <c:v>1453</c:v>
                </c:pt>
                <c:pt idx="1127">
                  <c:v>129</c:v>
                </c:pt>
                <c:pt idx="1128">
                  <c:v>1722</c:v>
                </c:pt>
                <c:pt idx="1129">
                  <c:v>66</c:v>
                </c:pt>
                <c:pt idx="1130">
                  <c:v>88</c:v>
                </c:pt>
                <c:pt idx="1131">
                  <c:v>223</c:v>
                </c:pt>
                <c:pt idx="1132">
                  <c:v>747</c:v>
                </c:pt>
                <c:pt idx="1133">
                  <c:v>122</c:v>
                </c:pt>
                <c:pt idx="1134">
                  <c:v>416</c:v>
                </c:pt>
                <c:pt idx="1135">
                  <c:v>1597</c:v>
                </c:pt>
                <c:pt idx="1136">
                  <c:v>691</c:v>
                </c:pt>
                <c:pt idx="1137">
                  <c:v>122</c:v>
                </c:pt>
                <c:pt idx="1138">
                  <c:v>1040</c:v>
                </c:pt>
                <c:pt idx="1139">
                  <c:v>1282</c:v>
                </c:pt>
                <c:pt idx="1140">
                  <c:v>20</c:v>
                </c:pt>
                <c:pt idx="1141">
                  <c:v>530</c:v>
                </c:pt>
                <c:pt idx="1142">
                  <c:v>654</c:v>
                </c:pt>
                <c:pt idx="1143">
                  <c:v>692</c:v>
                </c:pt>
                <c:pt idx="1144">
                  <c:v>568</c:v>
                </c:pt>
                <c:pt idx="1145">
                  <c:v>1071</c:v>
                </c:pt>
                <c:pt idx="1146">
                  <c:v>1674</c:v>
                </c:pt>
                <c:pt idx="1147">
                  <c:v>6</c:v>
                </c:pt>
                <c:pt idx="1148">
                  <c:v>395</c:v>
                </c:pt>
                <c:pt idx="1149">
                  <c:v>121</c:v>
                </c:pt>
                <c:pt idx="1150">
                  <c:v>776</c:v>
                </c:pt>
                <c:pt idx="1151">
                  <c:v>1134</c:v>
                </c:pt>
                <c:pt idx="1152">
                  <c:v>749</c:v>
                </c:pt>
                <c:pt idx="1153">
                  <c:v>641</c:v>
                </c:pt>
                <c:pt idx="1154">
                  <c:v>916</c:v>
                </c:pt>
                <c:pt idx="1155">
                  <c:v>395</c:v>
                </c:pt>
                <c:pt idx="1156">
                  <c:v>1012</c:v>
                </c:pt>
                <c:pt idx="1157">
                  <c:v>529</c:v>
                </c:pt>
                <c:pt idx="1158">
                  <c:v>299</c:v>
                </c:pt>
                <c:pt idx="1159">
                  <c:v>1501</c:v>
                </c:pt>
                <c:pt idx="1160">
                  <c:v>903</c:v>
                </c:pt>
                <c:pt idx="1161">
                  <c:v>129</c:v>
                </c:pt>
                <c:pt idx="1162">
                  <c:v>1826</c:v>
                </c:pt>
                <c:pt idx="1163">
                  <c:v>133</c:v>
                </c:pt>
                <c:pt idx="1164">
                  <c:v>353</c:v>
                </c:pt>
                <c:pt idx="1165">
                  <c:v>41</c:v>
                </c:pt>
                <c:pt idx="1166">
                  <c:v>122</c:v>
                </c:pt>
                <c:pt idx="1167">
                  <c:v>279</c:v>
                </c:pt>
                <c:pt idx="1168">
                  <c:v>1305</c:v>
                </c:pt>
                <c:pt idx="1169">
                  <c:v>36</c:v>
                </c:pt>
                <c:pt idx="1170">
                  <c:v>93</c:v>
                </c:pt>
                <c:pt idx="1171">
                  <c:v>1536</c:v>
                </c:pt>
                <c:pt idx="1172">
                  <c:v>562</c:v>
                </c:pt>
                <c:pt idx="1173">
                  <c:v>42</c:v>
                </c:pt>
                <c:pt idx="1174">
                  <c:v>52</c:v>
                </c:pt>
                <c:pt idx="1175">
                  <c:v>54</c:v>
                </c:pt>
                <c:pt idx="1176">
                  <c:v>967</c:v>
                </c:pt>
                <c:pt idx="1177">
                  <c:v>312</c:v>
                </c:pt>
                <c:pt idx="1178">
                  <c:v>38</c:v>
                </c:pt>
                <c:pt idx="1179">
                  <c:v>21</c:v>
                </c:pt>
                <c:pt idx="1180">
                  <c:v>301</c:v>
                </c:pt>
                <c:pt idx="1181">
                  <c:v>38</c:v>
                </c:pt>
                <c:pt idx="1182">
                  <c:v>499</c:v>
                </c:pt>
                <c:pt idx="1183">
                  <c:v>274</c:v>
                </c:pt>
                <c:pt idx="1184">
                  <c:v>1947</c:v>
                </c:pt>
                <c:pt idx="1185">
                  <c:v>1193</c:v>
                </c:pt>
                <c:pt idx="1186">
                  <c:v>60</c:v>
                </c:pt>
                <c:pt idx="1187">
                  <c:v>559</c:v>
                </c:pt>
                <c:pt idx="1188">
                  <c:v>448</c:v>
                </c:pt>
                <c:pt idx="1189">
                  <c:v>1117</c:v>
                </c:pt>
                <c:pt idx="1190">
                  <c:v>1658</c:v>
                </c:pt>
                <c:pt idx="1191">
                  <c:v>1478</c:v>
                </c:pt>
                <c:pt idx="1192">
                  <c:v>475</c:v>
                </c:pt>
                <c:pt idx="1193">
                  <c:v>388</c:v>
                </c:pt>
                <c:pt idx="1194">
                  <c:v>965</c:v>
                </c:pt>
                <c:pt idx="1195">
                  <c:v>1693</c:v>
                </c:pt>
                <c:pt idx="1196">
                  <c:v>463</c:v>
                </c:pt>
                <c:pt idx="1197">
                  <c:v>187</c:v>
                </c:pt>
                <c:pt idx="1198">
                  <c:v>486</c:v>
                </c:pt>
                <c:pt idx="1199">
                  <c:v>1895</c:v>
                </c:pt>
                <c:pt idx="1200">
                  <c:v>1171</c:v>
                </c:pt>
                <c:pt idx="1201">
                  <c:v>1068</c:v>
                </c:pt>
                <c:pt idx="1202">
                  <c:v>17</c:v>
                </c:pt>
                <c:pt idx="1203">
                  <c:v>895</c:v>
                </c:pt>
                <c:pt idx="1204">
                  <c:v>68</c:v>
                </c:pt>
                <c:pt idx="1205">
                  <c:v>21</c:v>
                </c:pt>
                <c:pt idx="1206">
                  <c:v>279</c:v>
                </c:pt>
                <c:pt idx="1207">
                  <c:v>1211</c:v>
                </c:pt>
                <c:pt idx="1208">
                  <c:v>174</c:v>
                </c:pt>
                <c:pt idx="1209">
                  <c:v>1600</c:v>
                </c:pt>
                <c:pt idx="1210">
                  <c:v>622</c:v>
                </c:pt>
                <c:pt idx="1211">
                  <c:v>441</c:v>
                </c:pt>
                <c:pt idx="1212">
                  <c:v>1750</c:v>
                </c:pt>
                <c:pt idx="1213">
                  <c:v>900</c:v>
                </c:pt>
                <c:pt idx="1214">
                  <c:v>99</c:v>
                </c:pt>
                <c:pt idx="1215">
                  <c:v>1048</c:v>
                </c:pt>
                <c:pt idx="1216">
                  <c:v>902</c:v>
                </c:pt>
                <c:pt idx="1217">
                  <c:v>1379</c:v>
                </c:pt>
                <c:pt idx="1218">
                  <c:v>1701</c:v>
                </c:pt>
                <c:pt idx="1219">
                  <c:v>347</c:v>
                </c:pt>
                <c:pt idx="1220">
                  <c:v>546</c:v>
                </c:pt>
                <c:pt idx="1221">
                  <c:v>1269</c:v>
                </c:pt>
                <c:pt idx="1222">
                  <c:v>793</c:v>
                </c:pt>
                <c:pt idx="1223">
                  <c:v>1459</c:v>
                </c:pt>
                <c:pt idx="1224">
                  <c:v>902</c:v>
                </c:pt>
                <c:pt idx="1225">
                  <c:v>184</c:v>
                </c:pt>
                <c:pt idx="1226">
                  <c:v>1049</c:v>
                </c:pt>
                <c:pt idx="1227">
                  <c:v>322</c:v>
                </c:pt>
                <c:pt idx="1228">
                  <c:v>893</c:v>
                </c:pt>
                <c:pt idx="1229">
                  <c:v>117</c:v>
                </c:pt>
                <c:pt idx="1230">
                  <c:v>1958</c:v>
                </c:pt>
                <c:pt idx="1231">
                  <c:v>331</c:v>
                </c:pt>
                <c:pt idx="1232">
                  <c:v>601</c:v>
                </c:pt>
                <c:pt idx="1233">
                  <c:v>1241</c:v>
                </c:pt>
                <c:pt idx="1234">
                  <c:v>608</c:v>
                </c:pt>
                <c:pt idx="1235">
                  <c:v>53</c:v>
                </c:pt>
                <c:pt idx="1236">
                  <c:v>490</c:v>
                </c:pt>
                <c:pt idx="1237">
                  <c:v>9</c:v>
                </c:pt>
                <c:pt idx="1238">
                  <c:v>1138</c:v>
                </c:pt>
                <c:pt idx="1239">
                  <c:v>795</c:v>
                </c:pt>
                <c:pt idx="1240">
                  <c:v>825</c:v>
                </c:pt>
                <c:pt idx="1241">
                  <c:v>576</c:v>
                </c:pt>
                <c:pt idx="1242">
                  <c:v>51</c:v>
                </c:pt>
                <c:pt idx="1243">
                  <c:v>99</c:v>
                </c:pt>
                <c:pt idx="1244">
                  <c:v>793</c:v>
                </c:pt>
                <c:pt idx="1245">
                  <c:v>211</c:v>
                </c:pt>
                <c:pt idx="1246">
                  <c:v>152</c:v>
                </c:pt>
                <c:pt idx="1247">
                  <c:v>293</c:v>
                </c:pt>
                <c:pt idx="1248">
                  <c:v>167</c:v>
                </c:pt>
                <c:pt idx="1249">
                  <c:v>17</c:v>
                </c:pt>
                <c:pt idx="1250">
                  <c:v>43</c:v>
                </c:pt>
                <c:pt idx="1251">
                  <c:v>114</c:v>
                </c:pt>
                <c:pt idx="1252">
                  <c:v>1125</c:v>
                </c:pt>
                <c:pt idx="1253">
                  <c:v>39</c:v>
                </c:pt>
                <c:pt idx="1254">
                  <c:v>1143</c:v>
                </c:pt>
                <c:pt idx="1255">
                  <c:v>195</c:v>
                </c:pt>
                <c:pt idx="1256">
                  <c:v>597</c:v>
                </c:pt>
                <c:pt idx="1257">
                  <c:v>1918</c:v>
                </c:pt>
                <c:pt idx="1258">
                  <c:v>770</c:v>
                </c:pt>
                <c:pt idx="1259">
                  <c:v>54</c:v>
                </c:pt>
                <c:pt idx="1260">
                  <c:v>725</c:v>
                </c:pt>
                <c:pt idx="1261">
                  <c:v>48</c:v>
                </c:pt>
                <c:pt idx="1262">
                  <c:v>953</c:v>
                </c:pt>
                <c:pt idx="1263">
                  <c:v>16</c:v>
                </c:pt>
                <c:pt idx="1264">
                  <c:v>1400</c:v>
                </c:pt>
                <c:pt idx="1265">
                  <c:v>393</c:v>
                </c:pt>
                <c:pt idx="1266">
                  <c:v>1766</c:v>
                </c:pt>
                <c:pt idx="1267">
                  <c:v>88</c:v>
                </c:pt>
                <c:pt idx="1268">
                  <c:v>1678</c:v>
                </c:pt>
                <c:pt idx="1269">
                  <c:v>114</c:v>
                </c:pt>
                <c:pt idx="1270">
                  <c:v>1932</c:v>
                </c:pt>
                <c:pt idx="1271">
                  <c:v>1686</c:v>
                </c:pt>
                <c:pt idx="1272">
                  <c:v>315</c:v>
                </c:pt>
                <c:pt idx="1273">
                  <c:v>861</c:v>
                </c:pt>
                <c:pt idx="1274">
                  <c:v>1245</c:v>
                </c:pt>
                <c:pt idx="1275">
                  <c:v>57</c:v>
                </c:pt>
                <c:pt idx="1276">
                  <c:v>468</c:v>
                </c:pt>
                <c:pt idx="1277">
                  <c:v>564</c:v>
                </c:pt>
                <c:pt idx="1278">
                  <c:v>725</c:v>
                </c:pt>
                <c:pt idx="1279">
                  <c:v>384</c:v>
                </c:pt>
                <c:pt idx="1280">
                  <c:v>260</c:v>
                </c:pt>
                <c:pt idx="1281">
                  <c:v>899</c:v>
                </c:pt>
                <c:pt idx="1282">
                  <c:v>578</c:v>
                </c:pt>
                <c:pt idx="1283">
                  <c:v>929</c:v>
                </c:pt>
                <c:pt idx="1284">
                  <c:v>1385</c:v>
                </c:pt>
                <c:pt idx="1285">
                  <c:v>36</c:v>
                </c:pt>
                <c:pt idx="1286">
                  <c:v>86</c:v>
                </c:pt>
                <c:pt idx="1287">
                  <c:v>1065</c:v>
                </c:pt>
                <c:pt idx="1288">
                  <c:v>240</c:v>
                </c:pt>
                <c:pt idx="1289">
                  <c:v>1073</c:v>
                </c:pt>
                <c:pt idx="1290">
                  <c:v>854</c:v>
                </c:pt>
                <c:pt idx="1291">
                  <c:v>574</c:v>
                </c:pt>
                <c:pt idx="1292">
                  <c:v>320</c:v>
                </c:pt>
                <c:pt idx="1293">
                  <c:v>663</c:v>
                </c:pt>
                <c:pt idx="1294">
                  <c:v>1382</c:v>
                </c:pt>
                <c:pt idx="1295">
                  <c:v>1573</c:v>
                </c:pt>
                <c:pt idx="1296">
                  <c:v>926</c:v>
                </c:pt>
                <c:pt idx="1297">
                  <c:v>1588</c:v>
                </c:pt>
                <c:pt idx="1298">
                  <c:v>577</c:v>
                </c:pt>
                <c:pt idx="1299">
                  <c:v>1072</c:v>
                </c:pt>
                <c:pt idx="1300">
                  <c:v>138</c:v>
                </c:pt>
                <c:pt idx="1301">
                  <c:v>9</c:v>
                </c:pt>
                <c:pt idx="1302">
                  <c:v>1449</c:v>
                </c:pt>
                <c:pt idx="1303">
                  <c:v>1377</c:v>
                </c:pt>
                <c:pt idx="1304">
                  <c:v>1370</c:v>
                </c:pt>
                <c:pt idx="1305">
                  <c:v>38</c:v>
                </c:pt>
                <c:pt idx="1306">
                  <c:v>404</c:v>
                </c:pt>
                <c:pt idx="1307">
                  <c:v>404</c:v>
                </c:pt>
                <c:pt idx="1308">
                  <c:v>42</c:v>
                </c:pt>
                <c:pt idx="1309">
                  <c:v>2116</c:v>
                </c:pt>
                <c:pt idx="1310">
                  <c:v>1307</c:v>
                </c:pt>
                <c:pt idx="1311">
                  <c:v>1213</c:v>
                </c:pt>
                <c:pt idx="1312">
                  <c:v>636</c:v>
                </c:pt>
                <c:pt idx="1313">
                  <c:v>1511</c:v>
                </c:pt>
                <c:pt idx="1314">
                  <c:v>102</c:v>
                </c:pt>
                <c:pt idx="1315">
                  <c:v>1232</c:v>
                </c:pt>
                <c:pt idx="1316">
                  <c:v>177</c:v>
                </c:pt>
                <c:pt idx="1317">
                  <c:v>611</c:v>
                </c:pt>
                <c:pt idx="1318">
                  <c:v>41</c:v>
                </c:pt>
                <c:pt idx="1319">
                  <c:v>1034</c:v>
                </c:pt>
                <c:pt idx="1320">
                  <c:v>315</c:v>
                </c:pt>
                <c:pt idx="1321">
                  <c:v>2006</c:v>
                </c:pt>
                <c:pt idx="1322">
                  <c:v>126</c:v>
                </c:pt>
                <c:pt idx="1323">
                  <c:v>1688</c:v>
                </c:pt>
                <c:pt idx="1324">
                  <c:v>1574</c:v>
                </c:pt>
                <c:pt idx="1325">
                  <c:v>32</c:v>
                </c:pt>
                <c:pt idx="1326">
                  <c:v>72</c:v>
                </c:pt>
                <c:pt idx="1327">
                  <c:v>1123</c:v>
                </c:pt>
                <c:pt idx="1328">
                  <c:v>326</c:v>
                </c:pt>
                <c:pt idx="1329">
                  <c:v>1016</c:v>
                </c:pt>
                <c:pt idx="1330">
                  <c:v>1643</c:v>
                </c:pt>
                <c:pt idx="1331">
                  <c:v>237</c:v>
                </c:pt>
                <c:pt idx="1332">
                  <c:v>850</c:v>
                </c:pt>
                <c:pt idx="1333">
                  <c:v>268</c:v>
                </c:pt>
                <c:pt idx="1334">
                  <c:v>1152</c:v>
                </c:pt>
                <c:pt idx="1335">
                  <c:v>93</c:v>
                </c:pt>
                <c:pt idx="1336">
                  <c:v>1825</c:v>
                </c:pt>
                <c:pt idx="1337">
                  <c:v>1004</c:v>
                </c:pt>
                <c:pt idx="1338">
                  <c:v>343</c:v>
                </c:pt>
                <c:pt idx="1339">
                  <c:v>1263</c:v>
                </c:pt>
                <c:pt idx="1340">
                  <c:v>433</c:v>
                </c:pt>
                <c:pt idx="1341">
                  <c:v>61</c:v>
                </c:pt>
                <c:pt idx="1342">
                  <c:v>946</c:v>
                </c:pt>
                <c:pt idx="1343">
                  <c:v>48</c:v>
                </c:pt>
                <c:pt idx="1344">
                  <c:v>656</c:v>
                </c:pt>
                <c:pt idx="1345">
                  <c:v>96</c:v>
                </c:pt>
                <c:pt idx="1346">
                  <c:v>48</c:v>
                </c:pt>
                <c:pt idx="1347">
                  <c:v>23</c:v>
                </c:pt>
                <c:pt idx="1348">
                  <c:v>43</c:v>
                </c:pt>
                <c:pt idx="1349">
                  <c:v>32</c:v>
                </c:pt>
                <c:pt idx="1350">
                  <c:v>1348</c:v>
                </c:pt>
                <c:pt idx="1351">
                  <c:v>55</c:v>
                </c:pt>
                <c:pt idx="1352">
                  <c:v>411</c:v>
                </c:pt>
                <c:pt idx="1353">
                  <c:v>606</c:v>
                </c:pt>
                <c:pt idx="1354">
                  <c:v>102</c:v>
                </c:pt>
                <c:pt idx="1355">
                  <c:v>1323</c:v>
                </c:pt>
                <c:pt idx="1356">
                  <c:v>1001</c:v>
                </c:pt>
                <c:pt idx="1357">
                  <c:v>25</c:v>
                </c:pt>
                <c:pt idx="1358">
                  <c:v>91</c:v>
                </c:pt>
                <c:pt idx="1359">
                  <c:v>225</c:v>
                </c:pt>
                <c:pt idx="1360">
                  <c:v>747</c:v>
                </c:pt>
                <c:pt idx="1361">
                  <c:v>56</c:v>
                </c:pt>
                <c:pt idx="1362">
                  <c:v>20</c:v>
                </c:pt>
                <c:pt idx="1363">
                  <c:v>371</c:v>
                </c:pt>
                <c:pt idx="1364">
                  <c:v>1066</c:v>
                </c:pt>
                <c:pt idx="1365">
                  <c:v>1156</c:v>
                </c:pt>
                <c:pt idx="1366">
                  <c:v>1518</c:v>
                </c:pt>
                <c:pt idx="1367">
                  <c:v>215</c:v>
                </c:pt>
                <c:pt idx="1368">
                  <c:v>835</c:v>
                </c:pt>
                <c:pt idx="1369">
                  <c:v>1443</c:v>
                </c:pt>
                <c:pt idx="1370">
                  <c:v>93</c:v>
                </c:pt>
                <c:pt idx="1371">
                  <c:v>637</c:v>
                </c:pt>
                <c:pt idx="1372">
                  <c:v>15</c:v>
                </c:pt>
                <c:pt idx="1373">
                  <c:v>30</c:v>
                </c:pt>
                <c:pt idx="1374">
                  <c:v>491</c:v>
                </c:pt>
                <c:pt idx="1375">
                  <c:v>863</c:v>
                </c:pt>
                <c:pt idx="1376">
                  <c:v>1526</c:v>
                </c:pt>
                <c:pt idx="1377">
                  <c:v>55</c:v>
                </c:pt>
                <c:pt idx="1378">
                  <c:v>1097</c:v>
                </c:pt>
                <c:pt idx="1379">
                  <c:v>46</c:v>
                </c:pt>
                <c:pt idx="1380">
                  <c:v>1307</c:v>
                </c:pt>
                <c:pt idx="1381">
                  <c:v>55</c:v>
                </c:pt>
                <c:pt idx="1382">
                  <c:v>116</c:v>
                </c:pt>
                <c:pt idx="1383">
                  <c:v>1191</c:v>
                </c:pt>
                <c:pt idx="1384">
                  <c:v>932</c:v>
                </c:pt>
                <c:pt idx="1385">
                  <c:v>730</c:v>
                </c:pt>
                <c:pt idx="1386">
                  <c:v>158</c:v>
                </c:pt>
                <c:pt idx="1387">
                  <c:v>358</c:v>
                </c:pt>
                <c:pt idx="1388">
                  <c:v>1576</c:v>
                </c:pt>
                <c:pt idx="1389">
                  <c:v>995</c:v>
                </c:pt>
                <c:pt idx="1390">
                  <c:v>106</c:v>
                </c:pt>
                <c:pt idx="1391">
                  <c:v>259</c:v>
                </c:pt>
                <c:pt idx="1392">
                  <c:v>561</c:v>
                </c:pt>
                <c:pt idx="1393">
                  <c:v>758</c:v>
                </c:pt>
                <c:pt idx="1394">
                  <c:v>1910</c:v>
                </c:pt>
                <c:pt idx="1395">
                  <c:v>704</c:v>
                </c:pt>
                <c:pt idx="1396">
                  <c:v>47</c:v>
                </c:pt>
                <c:pt idx="1397">
                  <c:v>20</c:v>
                </c:pt>
                <c:pt idx="1398">
                  <c:v>1045</c:v>
                </c:pt>
                <c:pt idx="1399">
                  <c:v>283</c:v>
                </c:pt>
                <c:pt idx="1400">
                  <c:v>1215</c:v>
                </c:pt>
                <c:pt idx="1401">
                  <c:v>1924</c:v>
                </c:pt>
                <c:pt idx="1402">
                  <c:v>186</c:v>
                </c:pt>
                <c:pt idx="1403">
                  <c:v>1102</c:v>
                </c:pt>
                <c:pt idx="1404">
                  <c:v>99</c:v>
                </c:pt>
                <c:pt idx="1405">
                  <c:v>728</c:v>
                </c:pt>
                <c:pt idx="1406">
                  <c:v>917</c:v>
                </c:pt>
                <c:pt idx="1407">
                  <c:v>55</c:v>
                </c:pt>
                <c:pt idx="1408">
                  <c:v>10</c:v>
                </c:pt>
                <c:pt idx="1409">
                  <c:v>251</c:v>
                </c:pt>
                <c:pt idx="1410">
                  <c:v>1192</c:v>
                </c:pt>
                <c:pt idx="1411">
                  <c:v>22</c:v>
                </c:pt>
                <c:pt idx="1412">
                  <c:v>13</c:v>
                </c:pt>
                <c:pt idx="1413">
                  <c:v>653</c:v>
                </c:pt>
                <c:pt idx="1414">
                  <c:v>467</c:v>
                </c:pt>
                <c:pt idx="1415">
                  <c:v>306</c:v>
                </c:pt>
                <c:pt idx="1416">
                  <c:v>21</c:v>
                </c:pt>
                <c:pt idx="1417">
                  <c:v>1115</c:v>
                </c:pt>
                <c:pt idx="1418">
                  <c:v>2092</c:v>
                </c:pt>
                <c:pt idx="1419">
                  <c:v>1291</c:v>
                </c:pt>
                <c:pt idx="1420">
                  <c:v>135</c:v>
                </c:pt>
                <c:pt idx="1421">
                  <c:v>54</c:v>
                </c:pt>
                <c:pt idx="1422">
                  <c:v>599</c:v>
                </c:pt>
                <c:pt idx="1423">
                  <c:v>1655</c:v>
                </c:pt>
                <c:pt idx="1424">
                  <c:v>605</c:v>
                </c:pt>
                <c:pt idx="1425">
                  <c:v>1155</c:v>
                </c:pt>
                <c:pt idx="1426">
                  <c:v>397</c:v>
                </c:pt>
                <c:pt idx="1427">
                  <c:v>1102</c:v>
                </c:pt>
                <c:pt idx="1428">
                  <c:v>563</c:v>
                </c:pt>
                <c:pt idx="1429">
                  <c:v>195</c:v>
                </c:pt>
                <c:pt idx="1430">
                  <c:v>632</c:v>
                </c:pt>
                <c:pt idx="1431">
                  <c:v>62</c:v>
                </c:pt>
                <c:pt idx="1432">
                  <c:v>963</c:v>
                </c:pt>
                <c:pt idx="1433">
                  <c:v>1515</c:v>
                </c:pt>
                <c:pt idx="1434">
                  <c:v>62</c:v>
                </c:pt>
                <c:pt idx="1435">
                  <c:v>868</c:v>
                </c:pt>
                <c:pt idx="1436">
                  <c:v>61</c:v>
                </c:pt>
                <c:pt idx="1437">
                  <c:v>928</c:v>
                </c:pt>
                <c:pt idx="1438">
                  <c:v>496</c:v>
                </c:pt>
                <c:pt idx="1439">
                  <c:v>271</c:v>
                </c:pt>
                <c:pt idx="1440">
                  <c:v>1383</c:v>
                </c:pt>
                <c:pt idx="1441">
                  <c:v>1691</c:v>
                </c:pt>
                <c:pt idx="1442">
                  <c:v>88</c:v>
                </c:pt>
                <c:pt idx="1443">
                  <c:v>1526</c:v>
                </c:pt>
                <c:pt idx="1444">
                  <c:v>112</c:v>
                </c:pt>
                <c:pt idx="1445">
                  <c:v>1143</c:v>
                </c:pt>
                <c:pt idx="1446">
                  <c:v>523</c:v>
                </c:pt>
                <c:pt idx="1447">
                  <c:v>90</c:v>
                </c:pt>
                <c:pt idx="1448">
                  <c:v>1870</c:v>
                </c:pt>
                <c:pt idx="1449">
                  <c:v>1482</c:v>
                </c:pt>
                <c:pt idx="1450">
                  <c:v>45</c:v>
                </c:pt>
                <c:pt idx="1451">
                  <c:v>310</c:v>
                </c:pt>
                <c:pt idx="1452">
                  <c:v>1158</c:v>
                </c:pt>
                <c:pt idx="1453">
                  <c:v>270</c:v>
                </c:pt>
                <c:pt idx="1454">
                  <c:v>449</c:v>
                </c:pt>
                <c:pt idx="1455">
                  <c:v>1633</c:v>
                </c:pt>
                <c:pt idx="1456">
                  <c:v>1638</c:v>
                </c:pt>
                <c:pt idx="1457">
                  <c:v>1009</c:v>
                </c:pt>
                <c:pt idx="1458">
                  <c:v>372</c:v>
                </c:pt>
                <c:pt idx="1459">
                  <c:v>603</c:v>
                </c:pt>
                <c:pt idx="1460">
                  <c:v>32</c:v>
                </c:pt>
                <c:pt idx="1461">
                  <c:v>414</c:v>
                </c:pt>
                <c:pt idx="1462">
                  <c:v>1334</c:v>
                </c:pt>
                <c:pt idx="1463">
                  <c:v>81</c:v>
                </c:pt>
                <c:pt idx="1464">
                  <c:v>40</c:v>
                </c:pt>
                <c:pt idx="1465">
                  <c:v>46</c:v>
                </c:pt>
                <c:pt idx="1466">
                  <c:v>17</c:v>
                </c:pt>
                <c:pt idx="1467">
                  <c:v>1019</c:v>
                </c:pt>
                <c:pt idx="1468">
                  <c:v>405</c:v>
                </c:pt>
                <c:pt idx="1469">
                  <c:v>507</c:v>
                </c:pt>
                <c:pt idx="1470">
                  <c:v>1336</c:v>
                </c:pt>
                <c:pt idx="1471">
                  <c:v>18</c:v>
                </c:pt>
                <c:pt idx="1472">
                  <c:v>1169</c:v>
                </c:pt>
                <c:pt idx="1473">
                  <c:v>1169</c:v>
                </c:pt>
                <c:pt idx="1474">
                  <c:v>361</c:v>
                </c:pt>
                <c:pt idx="1475">
                  <c:v>1283</c:v>
                </c:pt>
                <c:pt idx="1476">
                  <c:v>38</c:v>
                </c:pt>
                <c:pt idx="1477">
                  <c:v>354</c:v>
                </c:pt>
                <c:pt idx="1478">
                  <c:v>49</c:v>
                </c:pt>
                <c:pt idx="1479">
                  <c:v>275</c:v>
                </c:pt>
                <c:pt idx="1480">
                  <c:v>729</c:v>
                </c:pt>
                <c:pt idx="1481">
                  <c:v>1617</c:v>
                </c:pt>
                <c:pt idx="1482">
                  <c:v>438</c:v>
                </c:pt>
                <c:pt idx="1483">
                  <c:v>1528</c:v>
                </c:pt>
                <c:pt idx="1484">
                  <c:v>1084</c:v>
                </c:pt>
                <c:pt idx="1485">
                  <c:v>66</c:v>
                </c:pt>
                <c:pt idx="1486">
                  <c:v>235</c:v>
                </c:pt>
                <c:pt idx="1487">
                  <c:v>677</c:v>
                </c:pt>
                <c:pt idx="1488">
                  <c:v>137</c:v>
                </c:pt>
                <c:pt idx="1489">
                  <c:v>789</c:v>
                </c:pt>
                <c:pt idx="1490">
                  <c:v>1042</c:v>
                </c:pt>
                <c:pt idx="1491">
                  <c:v>2153</c:v>
                </c:pt>
                <c:pt idx="1492">
                  <c:v>879</c:v>
                </c:pt>
                <c:pt idx="1493">
                  <c:v>835</c:v>
                </c:pt>
                <c:pt idx="1494">
                  <c:v>363</c:v>
                </c:pt>
                <c:pt idx="1495">
                  <c:v>45</c:v>
                </c:pt>
                <c:pt idx="1496">
                  <c:v>455</c:v>
                </c:pt>
                <c:pt idx="1497">
                  <c:v>843</c:v>
                </c:pt>
                <c:pt idx="1498">
                  <c:v>797</c:v>
                </c:pt>
                <c:pt idx="1499">
                  <c:v>241</c:v>
                </c:pt>
                <c:pt idx="1500">
                  <c:v>1226</c:v>
                </c:pt>
                <c:pt idx="1501">
                  <c:v>17</c:v>
                </c:pt>
                <c:pt idx="1502">
                  <c:v>1401</c:v>
                </c:pt>
                <c:pt idx="1503">
                  <c:v>264</c:v>
                </c:pt>
                <c:pt idx="1504">
                  <c:v>1220</c:v>
                </c:pt>
                <c:pt idx="1505">
                  <c:v>97</c:v>
                </c:pt>
                <c:pt idx="1506">
                  <c:v>2352</c:v>
                </c:pt>
                <c:pt idx="1507">
                  <c:v>15</c:v>
                </c:pt>
                <c:pt idx="1508">
                  <c:v>343</c:v>
                </c:pt>
                <c:pt idx="1509">
                  <c:v>443</c:v>
                </c:pt>
                <c:pt idx="1510">
                  <c:v>528</c:v>
                </c:pt>
                <c:pt idx="1511">
                  <c:v>973</c:v>
                </c:pt>
                <c:pt idx="1512">
                  <c:v>728</c:v>
                </c:pt>
                <c:pt idx="1513">
                  <c:v>1043</c:v>
                </c:pt>
                <c:pt idx="1514">
                  <c:v>1106</c:v>
                </c:pt>
                <c:pt idx="1515">
                  <c:v>450</c:v>
                </c:pt>
                <c:pt idx="1516">
                  <c:v>265</c:v>
                </c:pt>
                <c:pt idx="1517">
                  <c:v>377</c:v>
                </c:pt>
                <c:pt idx="1518">
                  <c:v>957</c:v>
                </c:pt>
                <c:pt idx="1519">
                  <c:v>1566</c:v>
                </c:pt>
                <c:pt idx="1520">
                  <c:v>764</c:v>
                </c:pt>
                <c:pt idx="1521">
                  <c:v>28</c:v>
                </c:pt>
                <c:pt idx="1522">
                  <c:v>41</c:v>
                </c:pt>
                <c:pt idx="1523">
                  <c:v>661</c:v>
                </c:pt>
                <c:pt idx="1524">
                  <c:v>976</c:v>
                </c:pt>
                <c:pt idx="1525">
                  <c:v>177</c:v>
                </c:pt>
                <c:pt idx="1526">
                  <c:v>1067</c:v>
                </c:pt>
                <c:pt idx="1527">
                  <c:v>64</c:v>
                </c:pt>
                <c:pt idx="1528">
                  <c:v>130</c:v>
                </c:pt>
                <c:pt idx="1529">
                  <c:v>1161</c:v>
                </c:pt>
                <c:pt idx="1530">
                  <c:v>1676</c:v>
                </c:pt>
                <c:pt idx="1531">
                  <c:v>715</c:v>
                </c:pt>
                <c:pt idx="1532">
                  <c:v>227</c:v>
                </c:pt>
                <c:pt idx="1533">
                  <c:v>32</c:v>
                </c:pt>
                <c:pt idx="1534">
                  <c:v>732</c:v>
                </c:pt>
                <c:pt idx="1535">
                  <c:v>685</c:v>
                </c:pt>
                <c:pt idx="1536">
                  <c:v>859</c:v>
                </c:pt>
                <c:pt idx="1537">
                  <c:v>26</c:v>
                </c:pt>
                <c:pt idx="1538">
                  <c:v>525</c:v>
                </c:pt>
                <c:pt idx="1539">
                  <c:v>1483</c:v>
                </c:pt>
                <c:pt idx="1540">
                  <c:v>18</c:v>
                </c:pt>
                <c:pt idx="1541">
                  <c:v>1152</c:v>
                </c:pt>
                <c:pt idx="1542">
                  <c:v>1588</c:v>
                </c:pt>
                <c:pt idx="1543">
                  <c:v>789</c:v>
                </c:pt>
                <c:pt idx="1544">
                  <c:v>473</c:v>
                </c:pt>
                <c:pt idx="1545">
                  <c:v>868</c:v>
                </c:pt>
                <c:pt idx="1546">
                  <c:v>365</c:v>
                </c:pt>
                <c:pt idx="1547">
                  <c:v>446</c:v>
                </c:pt>
                <c:pt idx="1548">
                  <c:v>734</c:v>
                </c:pt>
                <c:pt idx="1549">
                  <c:v>398</c:v>
                </c:pt>
                <c:pt idx="1550">
                  <c:v>820</c:v>
                </c:pt>
                <c:pt idx="1551">
                  <c:v>1743</c:v>
                </c:pt>
                <c:pt idx="1552">
                  <c:v>731</c:v>
                </c:pt>
                <c:pt idx="1553">
                  <c:v>521</c:v>
                </c:pt>
                <c:pt idx="1554">
                  <c:v>1396</c:v>
                </c:pt>
                <c:pt idx="1555">
                  <c:v>41</c:v>
                </c:pt>
                <c:pt idx="1556">
                  <c:v>71</c:v>
                </c:pt>
                <c:pt idx="1557">
                  <c:v>615</c:v>
                </c:pt>
                <c:pt idx="1558">
                  <c:v>45</c:v>
                </c:pt>
                <c:pt idx="1559">
                  <c:v>1957</c:v>
                </c:pt>
                <c:pt idx="1560">
                  <c:v>222</c:v>
                </c:pt>
                <c:pt idx="1561">
                  <c:v>545</c:v>
                </c:pt>
                <c:pt idx="1562">
                  <c:v>731</c:v>
                </c:pt>
                <c:pt idx="1563">
                  <c:v>99</c:v>
                </c:pt>
                <c:pt idx="1564">
                  <c:v>1380</c:v>
                </c:pt>
                <c:pt idx="1565">
                  <c:v>1231</c:v>
                </c:pt>
                <c:pt idx="1566">
                  <c:v>1867</c:v>
                </c:pt>
                <c:pt idx="1567">
                  <c:v>1334</c:v>
                </c:pt>
                <c:pt idx="1568">
                  <c:v>868</c:v>
                </c:pt>
                <c:pt idx="1569">
                  <c:v>1722</c:v>
                </c:pt>
                <c:pt idx="1570">
                  <c:v>860</c:v>
                </c:pt>
                <c:pt idx="1571">
                  <c:v>811</c:v>
                </c:pt>
                <c:pt idx="1572">
                  <c:v>43</c:v>
                </c:pt>
                <c:pt idx="1573">
                  <c:v>1151</c:v>
                </c:pt>
                <c:pt idx="1574">
                  <c:v>892</c:v>
                </c:pt>
                <c:pt idx="1575">
                  <c:v>766</c:v>
                </c:pt>
                <c:pt idx="1576">
                  <c:v>1910</c:v>
                </c:pt>
                <c:pt idx="1577">
                  <c:v>242</c:v>
                </c:pt>
                <c:pt idx="1578">
                  <c:v>55</c:v>
                </c:pt>
                <c:pt idx="1579">
                  <c:v>450</c:v>
                </c:pt>
                <c:pt idx="1580">
                  <c:v>1485</c:v>
                </c:pt>
                <c:pt idx="1581">
                  <c:v>1215</c:v>
                </c:pt>
                <c:pt idx="1582">
                  <c:v>335</c:v>
                </c:pt>
                <c:pt idx="1583">
                  <c:v>1789</c:v>
                </c:pt>
                <c:pt idx="1584">
                  <c:v>500</c:v>
                </c:pt>
                <c:pt idx="1585">
                  <c:v>792</c:v>
                </c:pt>
                <c:pt idx="1586">
                  <c:v>841</c:v>
                </c:pt>
                <c:pt idx="1587">
                  <c:v>324</c:v>
                </c:pt>
                <c:pt idx="1588">
                  <c:v>1804</c:v>
                </c:pt>
                <c:pt idx="1589">
                  <c:v>1101</c:v>
                </c:pt>
                <c:pt idx="1590">
                  <c:v>1270</c:v>
                </c:pt>
                <c:pt idx="1591">
                  <c:v>638</c:v>
                </c:pt>
                <c:pt idx="1592">
                  <c:v>285</c:v>
                </c:pt>
                <c:pt idx="1593">
                  <c:v>198</c:v>
                </c:pt>
                <c:pt idx="1594">
                  <c:v>350</c:v>
                </c:pt>
                <c:pt idx="1595">
                  <c:v>27</c:v>
                </c:pt>
                <c:pt idx="1596">
                  <c:v>1319</c:v>
                </c:pt>
                <c:pt idx="1597">
                  <c:v>330</c:v>
                </c:pt>
                <c:pt idx="1598">
                  <c:v>172</c:v>
                </c:pt>
                <c:pt idx="1599">
                  <c:v>1504</c:v>
                </c:pt>
                <c:pt idx="1600">
                  <c:v>488</c:v>
                </c:pt>
                <c:pt idx="1601">
                  <c:v>108</c:v>
                </c:pt>
                <c:pt idx="1602">
                  <c:v>297</c:v>
                </c:pt>
                <c:pt idx="1603">
                  <c:v>1662</c:v>
                </c:pt>
                <c:pt idx="1604">
                  <c:v>825</c:v>
                </c:pt>
                <c:pt idx="1605">
                  <c:v>570</c:v>
                </c:pt>
                <c:pt idx="1606">
                  <c:v>1085</c:v>
                </c:pt>
                <c:pt idx="1607">
                  <c:v>1650</c:v>
                </c:pt>
                <c:pt idx="1608">
                  <c:v>54</c:v>
                </c:pt>
                <c:pt idx="1609">
                  <c:v>185</c:v>
                </c:pt>
                <c:pt idx="1610">
                  <c:v>1156</c:v>
                </c:pt>
                <c:pt idx="1611">
                  <c:v>1600</c:v>
                </c:pt>
                <c:pt idx="1612">
                  <c:v>207</c:v>
                </c:pt>
                <c:pt idx="1613">
                  <c:v>16</c:v>
                </c:pt>
                <c:pt idx="1614">
                  <c:v>1685</c:v>
                </c:pt>
                <c:pt idx="1615">
                  <c:v>869</c:v>
                </c:pt>
                <c:pt idx="1616">
                  <c:v>411</c:v>
                </c:pt>
                <c:pt idx="1617">
                  <c:v>437</c:v>
                </c:pt>
                <c:pt idx="1618">
                  <c:v>1616</c:v>
                </c:pt>
                <c:pt idx="1619">
                  <c:v>767</c:v>
                </c:pt>
                <c:pt idx="1620">
                  <c:v>1253</c:v>
                </c:pt>
                <c:pt idx="1621">
                  <c:v>188</c:v>
                </c:pt>
                <c:pt idx="1622">
                  <c:v>20</c:v>
                </c:pt>
                <c:pt idx="1623">
                  <c:v>1099</c:v>
                </c:pt>
                <c:pt idx="1624">
                  <c:v>421</c:v>
                </c:pt>
                <c:pt idx="1625">
                  <c:v>46</c:v>
                </c:pt>
                <c:pt idx="1626">
                  <c:v>1210</c:v>
                </c:pt>
                <c:pt idx="1627">
                  <c:v>1635</c:v>
                </c:pt>
                <c:pt idx="1628">
                  <c:v>794</c:v>
                </c:pt>
                <c:pt idx="1629">
                  <c:v>1507</c:v>
                </c:pt>
                <c:pt idx="1630">
                  <c:v>152</c:v>
                </c:pt>
                <c:pt idx="1631">
                  <c:v>596</c:v>
                </c:pt>
                <c:pt idx="1632">
                  <c:v>586</c:v>
                </c:pt>
                <c:pt idx="1633">
                  <c:v>90</c:v>
                </c:pt>
                <c:pt idx="1634">
                  <c:v>459</c:v>
                </c:pt>
                <c:pt idx="1635">
                  <c:v>480</c:v>
                </c:pt>
                <c:pt idx="1636">
                  <c:v>22</c:v>
                </c:pt>
                <c:pt idx="1637">
                  <c:v>1024</c:v>
                </c:pt>
                <c:pt idx="1638">
                  <c:v>1727</c:v>
                </c:pt>
                <c:pt idx="1639">
                  <c:v>1390</c:v>
                </c:pt>
                <c:pt idx="1640">
                  <c:v>630</c:v>
                </c:pt>
                <c:pt idx="1641">
                  <c:v>18</c:v>
                </c:pt>
                <c:pt idx="1642">
                  <c:v>1314</c:v>
                </c:pt>
                <c:pt idx="1643">
                  <c:v>16</c:v>
                </c:pt>
                <c:pt idx="1644">
                  <c:v>165</c:v>
                </c:pt>
                <c:pt idx="1645">
                  <c:v>263</c:v>
                </c:pt>
                <c:pt idx="1646">
                  <c:v>428</c:v>
                </c:pt>
                <c:pt idx="1647">
                  <c:v>47</c:v>
                </c:pt>
                <c:pt idx="1648">
                  <c:v>1677</c:v>
                </c:pt>
                <c:pt idx="1649">
                  <c:v>655</c:v>
                </c:pt>
                <c:pt idx="1650">
                  <c:v>859</c:v>
                </c:pt>
                <c:pt idx="1651">
                  <c:v>54</c:v>
                </c:pt>
                <c:pt idx="1652">
                  <c:v>233</c:v>
                </c:pt>
                <c:pt idx="1653">
                  <c:v>407</c:v>
                </c:pt>
                <c:pt idx="1654">
                  <c:v>302</c:v>
                </c:pt>
                <c:pt idx="1655">
                  <c:v>275</c:v>
                </c:pt>
                <c:pt idx="1656">
                  <c:v>463</c:v>
                </c:pt>
                <c:pt idx="1657">
                  <c:v>63</c:v>
                </c:pt>
                <c:pt idx="1658">
                  <c:v>930</c:v>
                </c:pt>
                <c:pt idx="1659">
                  <c:v>1175</c:v>
                </c:pt>
                <c:pt idx="1660">
                  <c:v>32</c:v>
                </c:pt>
                <c:pt idx="1661">
                  <c:v>18</c:v>
                </c:pt>
                <c:pt idx="1662">
                  <c:v>1020</c:v>
                </c:pt>
                <c:pt idx="1663">
                  <c:v>884</c:v>
                </c:pt>
                <c:pt idx="1664">
                  <c:v>1103</c:v>
                </c:pt>
                <c:pt idx="1665">
                  <c:v>334</c:v>
                </c:pt>
                <c:pt idx="1666">
                  <c:v>29</c:v>
                </c:pt>
                <c:pt idx="1667">
                  <c:v>161</c:v>
                </c:pt>
                <c:pt idx="1668">
                  <c:v>1168</c:v>
                </c:pt>
                <c:pt idx="1669">
                  <c:v>152</c:v>
                </c:pt>
                <c:pt idx="1670">
                  <c:v>535</c:v>
                </c:pt>
                <c:pt idx="1671">
                  <c:v>1038</c:v>
                </c:pt>
                <c:pt idx="1672">
                  <c:v>232</c:v>
                </c:pt>
                <c:pt idx="1673">
                  <c:v>240</c:v>
                </c:pt>
                <c:pt idx="1674">
                  <c:v>992</c:v>
                </c:pt>
                <c:pt idx="1675">
                  <c:v>1120</c:v>
                </c:pt>
                <c:pt idx="1676">
                  <c:v>270</c:v>
                </c:pt>
                <c:pt idx="1677">
                  <c:v>35</c:v>
                </c:pt>
                <c:pt idx="1678">
                  <c:v>169</c:v>
                </c:pt>
                <c:pt idx="1679">
                  <c:v>310</c:v>
                </c:pt>
                <c:pt idx="1680">
                  <c:v>94</c:v>
                </c:pt>
                <c:pt idx="1681">
                  <c:v>1165</c:v>
                </c:pt>
                <c:pt idx="1682">
                  <c:v>1021</c:v>
                </c:pt>
                <c:pt idx="1683">
                  <c:v>65</c:v>
                </c:pt>
                <c:pt idx="1684">
                  <c:v>940</c:v>
                </c:pt>
                <c:pt idx="1685">
                  <c:v>70</c:v>
                </c:pt>
                <c:pt idx="1686">
                  <c:v>1374</c:v>
                </c:pt>
                <c:pt idx="1687">
                  <c:v>255</c:v>
                </c:pt>
                <c:pt idx="1688">
                  <c:v>1680</c:v>
                </c:pt>
                <c:pt idx="1689">
                  <c:v>39</c:v>
                </c:pt>
                <c:pt idx="1690">
                  <c:v>1375</c:v>
                </c:pt>
                <c:pt idx="1691">
                  <c:v>1382</c:v>
                </c:pt>
                <c:pt idx="1692">
                  <c:v>708</c:v>
                </c:pt>
                <c:pt idx="1693">
                  <c:v>1250</c:v>
                </c:pt>
                <c:pt idx="1694">
                  <c:v>304</c:v>
                </c:pt>
                <c:pt idx="1695">
                  <c:v>160</c:v>
                </c:pt>
                <c:pt idx="1696">
                  <c:v>694</c:v>
                </c:pt>
                <c:pt idx="1697">
                  <c:v>205</c:v>
                </c:pt>
                <c:pt idx="1698">
                  <c:v>83</c:v>
                </c:pt>
                <c:pt idx="1699">
                  <c:v>606</c:v>
                </c:pt>
                <c:pt idx="1700">
                  <c:v>1039</c:v>
                </c:pt>
                <c:pt idx="1701">
                  <c:v>485</c:v>
                </c:pt>
                <c:pt idx="1702">
                  <c:v>1213</c:v>
                </c:pt>
                <c:pt idx="1703">
                  <c:v>639</c:v>
                </c:pt>
                <c:pt idx="1704">
                  <c:v>43</c:v>
                </c:pt>
                <c:pt idx="1705">
                  <c:v>966</c:v>
                </c:pt>
                <c:pt idx="1706">
                  <c:v>21</c:v>
                </c:pt>
                <c:pt idx="1707">
                  <c:v>278</c:v>
                </c:pt>
                <c:pt idx="1708">
                  <c:v>28</c:v>
                </c:pt>
                <c:pt idx="1709">
                  <c:v>2211</c:v>
                </c:pt>
                <c:pt idx="1710">
                  <c:v>19</c:v>
                </c:pt>
                <c:pt idx="1711">
                  <c:v>688</c:v>
                </c:pt>
                <c:pt idx="1712">
                  <c:v>901</c:v>
                </c:pt>
                <c:pt idx="1713">
                  <c:v>65</c:v>
                </c:pt>
                <c:pt idx="1714">
                  <c:v>406</c:v>
                </c:pt>
                <c:pt idx="1715">
                  <c:v>1507</c:v>
                </c:pt>
                <c:pt idx="1716">
                  <c:v>143</c:v>
                </c:pt>
                <c:pt idx="1717">
                  <c:v>1336</c:v>
                </c:pt>
                <c:pt idx="1718">
                  <c:v>11</c:v>
                </c:pt>
                <c:pt idx="1719">
                  <c:v>1026</c:v>
                </c:pt>
                <c:pt idx="1720">
                  <c:v>1327</c:v>
                </c:pt>
                <c:pt idx="1721">
                  <c:v>170</c:v>
                </c:pt>
                <c:pt idx="1722">
                  <c:v>1603</c:v>
                </c:pt>
                <c:pt idx="1723">
                  <c:v>957</c:v>
                </c:pt>
                <c:pt idx="1724">
                  <c:v>92</c:v>
                </c:pt>
                <c:pt idx="1725">
                  <c:v>1331</c:v>
                </c:pt>
                <c:pt idx="1726">
                  <c:v>34</c:v>
                </c:pt>
                <c:pt idx="1727">
                  <c:v>1272</c:v>
                </c:pt>
                <c:pt idx="1728">
                  <c:v>103</c:v>
                </c:pt>
                <c:pt idx="1729">
                  <c:v>185</c:v>
                </c:pt>
                <c:pt idx="1730">
                  <c:v>542</c:v>
                </c:pt>
                <c:pt idx="1731">
                  <c:v>1695</c:v>
                </c:pt>
                <c:pt idx="1732">
                  <c:v>637</c:v>
                </c:pt>
                <c:pt idx="1733">
                  <c:v>434</c:v>
                </c:pt>
                <c:pt idx="1734">
                  <c:v>993</c:v>
                </c:pt>
                <c:pt idx="1735">
                  <c:v>124</c:v>
                </c:pt>
                <c:pt idx="1736">
                  <c:v>556</c:v>
                </c:pt>
                <c:pt idx="1737">
                  <c:v>269</c:v>
                </c:pt>
                <c:pt idx="1738">
                  <c:v>1415</c:v>
                </c:pt>
                <c:pt idx="1739">
                  <c:v>13</c:v>
                </c:pt>
                <c:pt idx="1740">
                  <c:v>45</c:v>
                </c:pt>
                <c:pt idx="1741">
                  <c:v>392</c:v>
                </c:pt>
                <c:pt idx="1742">
                  <c:v>1088</c:v>
                </c:pt>
                <c:pt idx="1743">
                  <c:v>504</c:v>
                </c:pt>
                <c:pt idx="1744">
                  <c:v>939</c:v>
                </c:pt>
                <c:pt idx="1745">
                  <c:v>1130</c:v>
                </c:pt>
                <c:pt idx="1746">
                  <c:v>38</c:v>
                </c:pt>
                <c:pt idx="1747">
                  <c:v>454</c:v>
                </c:pt>
                <c:pt idx="1748">
                  <c:v>265</c:v>
                </c:pt>
                <c:pt idx="1749">
                  <c:v>50</c:v>
                </c:pt>
                <c:pt idx="1750">
                  <c:v>1477</c:v>
                </c:pt>
                <c:pt idx="1751">
                  <c:v>633</c:v>
                </c:pt>
                <c:pt idx="1752">
                  <c:v>49</c:v>
                </c:pt>
                <c:pt idx="1753">
                  <c:v>43</c:v>
                </c:pt>
                <c:pt idx="1754">
                  <c:v>67</c:v>
                </c:pt>
                <c:pt idx="1755">
                  <c:v>974</c:v>
                </c:pt>
                <c:pt idx="1756">
                  <c:v>63</c:v>
                </c:pt>
                <c:pt idx="1757">
                  <c:v>40</c:v>
                </c:pt>
                <c:pt idx="1758">
                  <c:v>64</c:v>
                </c:pt>
                <c:pt idx="1759">
                  <c:v>121</c:v>
                </c:pt>
                <c:pt idx="1760">
                  <c:v>1008</c:v>
                </c:pt>
                <c:pt idx="1761">
                  <c:v>1381</c:v>
                </c:pt>
                <c:pt idx="1762">
                  <c:v>22</c:v>
                </c:pt>
                <c:pt idx="1763">
                  <c:v>467</c:v>
                </c:pt>
                <c:pt idx="1764">
                  <c:v>11</c:v>
                </c:pt>
                <c:pt idx="1765">
                  <c:v>266</c:v>
                </c:pt>
                <c:pt idx="1766">
                  <c:v>236</c:v>
                </c:pt>
                <c:pt idx="1767">
                  <c:v>57</c:v>
                </c:pt>
                <c:pt idx="1768">
                  <c:v>467</c:v>
                </c:pt>
                <c:pt idx="1769">
                  <c:v>1677</c:v>
                </c:pt>
                <c:pt idx="1770">
                  <c:v>939</c:v>
                </c:pt>
                <c:pt idx="1771">
                  <c:v>2231</c:v>
                </c:pt>
                <c:pt idx="1772">
                  <c:v>114</c:v>
                </c:pt>
                <c:pt idx="1773">
                  <c:v>926</c:v>
                </c:pt>
                <c:pt idx="1774">
                  <c:v>1429</c:v>
                </c:pt>
                <c:pt idx="1775">
                  <c:v>390</c:v>
                </c:pt>
                <c:pt idx="1776">
                  <c:v>775</c:v>
                </c:pt>
                <c:pt idx="1777">
                  <c:v>519</c:v>
                </c:pt>
                <c:pt idx="1778">
                  <c:v>1565</c:v>
                </c:pt>
                <c:pt idx="1779">
                  <c:v>972</c:v>
                </c:pt>
                <c:pt idx="1780">
                  <c:v>2440</c:v>
                </c:pt>
                <c:pt idx="1781">
                  <c:v>8</c:v>
                </c:pt>
                <c:pt idx="1782">
                  <c:v>1782</c:v>
                </c:pt>
                <c:pt idx="1783">
                  <c:v>685</c:v>
                </c:pt>
                <c:pt idx="1784">
                  <c:v>1899</c:v>
                </c:pt>
                <c:pt idx="1785">
                  <c:v>183</c:v>
                </c:pt>
                <c:pt idx="1786">
                  <c:v>1076</c:v>
                </c:pt>
                <c:pt idx="1787">
                  <c:v>1930</c:v>
                </c:pt>
                <c:pt idx="1788">
                  <c:v>100</c:v>
                </c:pt>
                <c:pt idx="1789">
                  <c:v>222</c:v>
                </c:pt>
                <c:pt idx="1790">
                  <c:v>990</c:v>
                </c:pt>
                <c:pt idx="1791">
                  <c:v>1348</c:v>
                </c:pt>
                <c:pt idx="1792">
                  <c:v>1424</c:v>
                </c:pt>
                <c:pt idx="1793">
                  <c:v>62</c:v>
                </c:pt>
                <c:pt idx="1794">
                  <c:v>594</c:v>
                </c:pt>
                <c:pt idx="1795">
                  <c:v>156</c:v>
                </c:pt>
                <c:pt idx="1796">
                  <c:v>284</c:v>
                </c:pt>
                <c:pt idx="1797">
                  <c:v>1318</c:v>
                </c:pt>
                <c:pt idx="1798">
                  <c:v>1615</c:v>
                </c:pt>
                <c:pt idx="1799">
                  <c:v>948</c:v>
                </c:pt>
                <c:pt idx="1800">
                  <c:v>1208</c:v>
                </c:pt>
                <c:pt idx="1801">
                  <c:v>17</c:v>
                </c:pt>
                <c:pt idx="1802">
                  <c:v>1376</c:v>
                </c:pt>
                <c:pt idx="1803">
                  <c:v>711</c:v>
                </c:pt>
                <c:pt idx="1804">
                  <c:v>2217</c:v>
                </c:pt>
                <c:pt idx="1805">
                  <c:v>28</c:v>
                </c:pt>
                <c:pt idx="1806">
                  <c:v>1105</c:v>
                </c:pt>
                <c:pt idx="1807">
                  <c:v>32</c:v>
                </c:pt>
                <c:pt idx="1808">
                  <c:v>1734</c:v>
                </c:pt>
                <c:pt idx="1809">
                  <c:v>2252</c:v>
                </c:pt>
                <c:pt idx="1810">
                  <c:v>930</c:v>
                </c:pt>
                <c:pt idx="1811">
                  <c:v>1157</c:v>
                </c:pt>
                <c:pt idx="1812">
                  <c:v>1798</c:v>
                </c:pt>
                <c:pt idx="1813">
                  <c:v>414</c:v>
                </c:pt>
                <c:pt idx="1814">
                  <c:v>1196</c:v>
                </c:pt>
                <c:pt idx="1815">
                  <c:v>1736</c:v>
                </c:pt>
                <c:pt idx="1816">
                  <c:v>14</c:v>
                </c:pt>
                <c:pt idx="1817">
                  <c:v>397</c:v>
                </c:pt>
                <c:pt idx="1818">
                  <c:v>634</c:v>
                </c:pt>
                <c:pt idx="1819">
                  <c:v>2283</c:v>
                </c:pt>
                <c:pt idx="1820">
                  <c:v>1196</c:v>
                </c:pt>
                <c:pt idx="1821">
                  <c:v>145</c:v>
                </c:pt>
                <c:pt idx="1822">
                  <c:v>277</c:v>
                </c:pt>
                <c:pt idx="1823">
                  <c:v>1706</c:v>
                </c:pt>
                <c:pt idx="1824">
                  <c:v>894</c:v>
                </c:pt>
                <c:pt idx="1825">
                  <c:v>1612</c:v>
                </c:pt>
                <c:pt idx="1826">
                  <c:v>1120</c:v>
                </c:pt>
                <c:pt idx="1827">
                  <c:v>1103</c:v>
                </c:pt>
                <c:pt idx="1828">
                  <c:v>1167</c:v>
                </c:pt>
                <c:pt idx="1829">
                  <c:v>746</c:v>
                </c:pt>
                <c:pt idx="1830">
                  <c:v>1902</c:v>
                </c:pt>
                <c:pt idx="1831">
                  <c:v>999</c:v>
                </c:pt>
                <c:pt idx="1832">
                  <c:v>1428</c:v>
                </c:pt>
                <c:pt idx="1833">
                  <c:v>682</c:v>
                </c:pt>
                <c:pt idx="1834">
                  <c:v>266</c:v>
                </c:pt>
                <c:pt idx="1835">
                  <c:v>1735</c:v>
                </c:pt>
                <c:pt idx="1836">
                  <c:v>1060</c:v>
                </c:pt>
                <c:pt idx="1837">
                  <c:v>900</c:v>
                </c:pt>
                <c:pt idx="1838">
                  <c:v>1242</c:v>
                </c:pt>
                <c:pt idx="1839">
                  <c:v>1564</c:v>
                </c:pt>
                <c:pt idx="1840">
                  <c:v>2119</c:v>
                </c:pt>
                <c:pt idx="1841">
                  <c:v>157</c:v>
                </c:pt>
                <c:pt idx="1842">
                  <c:v>65</c:v>
                </c:pt>
                <c:pt idx="1843">
                  <c:v>1853</c:v>
                </c:pt>
                <c:pt idx="1844">
                  <c:v>22</c:v>
                </c:pt>
              </c:numCache>
            </c:numRef>
          </c:yVal>
          <c:smooth val="0"/>
          <c:extLst>
            <c:ext xmlns:c16="http://schemas.microsoft.com/office/drawing/2014/chart" uri="{C3380CC4-5D6E-409C-BE32-E72D297353CC}">
              <c16:uniqueId val="{00000000-D98C-4FE6-8A1F-97B302882031}"/>
            </c:ext>
          </c:extLst>
        </c:ser>
        <c:dLbls>
          <c:showLegendKey val="0"/>
          <c:showVal val="0"/>
          <c:showCatName val="0"/>
          <c:showSerName val="0"/>
          <c:showPercent val="0"/>
          <c:showBubbleSize val="0"/>
        </c:dLbls>
        <c:axId val="254615615"/>
        <c:axId val="254626431"/>
      </c:scatterChart>
      <c:valAx>
        <c:axId val="25461561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Annual Income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4626431"/>
        <c:crosses val="autoZero"/>
        <c:crossBetween val="midCat"/>
      </c:valAx>
      <c:valAx>
        <c:axId val="25462643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Expenses</a:t>
                </a:r>
                <a:r>
                  <a:rPr lang="en-IN" baseline="0"/>
                  <a:t> in last 2 year</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4615615"/>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[cleandataset.xlsx]Wine vs Education!PivotTable6</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b="1" dirty="0"/>
              <a:t>Expenditure</a:t>
            </a:r>
            <a:r>
              <a:rPr lang="en-IN" sz="1600" b="1" baseline="0" dirty="0"/>
              <a:t> on wine by married people </a:t>
            </a:r>
            <a:endParaRPr lang="en-IN" sz="1600" b="1" dirty="0"/>
          </a:p>
        </c:rich>
      </c:tx>
      <c:layout>
        <c:manualLayout>
          <c:xMode val="edge"/>
          <c:yMode val="edge"/>
          <c:x val="0.16540616633370625"/>
          <c:y val="4.631618485851812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5400">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'Wine vs Education'!$B$3</c:f>
              <c:strCache>
                <c:ptCount val="1"/>
                <c:pt idx="0">
                  <c:v>Total</c:v>
                </c:pt>
              </c:strCache>
            </c:strRef>
          </c:tx>
          <c:spPr>
            <a:ln w="28575" cap="rnd">
              <a:solidFill>
                <a:schemeClr val="accent1"/>
              </a:solidFill>
              <a:round/>
            </a:ln>
            <a:effectLst/>
          </c:spPr>
          <c:marker>
            <c:symbol val="none"/>
          </c:marker>
          <c:cat>
            <c:strRef>
              <c:f>'Wine vs Education'!$A$4:$A$9</c:f>
              <c:strCache>
                <c:ptCount val="5"/>
                <c:pt idx="0">
                  <c:v>Basic</c:v>
                </c:pt>
                <c:pt idx="1">
                  <c:v>12 Class</c:v>
                </c:pt>
                <c:pt idx="2">
                  <c:v>Graduation</c:v>
                </c:pt>
                <c:pt idx="3">
                  <c:v>Master</c:v>
                </c:pt>
                <c:pt idx="4">
                  <c:v>PhD</c:v>
                </c:pt>
              </c:strCache>
            </c:strRef>
          </c:cat>
          <c:val>
            <c:numRef>
              <c:f>'Wine vs Education'!$B$4:$B$9</c:f>
              <c:numCache>
                <c:formatCode>General</c:formatCode>
                <c:ptCount val="5"/>
                <c:pt idx="0">
                  <c:v>18.375</c:v>
                </c:pt>
                <c:pt idx="1">
                  <c:v>133.10526315789474</c:v>
                </c:pt>
                <c:pt idx="2">
                  <c:v>278.21288515406161</c:v>
                </c:pt>
                <c:pt idx="3">
                  <c:v>328.48360655737707</c:v>
                </c:pt>
                <c:pt idx="4">
                  <c:v>413.60365853658539</c:v>
                </c:pt>
              </c:numCache>
            </c:numRef>
          </c:val>
          <c:smooth val="0"/>
          <c:extLst>
            <c:ext xmlns:c16="http://schemas.microsoft.com/office/drawing/2014/chart" uri="{C3380CC4-5D6E-409C-BE32-E72D297353CC}">
              <c16:uniqueId val="{00000000-A228-4155-B799-4E597F42B2B3}"/>
            </c:ext>
          </c:extLst>
        </c:ser>
        <c:dLbls>
          <c:showLegendKey val="0"/>
          <c:showVal val="0"/>
          <c:showCatName val="0"/>
          <c:showSerName val="0"/>
          <c:showPercent val="0"/>
          <c:showBubbleSize val="0"/>
        </c:dLbls>
        <c:smooth val="0"/>
        <c:axId val="453373983"/>
        <c:axId val="453366911"/>
      </c:lineChart>
      <c:catAx>
        <c:axId val="4533739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3366911"/>
        <c:crosses val="autoZero"/>
        <c:auto val="1"/>
        <c:lblAlgn val="ctr"/>
        <c:lblOffset val="100"/>
        <c:noMultiLvlLbl val="0"/>
      </c:catAx>
      <c:valAx>
        <c:axId val="45336691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Average</a:t>
                </a:r>
                <a:r>
                  <a:rPr lang="en-IN" baseline="0"/>
                  <a:t> Expense on wine</a:t>
                </a:r>
                <a:endParaRPr lang="en-IN"/>
              </a:p>
            </c:rich>
          </c:tx>
          <c:layout>
            <c:manualLayout>
              <c:xMode val="edge"/>
              <c:yMode val="edge"/>
              <c:x val="1.970486111111111E-2"/>
              <c:y val="0.2437456255468066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33739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[cleandataset.xlsx]married educated people !PivotTable11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Financial</a:t>
            </a:r>
            <a:r>
              <a:rPr lang="en-IN" baseline="0"/>
              <a:t> Independance of people with diff. Educational background</a:t>
            </a:r>
            <a:endParaRPr lang="en-IN"/>
          </a:p>
        </c:rich>
      </c:tx>
      <c:layout>
        <c:manualLayout>
          <c:xMode val="edge"/>
          <c:yMode val="edge"/>
          <c:x val="0.15157633420822397"/>
          <c:y val="4.527559055118110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294963620173105"/>
          <c:y val="0.24190176520515352"/>
          <c:w val="0.62040475219729285"/>
          <c:h val="0.64746875144291249"/>
        </c:manualLayout>
      </c:layout>
      <c:lineChart>
        <c:grouping val="stacked"/>
        <c:varyColors val="0"/>
        <c:ser>
          <c:idx val="0"/>
          <c:order val="0"/>
          <c:tx>
            <c:strRef>
              <c:f>'married educated people '!$B$3:$B$4</c:f>
              <c:strCache>
                <c:ptCount val="1"/>
                <c:pt idx="0">
                  <c:v>Divorced</c:v>
                </c:pt>
              </c:strCache>
            </c:strRef>
          </c:tx>
          <c:spPr>
            <a:ln w="28575" cap="rnd">
              <a:solidFill>
                <a:schemeClr val="accent1"/>
              </a:solidFill>
              <a:round/>
            </a:ln>
            <a:effectLst/>
          </c:spPr>
          <c:marker>
            <c:symbol val="none"/>
          </c:marker>
          <c:cat>
            <c:strRef>
              <c:f>'married educated people '!$A$5:$A$10</c:f>
              <c:strCache>
                <c:ptCount val="5"/>
                <c:pt idx="0">
                  <c:v>Basic</c:v>
                </c:pt>
                <c:pt idx="1">
                  <c:v>12 Class</c:v>
                </c:pt>
                <c:pt idx="2">
                  <c:v>Master</c:v>
                </c:pt>
                <c:pt idx="3">
                  <c:v>Graduation</c:v>
                </c:pt>
                <c:pt idx="4">
                  <c:v>PhD</c:v>
                </c:pt>
              </c:strCache>
            </c:strRef>
          </c:cat>
          <c:val>
            <c:numRef>
              <c:f>'married educated people '!$B$5:$B$10</c:f>
              <c:numCache>
                <c:formatCode>0</c:formatCode>
                <c:ptCount val="5"/>
                <c:pt idx="0">
                  <c:v>9548</c:v>
                </c:pt>
                <c:pt idx="1">
                  <c:v>51131.523809523809</c:v>
                </c:pt>
                <c:pt idx="2">
                  <c:v>52204.366666666669</c:v>
                </c:pt>
                <c:pt idx="3">
                  <c:v>53884.73333333333</c:v>
                </c:pt>
                <c:pt idx="4">
                  <c:v>53629.692307692305</c:v>
                </c:pt>
              </c:numCache>
            </c:numRef>
          </c:val>
          <c:smooth val="0"/>
          <c:extLst>
            <c:ext xmlns:c16="http://schemas.microsoft.com/office/drawing/2014/chart" uri="{C3380CC4-5D6E-409C-BE32-E72D297353CC}">
              <c16:uniqueId val="{00000000-68EB-4572-86CC-5FD10959827A}"/>
            </c:ext>
          </c:extLst>
        </c:ser>
        <c:ser>
          <c:idx val="1"/>
          <c:order val="1"/>
          <c:tx>
            <c:strRef>
              <c:f>'married educated people '!$C$3:$C$4</c:f>
              <c:strCache>
                <c:ptCount val="1"/>
                <c:pt idx="0">
                  <c:v>Married</c:v>
                </c:pt>
              </c:strCache>
            </c:strRef>
          </c:tx>
          <c:spPr>
            <a:ln w="28575" cap="rnd">
              <a:solidFill>
                <a:schemeClr val="accent2"/>
              </a:solidFill>
              <a:round/>
            </a:ln>
            <a:effectLst/>
          </c:spPr>
          <c:marker>
            <c:symbol val="none"/>
          </c:marker>
          <c:cat>
            <c:strRef>
              <c:f>'married educated people '!$A$5:$A$10</c:f>
              <c:strCache>
                <c:ptCount val="5"/>
                <c:pt idx="0">
                  <c:v>Basic</c:v>
                </c:pt>
                <c:pt idx="1">
                  <c:v>12 Class</c:v>
                </c:pt>
                <c:pt idx="2">
                  <c:v>Master</c:v>
                </c:pt>
                <c:pt idx="3">
                  <c:v>Graduation</c:v>
                </c:pt>
                <c:pt idx="4">
                  <c:v>PhD</c:v>
                </c:pt>
              </c:strCache>
            </c:strRef>
          </c:cat>
          <c:val>
            <c:numRef>
              <c:f>'married educated people '!$C$5:$C$10</c:f>
              <c:numCache>
                <c:formatCode>0</c:formatCode>
                <c:ptCount val="5"/>
                <c:pt idx="0">
                  <c:v>21366.375</c:v>
                </c:pt>
                <c:pt idx="1">
                  <c:v>43301.333333333336</c:v>
                </c:pt>
                <c:pt idx="2">
                  <c:v>53787.491803278688</c:v>
                </c:pt>
                <c:pt idx="3">
                  <c:v>51516.406162464984</c:v>
                </c:pt>
                <c:pt idx="4">
                  <c:v>57914.621951219509</c:v>
                </c:pt>
              </c:numCache>
            </c:numRef>
          </c:val>
          <c:smooth val="0"/>
          <c:extLst>
            <c:ext xmlns:c16="http://schemas.microsoft.com/office/drawing/2014/chart" uri="{C3380CC4-5D6E-409C-BE32-E72D297353CC}">
              <c16:uniqueId val="{00000001-68EB-4572-86CC-5FD10959827A}"/>
            </c:ext>
          </c:extLst>
        </c:ser>
        <c:ser>
          <c:idx val="2"/>
          <c:order val="2"/>
          <c:tx>
            <c:strRef>
              <c:f>'married educated people '!$D$3:$D$4</c:f>
              <c:strCache>
                <c:ptCount val="1"/>
                <c:pt idx="0">
                  <c:v>Single</c:v>
                </c:pt>
              </c:strCache>
            </c:strRef>
          </c:tx>
          <c:spPr>
            <a:ln w="28575" cap="rnd">
              <a:solidFill>
                <a:schemeClr val="accent3"/>
              </a:solidFill>
              <a:round/>
            </a:ln>
            <a:effectLst/>
          </c:spPr>
          <c:marker>
            <c:symbol val="none"/>
          </c:marker>
          <c:cat>
            <c:strRef>
              <c:f>'married educated people '!$A$5:$A$10</c:f>
              <c:strCache>
                <c:ptCount val="5"/>
                <c:pt idx="0">
                  <c:v>Basic</c:v>
                </c:pt>
                <c:pt idx="1">
                  <c:v>12 Class</c:v>
                </c:pt>
                <c:pt idx="2">
                  <c:v>Master</c:v>
                </c:pt>
                <c:pt idx="3">
                  <c:v>Graduation</c:v>
                </c:pt>
                <c:pt idx="4">
                  <c:v>PhD</c:v>
                </c:pt>
              </c:strCache>
            </c:strRef>
          </c:cat>
          <c:val>
            <c:numRef>
              <c:f>'married educated people '!$D$5:$D$10</c:f>
              <c:numCache>
                <c:formatCode>0</c:formatCode>
                <c:ptCount val="5"/>
                <c:pt idx="0">
                  <c:v>18238.666666666668</c:v>
                </c:pt>
                <c:pt idx="1">
                  <c:v>53622.37837837838</c:v>
                </c:pt>
                <c:pt idx="2">
                  <c:v>51471.379310344826</c:v>
                </c:pt>
                <c:pt idx="3">
                  <c:v>51847.032710280371</c:v>
                </c:pt>
                <c:pt idx="4">
                  <c:v>52978.678571428572</c:v>
                </c:pt>
              </c:numCache>
            </c:numRef>
          </c:val>
          <c:smooth val="0"/>
          <c:extLst>
            <c:ext xmlns:c16="http://schemas.microsoft.com/office/drawing/2014/chart" uri="{C3380CC4-5D6E-409C-BE32-E72D297353CC}">
              <c16:uniqueId val="{00000002-68EB-4572-86CC-5FD10959827A}"/>
            </c:ext>
          </c:extLst>
        </c:ser>
        <c:ser>
          <c:idx val="3"/>
          <c:order val="3"/>
          <c:tx>
            <c:strRef>
              <c:f>'married educated people '!$E$3:$E$4</c:f>
              <c:strCache>
                <c:ptCount val="1"/>
                <c:pt idx="0">
                  <c:v>Together</c:v>
                </c:pt>
              </c:strCache>
            </c:strRef>
          </c:tx>
          <c:spPr>
            <a:ln w="28575" cap="rnd">
              <a:solidFill>
                <a:schemeClr val="accent4"/>
              </a:solidFill>
              <a:round/>
            </a:ln>
            <a:effectLst/>
          </c:spPr>
          <c:marker>
            <c:symbol val="none"/>
          </c:marker>
          <c:cat>
            <c:strRef>
              <c:f>'married educated people '!$A$5:$A$10</c:f>
              <c:strCache>
                <c:ptCount val="5"/>
                <c:pt idx="0">
                  <c:v>Basic</c:v>
                </c:pt>
                <c:pt idx="1">
                  <c:v>12 Class</c:v>
                </c:pt>
                <c:pt idx="2">
                  <c:v>Master</c:v>
                </c:pt>
                <c:pt idx="3">
                  <c:v>Graduation</c:v>
                </c:pt>
                <c:pt idx="4">
                  <c:v>PhD</c:v>
                </c:pt>
              </c:strCache>
            </c:strRef>
          </c:cat>
          <c:val>
            <c:numRef>
              <c:f>'married educated people '!$E$5:$E$10</c:f>
              <c:numCache>
                <c:formatCode>0</c:formatCode>
                <c:ptCount val="5"/>
                <c:pt idx="0">
                  <c:v>19142.625</c:v>
                </c:pt>
                <c:pt idx="1">
                  <c:v>44954.895833333336</c:v>
                </c:pt>
                <c:pt idx="2">
                  <c:v>52740.109756097561</c:v>
                </c:pt>
                <c:pt idx="3">
                  <c:v>56363.421524663674</c:v>
                </c:pt>
                <c:pt idx="4">
                  <c:v>56398.096774193546</c:v>
                </c:pt>
              </c:numCache>
            </c:numRef>
          </c:val>
          <c:smooth val="0"/>
          <c:extLst>
            <c:ext xmlns:c16="http://schemas.microsoft.com/office/drawing/2014/chart" uri="{C3380CC4-5D6E-409C-BE32-E72D297353CC}">
              <c16:uniqueId val="{00000003-68EB-4572-86CC-5FD10959827A}"/>
            </c:ext>
          </c:extLst>
        </c:ser>
        <c:ser>
          <c:idx val="4"/>
          <c:order val="4"/>
          <c:tx>
            <c:strRef>
              <c:f>'married educated people '!$F$3:$F$4</c:f>
              <c:strCache>
                <c:ptCount val="1"/>
                <c:pt idx="0">
                  <c:v>Widow</c:v>
                </c:pt>
              </c:strCache>
            </c:strRef>
          </c:tx>
          <c:spPr>
            <a:ln w="28575" cap="rnd">
              <a:solidFill>
                <a:schemeClr val="accent5"/>
              </a:solidFill>
              <a:round/>
            </a:ln>
            <a:effectLst/>
          </c:spPr>
          <c:marker>
            <c:symbol val="none"/>
          </c:marker>
          <c:cat>
            <c:strRef>
              <c:f>'married educated people '!$A$5:$A$10</c:f>
              <c:strCache>
                <c:ptCount val="5"/>
                <c:pt idx="0">
                  <c:v>Basic</c:v>
                </c:pt>
                <c:pt idx="1">
                  <c:v>12 Class</c:v>
                </c:pt>
                <c:pt idx="2">
                  <c:v>Master</c:v>
                </c:pt>
                <c:pt idx="3">
                  <c:v>Graduation</c:v>
                </c:pt>
                <c:pt idx="4">
                  <c:v>PhD</c:v>
                </c:pt>
              </c:strCache>
            </c:strRef>
          </c:cat>
          <c:val>
            <c:numRef>
              <c:f>'married educated people '!$F$5:$F$10</c:f>
              <c:numCache>
                <c:formatCode>0</c:formatCode>
                <c:ptCount val="5"/>
                <c:pt idx="0">
                  <c:v>22123</c:v>
                </c:pt>
                <c:pt idx="1">
                  <c:v>51392.2</c:v>
                </c:pt>
                <c:pt idx="2">
                  <c:v>57848.583333333336</c:v>
                </c:pt>
                <c:pt idx="3">
                  <c:v>58545.962962962964</c:v>
                </c:pt>
                <c:pt idx="4">
                  <c:v>59177.333333333336</c:v>
                </c:pt>
              </c:numCache>
            </c:numRef>
          </c:val>
          <c:smooth val="0"/>
          <c:extLst>
            <c:ext xmlns:c16="http://schemas.microsoft.com/office/drawing/2014/chart" uri="{C3380CC4-5D6E-409C-BE32-E72D297353CC}">
              <c16:uniqueId val="{00000004-68EB-4572-86CC-5FD10959827A}"/>
            </c:ext>
          </c:extLst>
        </c:ser>
        <c:dLbls>
          <c:showLegendKey val="0"/>
          <c:showVal val="0"/>
          <c:showCatName val="0"/>
          <c:showSerName val="0"/>
          <c:showPercent val="0"/>
          <c:showBubbleSize val="0"/>
        </c:dLbls>
        <c:smooth val="0"/>
        <c:axId val="330669519"/>
        <c:axId val="330668271"/>
      </c:lineChart>
      <c:catAx>
        <c:axId val="330669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0668271"/>
        <c:crosses val="autoZero"/>
        <c:auto val="1"/>
        <c:lblAlgn val="ctr"/>
        <c:lblOffset val="100"/>
        <c:noMultiLvlLbl val="0"/>
      </c:catAx>
      <c:valAx>
        <c:axId val="33066827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Avg.</a:t>
                </a:r>
                <a:r>
                  <a:rPr lang="en-IN" baseline="0"/>
                  <a:t> Income</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06695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[cleandataset.xlsx]married educated people !PivotTable11</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Financial</a:t>
            </a:r>
            <a:r>
              <a:rPr lang="en-IN" baseline="0"/>
              <a:t> Independance of people with diff. Educational background</a:t>
            </a:r>
            <a:endParaRPr lang="en-IN"/>
          </a:p>
        </c:rich>
      </c:tx>
      <c:layout>
        <c:manualLayout>
          <c:xMode val="edge"/>
          <c:yMode val="edge"/>
          <c:x val="0.15157633420822397"/>
          <c:y val="4.527559055118110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'married educated people '!$B$3:$B$4</c:f>
              <c:strCache>
                <c:ptCount val="1"/>
                <c:pt idx="0">
                  <c:v>Divorced</c:v>
                </c:pt>
              </c:strCache>
            </c:strRef>
          </c:tx>
          <c:spPr>
            <a:ln w="28575" cap="rnd">
              <a:solidFill>
                <a:schemeClr val="accent1"/>
              </a:solidFill>
              <a:round/>
            </a:ln>
            <a:effectLst/>
          </c:spPr>
          <c:marker>
            <c:symbol val="none"/>
          </c:marker>
          <c:cat>
            <c:strRef>
              <c:f>'married educated people '!$A$5:$A$10</c:f>
              <c:strCache>
                <c:ptCount val="5"/>
                <c:pt idx="0">
                  <c:v>Basic</c:v>
                </c:pt>
                <c:pt idx="1">
                  <c:v>12 Class</c:v>
                </c:pt>
                <c:pt idx="2">
                  <c:v>Master</c:v>
                </c:pt>
                <c:pt idx="3">
                  <c:v>Graduation</c:v>
                </c:pt>
                <c:pt idx="4">
                  <c:v>PhD</c:v>
                </c:pt>
              </c:strCache>
            </c:strRef>
          </c:cat>
          <c:val>
            <c:numRef>
              <c:f>'married educated people '!$B$5:$B$10</c:f>
              <c:numCache>
                <c:formatCode>0</c:formatCode>
                <c:ptCount val="5"/>
                <c:pt idx="0">
                  <c:v>9548</c:v>
                </c:pt>
                <c:pt idx="1">
                  <c:v>51131.523809523809</c:v>
                </c:pt>
                <c:pt idx="2">
                  <c:v>52204.366666666669</c:v>
                </c:pt>
                <c:pt idx="3">
                  <c:v>53884.73333333333</c:v>
                </c:pt>
                <c:pt idx="4">
                  <c:v>53629.692307692305</c:v>
                </c:pt>
              </c:numCache>
            </c:numRef>
          </c:val>
          <c:smooth val="0"/>
          <c:extLst>
            <c:ext xmlns:c16="http://schemas.microsoft.com/office/drawing/2014/chart" uri="{C3380CC4-5D6E-409C-BE32-E72D297353CC}">
              <c16:uniqueId val="{00000000-941E-413A-AF03-3E9356C227D4}"/>
            </c:ext>
          </c:extLst>
        </c:ser>
        <c:ser>
          <c:idx val="1"/>
          <c:order val="1"/>
          <c:tx>
            <c:strRef>
              <c:f>'married educated people '!$C$3:$C$4</c:f>
              <c:strCache>
                <c:ptCount val="1"/>
                <c:pt idx="0">
                  <c:v>Married</c:v>
                </c:pt>
              </c:strCache>
            </c:strRef>
          </c:tx>
          <c:spPr>
            <a:ln w="28575" cap="rnd">
              <a:solidFill>
                <a:schemeClr val="accent2"/>
              </a:solidFill>
              <a:round/>
            </a:ln>
            <a:effectLst/>
          </c:spPr>
          <c:marker>
            <c:symbol val="none"/>
          </c:marker>
          <c:cat>
            <c:strRef>
              <c:f>'married educated people '!$A$5:$A$10</c:f>
              <c:strCache>
                <c:ptCount val="5"/>
                <c:pt idx="0">
                  <c:v>Basic</c:v>
                </c:pt>
                <c:pt idx="1">
                  <c:v>12 Class</c:v>
                </c:pt>
                <c:pt idx="2">
                  <c:v>Master</c:v>
                </c:pt>
                <c:pt idx="3">
                  <c:v>Graduation</c:v>
                </c:pt>
                <c:pt idx="4">
                  <c:v>PhD</c:v>
                </c:pt>
              </c:strCache>
            </c:strRef>
          </c:cat>
          <c:val>
            <c:numRef>
              <c:f>'married educated people '!$C$5:$C$10</c:f>
              <c:numCache>
                <c:formatCode>0</c:formatCode>
                <c:ptCount val="5"/>
                <c:pt idx="0">
                  <c:v>21366.375</c:v>
                </c:pt>
                <c:pt idx="1">
                  <c:v>43301.333333333336</c:v>
                </c:pt>
                <c:pt idx="2">
                  <c:v>53787.491803278688</c:v>
                </c:pt>
                <c:pt idx="3">
                  <c:v>51516.406162464984</c:v>
                </c:pt>
                <c:pt idx="4">
                  <c:v>57914.621951219509</c:v>
                </c:pt>
              </c:numCache>
            </c:numRef>
          </c:val>
          <c:smooth val="0"/>
          <c:extLst>
            <c:ext xmlns:c16="http://schemas.microsoft.com/office/drawing/2014/chart" uri="{C3380CC4-5D6E-409C-BE32-E72D297353CC}">
              <c16:uniqueId val="{00000001-941E-413A-AF03-3E9356C227D4}"/>
            </c:ext>
          </c:extLst>
        </c:ser>
        <c:ser>
          <c:idx val="2"/>
          <c:order val="2"/>
          <c:tx>
            <c:strRef>
              <c:f>'married educated people '!$D$3:$D$4</c:f>
              <c:strCache>
                <c:ptCount val="1"/>
                <c:pt idx="0">
                  <c:v>Single</c:v>
                </c:pt>
              </c:strCache>
            </c:strRef>
          </c:tx>
          <c:spPr>
            <a:ln w="28575" cap="rnd">
              <a:solidFill>
                <a:schemeClr val="accent3"/>
              </a:solidFill>
              <a:round/>
            </a:ln>
            <a:effectLst/>
          </c:spPr>
          <c:marker>
            <c:symbol val="none"/>
          </c:marker>
          <c:cat>
            <c:strRef>
              <c:f>'married educated people '!$A$5:$A$10</c:f>
              <c:strCache>
                <c:ptCount val="5"/>
                <c:pt idx="0">
                  <c:v>Basic</c:v>
                </c:pt>
                <c:pt idx="1">
                  <c:v>12 Class</c:v>
                </c:pt>
                <c:pt idx="2">
                  <c:v>Master</c:v>
                </c:pt>
                <c:pt idx="3">
                  <c:v>Graduation</c:v>
                </c:pt>
                <c:pt idx="4">
                  <c:v>PhD</c:v>
                </c:pt>
              </c:strCache>
            </c:strRef>
          </c:cat>
          <c:val>
            <c:numRef>
              <c:f>'married educated people '!$D$5:$D$10</c:f>
              <c:numCache>
                <c:formatCode>0</c:formatCode>
                <c:ptCount val="5"/>
                <c:pt idx="0">
                  <c:v>18238.666666666668</c:v>
                </c:pt>
                <c:pt idx="1">
                  <c:v>53622.37837837838</c:v>
                </c:pt>
                <c:pt idx="2">
                  <c:v>51471.379310344826</c:v>
                </c:pt>
                <c:pt idx="3">
                  <c:v>51847.032710280371</c:v>
                </c:pt>
                <c:pt idx="4">
                  <c:v>52978.678571428572</c:v>
                </c:pt>
              </c:numCache>
            </c:numRef>
          </c:val>
          <c:smooth val="0"/>
          <c:extLst>
            <c:ext xmlns:c16="http://schemas.microsoft.com/office/drawing/2014/chart" uri="{C3380CC4-5D6E-409C-BE32-E72D297353CC}">
              <c16:uniqueId val="{00000002-941E-413A-AF03-3E9356C227D4}"/>
            </c:ext>
          </c:extLst>
        </c:ser>
        <c:ser>
          <c:idx val="3"/>
          <c:order val="3"/>
          <c:tx>
            <c:strRef>
              <c:f>'married educated people '!$E$3:$E$4</c:f>
              <c:strCache>
                <c:ptCount val="1"/>
                <c:pt idx="0">
                  <c:v>Together</c:v>
                </c:pt>
              </c:strCache>
            </c:strRef>
          </c:tx>
          <c:spPr>
            <a:ln w="28575" cap="rnd">
              <a:solidFill>
                <a:schemeClr val="accent4"/>
              </a:solidFill>
              <a:round/>
            </a:ln>
            <a:effectLst/>
          </c:spPr>
          <c:marker>
            <c:symbol val="none"/>
          </c:marker>
          <c:cat>
            <c:strRef>
              <c:f>'married educated people '!$A$5:$A$10</c:f>
              <c:strCache>
                <c:ptCount val="5"/>
                <c:pt idx="0">
                  <c:v>Basic</c:v>
                </c:pt>
                <c:pt idx="1">
                  <c:v>12 Class</c:v>
                </c:pt>
                <c:pt idx="2">
                  <c:v>Master</c:v>
                </c:pt>
                <c:pt idx="3">
                  <c:v>Graduation</c:v>
                </c:pt>
                <c:pt idx="4">
                  <c:v>PhD</c:v>
                </c:pt>
              </c:strCache>
            </c:strRef>
          </c:cat>
          <c:val>
            <c:numRef>
              <c:f>'married educated people '!$E$5:$E$10</c:f>
              <c:numCache>
                <c:formatCode>0</c:formatCode>
                <c:ptCount val="5"/>
                <c:pt idx="0">
                  <c:v>19142.625</c:v>
                </c:pt>
                <c:pt idx="1">
                  <c:v>44954.895833333336</c:v>
                </c:pt>
                <c:pt idx="2">
                  <c:v>52740.109756097561</c:v>
                </c:pt>
                <c:pt idx="3">
                  <c:v>56363.421524663674</c:v>
                </c:pt>
                <c:pt idx="4">
                  <c:v>56398.096774193546</c:v>
                </c:pt>
              </c:numCache>
            </c:numRef>
          </c:val>
          <c:smooth val="0"/>
          <c:extLst>
            <c:ext xmlns:c16="http://schemas.microsoft.com/office/drawing/2014/chart" uri="{C3380CC4-5D6E-409C-BE32-E72D297353CC}">
              <c16:uniqueId val="{00000003-941E-413A-AF03-3E9356C227D4}"/>
            </c:ext>
          </c:extLst>
        </c:ser>
        <c:ser>
          <c:idx val="4"/>
          <c:order val="4"/>
          <c:tx>
            <c:strRef>
              <c:f>'married educated people '!$F$3:$F$4</c:f>
              <c:strCache>
                <c:ptCount val="1"/>
                <c:pt idx="0">
                  <c:v>Widow</c:v>
                </c:pt>
              </c:strCache>
            </c:strRef>
          </c:tx>
          <c:spPr>
            <a:ln w="28575" cap="rnd">
              <a:solidFill>
                <a:schemeClr val="accent5"/>
              </a:solidFill>
              <a:round/>
            </a:ln>
            <a:effectLst/>
          </c:spPr>
          <c:marker>
            <c:symbol val="none"/>
          </c:marker>
          <c:cat>
            <c:strRef>
              <c:f>'married educated people '!$A$5:$A$10</c:f>
              <c:strCache>
                <c:ptCount val="5"/>
                <c:pt idx="0">
                  <c:v>Basic</c:v>
                </c:pt>
                <c:pt idx="1">
                  <c:v>12 Class</c:v>
                </c:pt>
                <c:pt idx="2">
                  <c:v>Master</c:v>
                </c:pt>
                <c:pt idx="3">
                  <c:v>Graduation</c:v>
                </c:pt>
                <c:pt idx="4">
                  <c:v>PhD</c:v>
                </c:pt>
              </c:strCache>
            </c:strRef>
          </c:cat>
          <c:val>
            <c:numRef>
              <c:f>'married educated people '!$F$5:$F$10</c:f>
              <c:numCache>
                <c:formatCode>0</c:formatCode>
                <c:ptCount val="5"/>
                <c:pt idx="0">
                  <c:v>22123</c:v>
                </c:pt>
                <c:pt idx="1">
                  <c:v>51392.2</c:v>
                </c:pt>
                <c:pt idx="2">
                  <c:v>57848.583333333336</c:v>
                </c:pt>
                <c:pt idx="3">
                  <c:v>58545.962962962964</c:v>
                </c:pt>
                <c:pt idx="4">
                  <c:v>59177.333333333336</c:v>
                </c:pt>
              </c:numCache>
            </c:numRef>
          </c:val>
          <c:smooth val="0"/>
          <c:extLst>
            <c:ext xmlns:c16="http://schemas.microsoft.com/office/drawing/2014/chart" uri="{C3380CC4-5D6E-409C-BE32-E72D297353CC}">
              <c16:uniqueId val="{00000004-941E-413A-AF03-3E9356C227D4}"/>
            </c:ext>
          </c:extLst>
        </c:ser>
        <c:dLbls>
          <c:showLegendKey val="0"/>
          <c:showVal val="0"/>
          <c:showCatName val="0"/>
          <c:showSerName val="0"/>
          <c:showPercent val="0"/>
          <c:showBubbleSize val="0"/>
        </c:dLbls>
        <c:smooth val="0"/>
        <c:axId val="330669519"/>
        <c:axId val="330668271"/>
      </c:lineChart>
      <c:catAx>
        <c:axId val="330669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0668271"/>
        <c:crosses val="autoZero"/>
        <c:auto val="1"/>
        <c:lblAlgn val="ctr"/>
        <c:lblOffset val="100"/>
        <c:noMultiLvlLbl val="0"/>
      </c:catAx>
      <c:valAx>
        <c:axId val="33066827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Avg.</a:t>
                </a:r>
                <a:r>
                  <a:rPr lang="en-IN" baseline="0"/>
                  <a:t> Income</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06695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'Base data set'!$H$2:$H$1846</cx:f>
        <cx:lvl ptCount="1845" formatCode="General">
          <cx:pt idx="0">25</cx:pt>
          <cx:pt idx="1">25</cx:pt>
          <cx:pt idx="2">26</cx:pt>
          <cx:pt idx="3">26</cx:pt>
          <cx:pt idx="4">26</cx:pt>
          <cx:pt idx="5">27</cx:pt>
          <cx:pt idx="6">27</cx:pt>
          <cx:pt idx="7">27</cx:pt>
          <cx:pt idx="8">28</cx:pt>
          <cx:pt idx="9">28</cx:pt>
          <cx:pt idx="10">28</cx:pt>
          <cx:pt idx="11">29</cx:pt>
          <cx:pt idx="12">29</cx:pt>
          <cx:pt idx="13">29</cx:pt>
          <cx:pt idx="14">29</cx:pt>
          <cx:pt idx="15">29</cx:pt>
          <cx:pt idx="16">29</cx:pt>
          <cx:pt idx="17">29</cx:pt>
          <cx:pt idx="18">29</cx:pt>
          <cx:pt idx="19">29</cx:pt>
          <cx:pt idx="20">29</cx:pt>
          <cx:pt idx="21">29</cx:pt>
          <cx:pt idx="22">30</cx:pt>
          <cx:pt idx="23">30</cx:pt>
          <cx:pt idx="24">30</cx:pt>
          <cx:pt idx="25">30</cx:pt>
          <cx:pt idx="26">30</cx:pt>
          <cx:pt idx="27">30</cx:pt>
          <cx:pt idx="28">30</cx:pt>
          <cx:pt idx="29">30</cx:pt>
          <cx:pt idx="30">30</cx:pt>
          <cx:pt idx="31">30</cx:pt>
          <cx:pt idx="32">30</cx:pt>
          <cx:pt idx="33">31</cx:pt>
          <cx:pt idx="34">31</cx:pt>
          <cx:pt idx="35">31</cx:pt>
          <cx:pt idx="36">31</cx:pt>
          <cx:pt idx="37">31</cx:pt>
          <cx:pt idx="38">31</cx:pt>
          <cx:pt idx="39">31</cx:pt>
          <cx:pt idx="40">31</cx:pt>
          <cx:pt idx="41">31</cx:pt>
          <cx:pt idx="42">31</cx:pt>
          <cx:pt idx="43">31</cx:pt>
          <cx:pt idx="44">31</cx:pt>
          <cx:pt idx="45">31</cx:pt>
          <cx:pt idx="46">31</cx:pt>
          <cx:pt idx="47">31</cx:pt>
          <cx:pt idx="48">32</cx:pt>
          <cx:pt idx="49">32</cx:pt>
          <cx:pt idx="50">32</cx:pt>
          <cx:pt idx="51">32</cx:pt>
          <cx:pt idx="52">32</cx:pt>
          <cx:pt idx="53">32</cx:pt>
          <cx:pt idx="54">32</cx:pt>
          <cx:pt idx="55">32</cx:pt>
          <cx:pt idx="56">32</cx:pt>
          <cx:pt idx="57">32</cx:pt>
          <cx:pt idx="58">32</cx:pt>
          <cx:pt idx="59">32</cx:pt>
          <cx:pt idx="60">32</cx:pt>
          <cx:pt idx="61">32</cx:pt>
          <cx:pt idx="62">32</cx:pt>
          <cx:pt idx="63">32</cx:pt>
          <cx:pt idx="64">32</cx:pt>
          <cx:pt idx="65">32</cx:pt>
          <cx:pt idx="66">32</cx:pt>
          <cx:pt idx="67">32</cx:pt>
          <cx:pt idx="68">33</cx:pt>
          <cx:pt idx="69">33</cx:pt>
          <cx:pt idx="70">33</cx:pt>
          <cx:pt idx="71">33</cx:pt>
          <cx:pt idx="72">33</cx:pt>
          <cx:pt idx="73">33</cx:pt>
          <cx:pt idx="74">33</cx:pt>
          <cx:pt idx="75">33</cx:pt>
          <cx:pt idx="76">33</cx:pt>
          <cx:pt idx="77">33</cx:pt>
          <cx:pt idx="78">33</cx:pt>
          <cx:pt idx="79">33</cx:pt>
          <cx:pt idx="80">33</cx:pt>
          <cx:pt idx="81">33</cx:pt>
          <cx:pt idx="82">33</cx:pt>
          <cx:pt idx="83">33</cx:pt>
          <cx:pt idx="84">33</cx:pt>
          <cx:pt idx="85">33</cx:pt>
          <cx:pt idx="86">33</cx:pt>
          <cx:pt idx="87">33</cx:pt>
          <cx:pt idx="88">33</cx:pt>
          <cx:pt idx="89">34</cx:pt>
          <cx:pt idx="90">34</cx:pt>
          <cx:pt idx="91">34</cx:pt>
          <cx:pt idx="92">34</cx:pt>
          <cx:pt idx="93">34</cx:pt>
          <cx:pt idx="94">34</cx:pt>
          <cx:pt idx="95">34</cx:pt>
          <cx:pt idx="96">34</cx:pt>
          <cx:pt idx="97">34</cx:pt>
          <cx:pt idx="98">34</cx:pt>
          <cx:pt idx="99">34</cx:pt>
          <cx:pt idx="100">34</cx:pt>
          <cx:pt idx="101">34</cx:pt>
          <cx:pt idx="102">34</cx:pt>
          <cx:pt idx="103">34</cx:pt>
          <cx:pt idx="104">34</cx:pt>
          <cx:pt idx="105">34</cx:pt>
          <cx:pt idx="106">34</cx:pt>
          <cx:pt idx="107">34</cx:pt>
          <cx:pt idx="108">34</cx:pt>
          <cx:pt idx="109">34</cx:pt>
          <cx:pt idx="110">34</cx:pt>
          <cx:pt idx="111">34</cx:pt>
          <cx:pt idx="112">35</cx:pt>
          <cx:pt idx="113">35</cx:pt>
          <cx:pt idx="114">35</cx:pt>
          <cx:pt idx="115">35</cx:pt>
          <cx:pt idx="116">35</cx:pt>
          <cx:pt idx="117">35</cx:pt>
          <cx:pt idx="118">35</cx:pt>
          <cx:pt idx="119">35</cx:pt>
          <cx:pt idx="120">35</cx:pt>
          <cx:pt idx="121">35</cx:pt>
          <cx:pt idx="122">35</cx:pt>
          <cx:pt idx="123">35</cx:pt>
          <cx:pt idx="124">35</cx:pt>
          <cx:pt idx="125">35</cx:pt>
          <cx:pt idx="126">35</cx:pt>
          <cx:pt idx="127">35</cx:pt>
          <cx:pt idx="128">35</cx:pt>
          <cx:pt idx="129">35</cx:pt>
          <cx:pt idx="130">35</cx:pt>
          <cx:pt idx="131">35</cx:pt>
          <cx:pt idx="132">35</cx:pt>
          <cx:pt idx="133">35</cx:pt>
          <cx:pt idx="134">35</cx:pt>
          <cx:pt idx="135">35</cx:pt>
          <cx:pt idx="136">35</cx:pt>
          <cx:pt idx="137">35</cx:pt>
          <cx:pt idx="138">35</cx:pt>
          <cx:pt idx="139">35</cx:pt>
          <cx:pt idx="140">35</cx:pt>
          <cx:pt idx="141">35</cx:pt>
          <cx:pt idx="142">35</cx:pt>
          <cx:pt idx="143">35</cx:pt>
          <cx:pt idx="144">35</cx:pt>
          <cx:pt idx="145">35</cx:pt>
          <cx:pt idx="146">35</cx:pt>
          <cx:pt idx="147">35</cx:pt>
          <cx:pt idx="148">36</cx:pt>
          <cx:pt idx="149">36</cx:pt>
          <cx:pt idx="150">36</cx:pt>
          <cx:pt idx="151">36</cx:pt>
          <cx:pt idx="152">36</cx:pt>
          <cx:pt idx="153">36</cx:pt>
          <cx:pt idx="154">36</cx:pt>
          <cx:pt idx="155">36</cx:pt>
          <cx:pt idx="156">36</cx:pt>
          <cx:pt idx="157">36</cx:pt>
          <cx:pt idx="158">36</cx:pt>
          <cx:pt idx="159">36</cx:pt>
          <cx:pt idx="160">36</cx:pt>
          <cx:pt idx="161">36</cx:pt>
          <cx:pt idx="162">36</cx:pt>
          <cx:pt idx="163">36</cx:pt>
          <cx:pt idx="164">36</cx:pt>
          <cx:pt idx="165">36</cx:pt>
          <cx:pt idx="166">36</cx:pt>
          <cx:pt idx="167">36</cx:pt>
          <cx:pt idx="168">36</cx:pt>
          <cx:pt idx="169">36</cx:pt>
          <cx:pt idx="170">36</cx:pt>
          <cx:pt idx="171">36</cx:pt>
          <cx:pt idx="172">36</cx:pt>
          <cx:pt idx="173">37</cx:pt>
          <cx:pt idx="174">37</cx:pt>
          <cx:pt idx="175">37</cx:pt>
          <cx:pt idx="176">37</cx:pt>
          <cx:pt idx="177">37</cx:pt>
          <cx:pt idx="178">37</cx:pt>
          <cx:pt idx="179">37</cx:pt>
          <cx:pt idx="180">37</cx:pt>
          <cx:pt idx="181">37</cx:pt>
          <cx:pt idx="182">37</cx:pt>
          <cx:pt idx="183">37</cx:pt>
          <cx:pt idx="184">37</cx:pt>
          <cx:pt idx="185">37</cx:pt>
          <cx:pt idx="186">37</cx:pt>
          <cx:pt idx="187">37</cx:pt>
          <cx:pt idx="188">37</cx:pt>
          <cx:pt idx="189">37</cx:pt>
          <cx:pt idx="190">37</cx:pt>
          <cx:pt idx="191">37</cx:pt>
          <cx:pt idx="192">37</cx:pt>
          <cx:pt idx="193">37</cx:pt>
          <cx:pt idx="194">37</cx:pt>
          <cx:pt idx="195">37</cx:pt>
          <cx:pt idx="196">37</cx:pt>
          <cx:pt idx="197">37</cx:pt>
          <cx:pt idx="198">37</cx:pt>
          <cx:pt idx="199">37</cx:pt>
          <cx:pt idx="200">37</cx:pt>
          <cx:pt idx="201">37</cx:pt>
          <cx:pt idx="202">37</cx:pt>
          <cx:pt idx="203">37</cx:pt>
          <cx:pt idx="204">37</cx:pt>
          <cx:pt idx="205">37</cx:pt>
          <cx:pt idx="206">37</cx:pt>
          <cx:pt idx="207">37</cx:pt>
          <cx:pt idx="208">37</cx:pt>
          <cx:pt idx="209">38</cx:pt>
          <cx:pt idx="210">38</cx:pt>
          <cx:pt idx="211">38</cx:pt>
          <cx:pt idx="212">38</cx:pt>
          <cx:pt idx="213">38</cx:pt>
          <cx:pt idx="214">38</cx:pt>
          <cx:pt idx="215">38</cx:pt>
          <cx:pt idx="216">38</cx:pt>
          <cx:pt idx="217">38</cx:pt>
          <cx:pt idx="218">38</cx:pt>
          <cx:pt idx="219">38</cx:pt>
          <cx:pt idx="220">38</cx:pt>
          <cx:pt idx="221">38</cx:pt>
          <cx:pt idx="222">38</cx:pt>
          <cx:pt idx="223">38</cx:pt>
          <cx:pt idx="224">38</cx:pt>
          <cx:pt idx="225">38</cx:pt>
          <cx:pt idx="226">38</cx:pt>
          <cx:pt idx="227">38</cx:pt>
          <cx:pt idx="228">38</cx:pt>
          <cx:pt idx="229">38</cx:pt>
          <cx:pt idx="230">38</cx:pt>
          <cx:pt idx="231">38</cx:pt>
          <cx:pt idx="232">38</cx:pt>
          <cx:pt idx="233">38</cx:pt>
          <cx:pt idx="234">38</cx:pt>
          <cx:pt idx="235">38</cx:pt>
          <cx:pt idx="236">38</cx:pt>
          <cx:pt idx="237">38</cx:pt>
          <cx:pt idx="238">38</cx:pt>
          <cx:pt idx="239">38</cx:pt>
          <cx:pt idx="240">39</cx:pt>
          <cx:pt idx="241">39</cx:pt>
          <cx:pt idx="242">39</cx:pt>
          <cx:pt idx="243">39</cx:pt>
          <cx:pt idx="244">39</cx:pt>
          <cx:pt idx="245">39</cx:pt>
          <cx:pt idx="246">39</cx:pt>
          <cx:pt idx="247">39</cx:pt>
          <cx:pt idx="248">39</cx:pt>
          <cx:pt idx="249">39</cx:pt>
          <cx:pt idx="250">39</cx:pt>
          <cx:pt idx="251">39</cx:pt>
          <cx:pt idx="252">39</cx:pt>
          <cx:pt idx="253">39</cx:pt>
          <cx:pt idx="254">39</cx:pt>
          <cx:pt idx="255">39</cx:pt>
          <cx:pt idx="256">39</cx:pt>
          <cx:pt idx="257">39</cx:pt>
          <cx:pt idx="258">39</cx:pt>
          <cx:pt idx="259">39</cx:pt>
          <cx:pt idx="260">39</cx:pt>
          <cx:pt idx="261">39</cx:pt>
          <cx:pt idx="262">39</cx:pt>
          <cx:pt idx="263">39</cx:pt>
          <cx:pt idx="264">39</cx:pt>
          <cx:pt idx="265">39</cx:pt>
          <cx:pt idx="266">39</cx:pt>
          <cx:pt idx="267">39</cx:pt>
          <cx:pt idx="268">39</cx:pt>
          <cx:pt idx="269">39</cx:pt>
          <cx:pt idx="270">39</cx:pt>
          <cx:pt idx="271">39</cx:pt>
          <cx:pt idx="272">39</cx:pt>
          <cx:pt idx="273">40</cx:pt>
          <cx:pt idx="274">40</cx:pt>
          <cx:pt idx="275">40</cx:pt>
          <cx:pt idx="276">40</cx:pt>
          <cx:pt idx="277">40</cx:pt>
          <cx:pt idx="278">40</cx:pt>
          <cx:pt idx="279">40</cx:pt>
          <cx:pt idx="280">40</cx:pt>
          <cx:pt idx="281">40</cx:pt>
          <cx:pt idx="282">40</cx:pt>
          <cx:pt idx="283">40</cx:pt>
          <cx:pt idx="284">40</cx:pt>
          <cx:pt idx="285">40</cx:pt>
          <cx:pt idx="286">40</cx:pt>
          <cx:pt idx="287">40</cx:pt>
          <cx:pt idx="288">40</cx:pt>
          <cx:pt idx="289">40</cx:pt>
          <cx:pt idx="290">40</cx:pt>
          <cx:pt idx="291">40</cx:pt>
          <cx:pt idx="292">40</cx:pt>
          <cx:pt idx="293">40</cx:pt>
          <cx:pt idx="294">40</cx:pt>
          <cx:pt idx="295">40</cx:pt>
          <cx:pt idx="296">40</cx:pt>
          <cx:pt idx="297">40</cx:pt>
          <cx:pt idx="298">40</cx:pt>
          <cx:pt idx="299">40</cx:pt>
          <cx:pt idx="300">40</cx:pt>
          <cx:pt idx="301">40</cx:pt>
          <cx:pt idx="302">40</cx:pt>
          <cx:pt idx="303">40</cx:pt>
          <cx:pt idx="304">40</cx:pt>
          <cx:pt idx="305">40</cx:pt>
          <cx:pt idx="306">40</cx:pt>
          <cx:pt idx="307">40</cx:pt>
          <cx:pt idx="308">40</cx:pt>
          <cx:pt idx="309">40</cx:pt>
          <cx:pt idx="310">41</cx:pt>
          <cx:pt idx="311">41</cx:pt>
          <cx:pt idx="312">41</cx:pt>
          <cx:pt idx="313">41</cx:pt>
          <cx:pt idx="314">41</cx:pt>
          <cx:pt idx="315">41</cx:pt>
          <cx:pt idx="316">41</cx:pt>
          <cx:pt idx="317">41</cx:pt>
          <cx:pt idx="318">41</cx:pt>
          <cx:pt idx="319">41</cx:pt>
          <cx:pt idx="320">41</cx:pt>
          <cx:pt idx="321">41</cx:pt>
          <cx:pt idx="322">41</cx:pt>
          <cx:pt idx="323">41</cx:pt>
          <cx:pt idx="324">41</cx:pt>
          <cx:pt idx="325">41</cx:pt>
          <cx:pt idx="326">41</cx:pt>
          <cx:pt idx="327">41</cx:pt>
          <cx:pt idx="328">41</cx:pt>
          <cx:pt idx="329">41</cx:pt>
          <cx:pt idx="330">41</cx:pt>
          <cx:pt idx="331">41</cx:pt>
          <cx:pt idx="332">41</cx:pt>
          <cx:pt idx="333">41</cx:pt>
          <cx:pt idx="334">41</cx:pt>
          <cx:pt idx="335">41</cx:pt>
          <cx:pt idx="336">41</cx:pt>
          <cx:pt idx="337">41</cx:pt>
          <cx:pt idx="338">41</cx:pt>
          <cx:pt idx="339">41</cx:pt>
          <cx:pt idx="340">41</cx:pt>
          <cx:pt idx="341">41</cx:pt>
          <cx:pt idx="342">41</cx:pt>
          <cx:pt idx="343">41</cx:pt>
          <cx:pt idx="344">41</cx:pt>
          <cx:pt idx="345">41</cx:pt>
          <cx:pt idx="346">41</cx:pt>
          <cx:pt idx="347">41</cx:pt>
          <cx:pt idx="348">41</cx:pt>
          <cx:pt idx="349">42</cx:pt>
          <cx:pt idx="350">42</cx:pt>
          <cx:pt idx="351">42</cx:pt>
          <cx:pt idx="352">42</cx:pt>
          <cx:pt idx="353">42</cx:pt>
          <cx:pt idx="354">42</cx:pt>
          <cx:pt idx="355">42</cx:pt>
          <cx:pt idx="356">42</cx:pt>
          <cx:pt idx="357">42</cx:pt>
          <cx:pt idx="358">42</cx:pt>
          <cx:pt idx="359">42</cx:pt>
          <cx:pt idx="360">42</cx:pt>
          <cx:pt idx="361">42</cx:pt>
          <cx:pt idx="362">42</cx:pt>
          <cx:pt idx="363">42</cx:pt>
          <cx:pt idx="364">42</cx:pt>
          <cx:pt idx="365">42</cx:pt>
          <cx:pt idx="366">42</cx:pt>
          <cx:pt idx="367">42</cx:pt>
          <cx:pt idx="368">42</cx:pt>
          <cx:pt idx="369">42</cx:pt>
          <cx:pt idx="370">42</cx:pt>
          <cx:pt idx="371">42</cx:pt>
          <cx:pt idx="372">42</cx:pt>
          <cx:pt idx="373">42</cx:pt>
          <cx:pt idx="374">42</cx:pt>
          <cx:pt idx="375">42</cx:pt>
          <cx:pt idx="376">42</cx:pt>
          <cx:pt idx="377">42</cx:pt>
          <cx:pt idx="378">42</cx:pt>
          <cx:pt idx="379">42</cx:pt>
          <cx:pt idx="380">42</cx:pt>
          <cx:pt idx="381">42</cx:pt>
          <cx:pt idx="382">42</cx:pt>
          <cx:pt idx="383">42</cx:pt>
          <cx:pt idx="384">42</cx:pt>
          <cx:pt idx="385">42</cx:pt>
          <cx:pt idx="386">42</cx:pt>
          <cx:pt idx="387">42</cx:pt>
          <cx:pt idx="388">42</cx:pt>
          <cx:pt idx="389">42</cx:pt>
          <cx:pt idx="390">43</cx:pt>
          <cx:pt idx="391">43</cx:pt>
          <cx:pt idx="392">43</cx:pt>
          <cx:pt idx="393">43</cx:pt>
          <cx:pt idx="394">43</cx:pt>
          <cx:pt idx="395">43</cx:pt>
          <cx:pt idx="396">43</cx:pt>
          <cx:pt idx="397">43</cx:pt>
          <cx:pt idx="398">43</cx:pt>
          <cx:pt idx="399">43</cx:pt>
          <cx:pt idx="400">43</cx:pt>
          <cx:pt idx="401">43</cx:pt>
          <cx:pt idx="402">43</cx:pt>
          <cx:pt idx="403">43</cx:pt>
          <cx:pt idx="404">43</cx:pt>
          <cx:pt idx="405">43</cx:pt>
          <cx:pt idx="406">43</cx:pt>
          <cx:pt idx="407">43</cx:pt>
          <cx:pt idx="408">43</cx:pt>
          <cx:pt idx="409">43</cx:pt>
          <cx:pt idx="410">43</cx:pt>
          <cx:pt idx="411">43</cx:pt>
          <cx:pt idx="412">43</cx:pt>
          <cx:pt idx="413">43</cx:pt>
          <cx:pt idx="414">43</cx:pt>
          <cx:pt idx="415">43</cx:pt>
          <cx:pt idx="416">43</cx:pt>
          <cx:pt idx="417">43</cx:pt>
          <cx:pt idx="418">43</cx:pt>
          <cx:pt idx="419">43</cx:pt>
          <cx:pt idx="420">43</cx:pt>
          <cx:pt idx="421">43</cx:pt>
          <cx:pt idx="422">43</cx:pt>
          <cx:pt idx="423">43</cx:pt>
          <cx:pt idx="424">43</cx:pt>
          <cx:pt idx="425">43</cx:pt>
          <cx:pt idx="426">43</cx:pt>
          <cx:pt idx="427">43</cx:pt>
          <cx:pt idx="428">43</cx:pt>
          <cx:pt idx="429">43</cx:pt>
          <cx:pt idx="430">43</cx:pt>
          <cx:pt idx="431">43</cx:pt>
          <cx:pt idx="432">43</cx:pt>
          <cx:pt idx="433">43</cx:pt>
          <cx:pt idx="434">43</cx:pt>
          <cx:pt idx="435">43</cx:pt>
          <cx:pt idx="436">43</cx:pt>
          <cx:pt idx="437">43</cx:pt>
          <cx:pt idx="438">43</cx:pt>
          <cx:pt idx="439">43</cx:pt>
          <cx:pt idx="440">43</cx:pt>
          <cx:pt idx="441">43</cx:pt>
          <cx:pt idx="442">43</cx:pt>
          <cx:pt idx="443">43</cx:pt>
          <cx:pt idx="444">43</cx:pt>
          <cx:pt idx="445">43</cx:pt>
          <cx:pt idx="446">43</cx:pt>
          <cx:pt idx="447">43</cx:pt>
          <cx:pt idx="448">43</cx:pt>
          <cx:pt idx="449">43</cx:pt>
          <cx:pt idx="450">43</cx:pt>
          <cx:pt idx="451">43</cx:pt>
          <cx:pt idx="452">43</cx:pt>
          <cx:pt idx="453">43</cx:pt>
          <cx:pt idx="454">43</cx:pt>
          <cx:pt idx="455">44</cx:pt>
          <cx:pt idx="456">44</cx:pt>
          <cx:pt idx="457">44</cx:pt>
          <cx:pt idx="458">44</cx:pt>
          <cx:pt idx="459">44</cx:pt>
          <cx:pt idx="460">44</cx:pt>
          <cx:pt idx="461">44</cx:pt>
          <cx:pt idx="462">44</cx:pt>
          <cx:pt idx="463">44</cx:pt>
          <cx:pt idx="464">44</cx:pt>
          <cx:pt idx="465">44</cx:pt>
          <cx:pt idx="466">44</cx:pt>
          <cx:pt idx="467">44</cx:pt>
          <cx:pt idx="468">44</cx:pt>
          <cx:pt idx="469">44</cx:pt>
          <cx:pt idx="470">44</cx:pt>
          <cx:pt idx="471">44</cx:pt>
          <cx:pt idx="472">44</cx:pt>
          <cx:pt idx="473">44</cx:pt>
          <cx:pt idx="474">44</cx:pt>
          <cx:pt idx="475">44</cx:pt>
          <cx:pt idx="476">44</cx:pt>
          <cx:pt idx="477">44</cx:pt>
          <cx:pt idx="478">44</cx:pt>
          <cx:pt idx="479">44</cx:pt>
          <cx:pt idx="480">44</cx:pt>
          <cx:pt idx="481">44</cx:pt>
          <cx:pt idx="482">44</cx:pt>
          <cx:pt idx="483">44</cx:pt>
          <cx:pt idx="484">44</cx:pt>
          <cx:pt idx="485">44</cx:pt>
          <cx:pt idx="486">44</cx:pt>
          <cx:pt idx="487">44</cx:pt>
          <cx:pt idx="488">44</cx:pt>
          <cx:pt idx="489">44</cx:pt>
          <cx:pt idx="490">44</cx:pt>
          <cx:pt idx="491">44</cx:pt>
          <cx:pt idx="492">44</cx:pt>
          <cx:pt idx="493">44</cx:pt>
          <cx:pt idx="494">44</cx:pt>
          <cx:pt idx="495">44</cx:pt>
          <cx:pt idx="496">44</cx:pt>
          <cx:pt idx="497">44</cx:pt>
          <cx:pt idx="498">44</cx:pt>
          <cx:pt idx="499">44</cx:pt>
          <cx:pt idx="500">44</cx:pt>
          <cx:pt idx="501">45</cx:pt>
          <cx:pt idx="502">45</cx:pt>
          <cx:pt idx="503">45</cx:pt>
          <cx:pt idx="504">45</cx:pt>
          <cx:pt idx="505">45</cx:pt>
          <cx:pt idx="506">45</cx:pt>
          <cx:pt idx="507">45</cx:pt>
          <cx:pt idx="508">45</cx:pt>
          <cx:pt idx="509">45</cx:pt>
          <cx:pt idx="510">45</cx:pt>
          <cx:pt idx="511">45</cx:pt>
          <cx:pt idx="512">45</cx:pt>
          <cx:pt idx="513">45</cx:pt>
          <cx:pt idx="514">45</cx:pt>
          <cx:pt idx="515">45</cx:pt>
          <cx:pt idx="516">45</cx:pt>
          <cx:pt idx="517">45</cx:pt>
          <cx:pt idx="518">45</cx:pt>
          <cx:pt idx="519">45</cx:pt>
          <cx:pt idx="520">45</cx:pt>
          <cx:pt idx="521">45</cx:pt>
          <cx:pt idx="522">45</cx:pt>
          <cx:pt idx="523">45</cx:pt>
          <cx:pt idx="524">45</cx:pt>
          <cx:pt idx="525">45</cx:pt>
          <cx:pt idx="526">45</cx:pt>
          <cx:pt idx="527">45</cx:pt>
          <cx:pt idx="528">45</cx:pt>
          <cx:pt idx="529">45</cx:pt>
          <cx:pt idx="530">45</cx:pt>
          <cx:pt idx="531">45</cx:pt>
          <cx:pt idx="532">45</cx:pt>
          <cx:pt idx="533">45</cx:pt>
          <cx:pt idx="534">45</cx:pt>
          <cx:pt idx="535">45</cx:pt>
          <cx:pt idx="536">45</cx:pt>
          <cx:pt idx="537">45</cx:pt>
          <cx:pt idx="538">45</cx:pt>
          <cx:pt idx="539">45</cx:pt>
          <cx:pt idx="540">45</cx:pt>
          <cx:pt idx="541">45</cx:pt>
          <cx:pt idx="542">45</cx:pt>
          <cx:pt idx="543">45</cx:pt>
          <cx:pt idx="544">45</cx:pt>
          <cx:pt idx="545">45</cx:pt>
          <cx:pt idx="546">45</cx:pt>
          <cx:pt idx="547">45</cx:pt>
          <cx:pt idx="548">45</cx:pt>
          <cx:pt idx="549">45</cx:pt>
          <cx:pt idx="550">45</cx:pt>
          <cx:pt idx="551">45</cx:pt>
          <cx:pt idx="552">45</cx:pt>
          <cx:pt idx="553">45</cx:pt>
          <cx:pt idx="554">45</cx:pt>
          <cx:pt idx="555">45</cx:pt>
          <cx:pt idx="556">45</cx:pt>
          <cx:pt idx="557">45</cx:pt>
          <cx:pt idx="558">45</cx:pt>
          <cx:pt idx="559">45</cx:pt>
          <cx:pt idx="560">45</cx:pt>
          <cx:pt idx="561">45</cx:pt>
          <cx:pt idx="562">45</cx:pt>
          <cx:pt idx="563">45</cx:pt>
          <cx:pt idx="564">45</cx:pt>
          <cx:pt idx="565">45</cx:pt>
          <cx:pt idx="566">45</cx:pt>
          <cx:pt idx="567">45</cx:pt>
          <cx:pt idx="568">45</cx:pt>
          <cx:pt idx="569">45</cx:pt>
          <cx:pt idx="570">45</cx:pt>
          <cx:pt idx="571">45</cx:pt>
          <cx:pt idx="572">46</cx:pt>
          <cx:pt idx="573">46</cx:pt>
          <cx:pt idx="574">46</cx:pt>
          <cx:pt idx="575">46</cx:pt>
          <cx:pt idx="576">46</cx:pt>
          <cx:pt idx="577">46</cx:pt>
          <cx:pt idx="578">46</cx:pt>
          <cx:pt idx="579">46</cx:pt>
          <cx:pt idx="580">46</cx:pt>
          <cx:pt idx="581">46</cx:pt>
          <cx:pt idx="582">46</cx:pt>
          <cx:pt idx="583">46</cx:pt>
          <cx:pt idx="584">46</cx:pt>
          <cx:pt idx="585">46</cx:pt>
          <cx:pt idx="586">46</cx:pt>
          <cx:pt idx="587">46</cx:pt>
          <cx:pt idx="588">46</cx:pt>
          <cx:pt idx="589">46</cx:pt>
          <cx:pt idx="590">46</cx:pt>
          <cx:pt idx="591">46</cx:pt>
          <cx:pt idx="592">46</cx:pt>
          <cx:pt idx="593">46</cx:pt>
          <cx:pt idx="594">46</cx:pt>
          <cx:pt idx="595">46</cx:pt>
          <cx:pt idx="596">46</cx:pt>
          <cx:pt idx="597">46</cx:pt>
          <cx:pt idx="598">46</cx:pt>
          <cx:pt idx="599">46</cx:pt>
          <cx:pt idx="600">46</cx:pt>
          <cx:pt idx="601">46</cx:pt>
          <cx:pt idx="602">46</cx:pt>
          <cx:pt idx="603">46</cx:pt>
          <cx:pt idx="604">46</cx:pt>
          <cx:pt idx="605">46</cx:pt>
          <cx:pt idx="606">46</cx:pt>
          <cx:pt idx="607">46</cx:pt>
          <cx:pt idx="608">46</cx:pt>
          <cx:pt idx="609">46</cx:pt>
          <cx:pt idx="610">46</cx:pt>
          <cx:pt idx="611">46</cx:pt>
          <cx:pt idx="612">46</cx:pt>
          <cx:pt idx="613">46</cx:pt>
          <cx:pt idx="614">46</cx:pt>
          <cx:pt idx="615">46</cx:pt>
          <cx:pt idx="616">46</cx:pt>
          <cx:pt idx="617">46</cx:pt>
          <cx:pt idx="618">46</cx:pt>
          <cx:pt idx="619">46</cx:pt>
          <cx:pt idx="620">46</cx:pt>
          <cx:pt idx="621">46</cx:pt>
          <cx:pt idx="622">46</cx:pt>
          <cx:pt idx="623">46</cx:pt>
          <cx:pt idx="624">46</cx:pt>
          <cx:pt idx="625">46</cx:pt>
          <cx:pt idx="626">46</cx:pt>
          <cx:pt idx="627">46</cx:pt>
          <cx:pt idx="628">46</cx:pt>
          <cx:pt idx="629">46</cx:pt>
          <cx:pt idx="630">46</cx:pt>
          <cx:pt idx="631">46</cx:pt>
          <cx:pt idx="632">46</cx:pt>
          <cx:pt idx="633">46</cx:pt>
          <cx:pt idx="634">46</cx:pt>
          <cx:pt idx="635">46</cx:pt>
          <cx:pt idx="636">46</cx:pt>
          <cx:pt idx="637">46</cx:pt>
          <cx:pt idx="638">46</cx:pt>
          <cx:pt idx="639">46</cx:pt>
          <cx:pt idx="640">46</cx:pt>
          <cx:pt idx="641">46</cx:pt>
          <cx:pt idx="642">47</cx:pt>
          <cx:pt idx="643">47</cx:pt>
          <cx:pt idx="644">47</cx:pt>
          <cx:pt idx="645">47</cx:pt>
          <cx:pt idx="646">47</cx:pt>
          <cx:pt idx="647">47</cx:pt>
          <cx:pt idx="648">47</cx:pt>
          <cx:pt idx="649">47</cx:pt>
          <cx:pt idx="650">47</cx:pt>
          <cx:pt idx="651">47</cx:pt>
          <cx:pt idx="652">47</cx:pt>
          <cx:pt idx="653">47</cx:pt>
          <cx:pt idx="654">47</cx:pt>
          <cx:pt idx="655">47</cx:pt>
          <cx:pt idx="656">47</cx:pt>
          <cx:pt idx="657">47</cx:pt>
          <cx:pt idx="658">47</cx:pt>
          <cx:pt idx="659">47</cx:pt>
          <cx:pt idx="660">47</cx:pt>
          <cx:pt idx="661">47</cx:pt>
          <cx:pt idx="662">47</cx:pt>
          <cx:pt idx="663">47</cx:pt>
          <cx:pt idx="664">47</cx:pt>
          <cx:pt idx="665">47</cx:pt>
          <cx:pt idx="666">47</cx:pt>
          <cx:pt idx="667">47</cx:pt>
          <cx:pt idx="668">47</cx:pt>
          <cx:pt idx="669">47</cx:pt>
          <cx:pt idx="670">47</cx:pt>
          <cx:pt idx="671">47</cx:pt>
          <cx:pt idx="672">47</cx:pt>
          <cx:pt idx="673">47</cx:pt>
          <cx:pt idx="674">47</cx:pt>
          <cx:pt idx="675">47</cx:pt>
          <cx:pt idx="676">47</cx:pt>
          <cx:pt idx="677">47</cx:pt>
          <cx:pt idx="678">47</cx:pt>
          <cx:pt idx="679">47</cx:pt>
          <cx:pt idx="680">47</cx:pt>
          <cx:pt idx="681">47</cx:pt>
          <cx:pt idx="682">47</cx:pt>
          <cx:pt idx="683">47</cx:pt>
          <cx:pt idx="684">47</cx:pt>
          <cx:pt idx="685">47</cx:pt>
          <cx:pt idx="686">47</cx:pt>
          <cx:pt idx="687">47</cx:pt>
          <cx:pt idx="688">47</cx:pt>
          <cx:pt idx="689">47</cx:pt>
          <cx:pt idx="690">47</cx:pt>
          <cx:pt idx="691">47</cx:pt>
          <cx:pt idx="692">47</cx:pt>
          <cx:pt idx="693">47</cx:pt>
          <cx:pt idx="694">47</cx:pt>
          <cx:pt idx="695">47</cx:pt>
          <cx:pt idx="696">48</cx:pt>
          <cx:pt idx="697">48</cx:pt>
          <cx:pt idx="698">48</cx:pt>
          <cx:pt idx="699">48</cx:pt>
          <cx:pt idx="700">48</cx:pt>
          <cx:pt idx="701">48</cx:pt>
          <cx:pt idx="702">48</cx:pt>
          <cx:pt idx="703">48</cx:pt>
          <cx:pt idx="704">48</cx:pt>
          <cx:pt idx="705">48</cx:pt>
          <cx:pt idx="706">48</cx:pt>
          <cx:pt idx="707">48</cx:pt>
          <cx:pt idx="708">48</cx:pt>
          <cx:pt idx="709">48</cx:pt>
          <cx:pt idx="710">48</cx:pt>
          <cx:pt idx="711">48</cx:pt>
          <cx:pt idx="712">48</cx:pt>
          <cx:pt idx="713">48</cx:pt>
          <cx:pt idx="714">48</cx:pt>
          <cx:pt idx="715">48</cx:pt>
          <cx:pt idx="716">48</cx:pt>
          <cx:pt idx="717">48</cx:pt>
          <cx:pt idx="718">48</cx:pt>
          <cx:pt idx="719">48</cx:pt>
          <cx:pt idx="720">48</cx:pt>
          <cx:pt idx="721">48</cx:pt>
          <cx:pt idx="722">48</cx:pt>
          <cx:pt idx="723">48</cx:pt>
          <cx:pt idx="724">48</cx:pt>
          <cx:pt idx="725">48</cx:pt>
          <cx:pt idx="726">48</cx:pt>
          <cx:pt idx="727">48</cx:pt>
          <cx:pt idx="728">48</cx:pt>
          <cx:pt idx="729">48</cx:pt>
          <cx:pt idx="730">48</cx:pt>
          <cx:pt idx="731">48</cx:pt>
          <cx:pt idx="732">48</cx:pt>
          <cx:pt idx="733">48</cx:pt>
          <cx:pt idx="734">48</cx:pt>
          <cx:pt idx="735">48</cx:pt>
          <cx:pt idx="736">48</cx:pt>
          <cx:pt idx="737">48</cx:pt>
          <cx:pt idx="738">48</cx:pt>
          <cx:pt idx="739">48</cx:pt>
          <cx:pt idx="740">48</cx:pt>
          <cx:pt idx="741">48</cx:pt>
          <cx:pt idx="742">48</cx:pt>
          <cx:pt idx="743">48</cx:pt>
          <cx:pt idx="744">48</cx:pt>
          <cx:pt idx="745">48</cx:pt>
          <cx:pt idx="746">48</cx:pt>
          <cx:pt idx="747">48</cx:pt>
          <cx:pt idx="748">48</cx:pt>
          <cx:pt idx="749">48</cx:pt>
          <cx:pt idx="750">48</cx:pt>
          <cx:pt idx="751">48</cx:pt>
          <cx:pt idx="752">48</cx:pt>
          <cx:pt idx="753">48</cx:pt>
          <cx:pt idx="754">48</cx:pt>
          <cx:pt idx="755">49</cx:pt>
          <cx:pt idx="756">49</cx:pt>
          <cx:pt idx="757">49</cx:pt>
          <cx:pt idx="758">49</cx:pt>
          <cx:pt idx="759">49</cx:pt>
          <cx:pt idx="760">49</cx:pt>
          <cx:pt idx="761">49</cx:pt>
          <cx:pt idx="762">49</cx:pt>
          <cx:pt idx="763">49</cx:pt>
          <cx:pt idx="764">49</cx:pt>
          <cx:pt idx="765">49</cx:pt>
          <cx:pt idx="766">49</cx:pt>
          <cx:pt idx="767">49</cx:pt>
          <cx:pt idx="768">49</cx:pt>
          <cx:pt idx="769">49</cx:pt>
          <cx:pt idx="770">49</cx:pt>
          <cx:pt idx="771">49</cx:pt>
          <cx:pt idx="772">49</cx:pt>
          <cx:pt idx="773">49</cx:pt>
          <cx:pt idx="774">49</cx:pt>
          <cx:pt idx="775">49</cx:pt>
          <cx:pt idx="776">49</cx:pt>
          <cx:pt idx="777">49</cx:pt>
          <cx:pt idx="778">49</cx:pt>
          <cx:pt idx="779">49</cx:pt>
          <cx:pt idx="780">49</cx:pt>
          <cx:pt idx="781">49</cx:pt>
          <cx:pt idx="782">49</cx:pt>
          <cx:pt idx="783">49</cx:pt>
          <cx:pt idx="784">49</cx:pt>
          <cx:pt idx="785">49</cx:pt>
          <cx:pt idx="786">49</cx:pt>
          <cx:pt idx="787">49</cx:pt>
          <cx:pt idx="788">49</cx:pt>
          <cx:pt idx="789">49</cx:pt>
          <cx:pt idx="790">49</cx:pt>
          <cx:pt idx="791">49</cx:pt>
          <cx:pt idx="792">49</cx:pt>
          <cx:pt idx="793">49</cx:pt>
          <cx:pt idx="794">49</cx:pt>
          <cx:pt idx="795">49</cx:pt>
          <cx:pt idx="796">49</cx:pt>
          <cx:pt idx="797">49</cx:pt>
          <cx:pt idx="798">49</cx:pt>
          <cx:pt idx="799">49</cx:pt>
          <cx:pt idx="800">49</cx:pt>
          <cx:pt idx="801">49</cx:pt>
          <cx:pt idx="802">49</cx:pt>
          <cx:pt idx="803">49</cx:pt>
          <cx:pt idx="804">49</cx:pt>
          <cx:pt idx="805">49</cx:pt>
          <cx:pt idx="806">49</cx:pt>
          <cx:pt idx="807">49</cx:pt>
          <cx:pt idx="808">49</cx:pt>
          <cx:pt idx="809">49</cx:pt>
          <cx:pt idx="810">49</cx:pt>
          <cx:pt idx="811">49</cx:pt>
          <cx:pt idx="812">49</cx:pt>
          <cx:pt idx="813">49</cx:pt>
          <cx:pt idx="814">49</cx:pt>
          <cx:pt idx="815">49</cx:pt>
          <cx:pt idx="816">49</cx:pt>
          <cx:pt idx="817">49</cx:pt>
          <cx:pt idx="818">49</cx:pt>
          <cx:pt idx="819">49</cx:pt>
          <cx:pt idx="820">50</cx:pt>
          <cx:pt idx="821">50</cx:pt>
          <cx:pt idx="822">50</cx:pt>
          <cx:pt idx="823">50</cx:pt>
          <cx:pt idx="824">50</cx:pt>
          <cx:pt idx="825">50</cx:pt>
          <cx:pt idx="826">50</cx:pt>
          <cx:pt idx="827">50</cx:pt>
          <cx:pt idx="828">50</cx:pt>
          <cx:pt idx="829">50</cx:pt>
          <cx:pt idx="830">50</cx:pt>
          <cx:pt idx="831">50</cx:pt>
          <cx:pt idx="832">50</cx:pt>
          <cx:pt idx="833">50</cx:pt>
          <cx:pt idx="834">50</cx:pt>
          <cx:pt idx="835">50</cx:pt>
          <cx:pt idx="836">50</cx:pt>
          <cx:pt idx="837">50</cx:pt>
          <cx:pt idx="838">50</cx:pt>
          <cx:pt idx="839">50</cx:pt>
          <cx:pt idx="840">50</cx:pt>
          <cx:pt idx="841">50</cx:pt>
          <cx:pt idx="842">50</cx:pt>
          <cx:pt idx="843">50</cx:pt>
          <cx:pt idx="844">50</cx:pt>
          <cx:pt idx="845">50</cx:pt>
          <cx:pt idx="846">50</cx:pt>
          <cx:pt idx="847">50</cx:pt>
          <cx:pt idx="848">50</cx:pt>
          <cx:pt idx="849">50</cx:pt>
          <cx:pt idx="850">50</cx:pt>
          <cx:pt idx="851">50</cx:pt>
          <cx:pt idx="852">50</cx:pt>
          <cx:pt idx="853">50</cx:pt>
          <cx:pt idx="854">50</cx:pt>
          <cx:pt idx="855">50</cx:pt>
          <cx:pt idx="856">50</cx:pt>
          <cx:pt idx="857">50</cx:pt>
          <cx:pt idx="858">50</cx:pt>
          <cx:pt idx="859">50</cx:pt>
          <cx:pt idx="860">50</cx:pt>
          <cx:pt idx="861">50</cx:pt>
          <cx:pt idx="862">50</cx:pt>
          <cx:pt idx="863">50</cx:pt>
          <cx:pt idx="864">50</cx:pt>
          <cx:pt idx="865">50</cx:pt>
          <cx:pt idx="866">50</cx:pt>
          <cx:pt idx="867">50</cx:pt>
          <cx:pt idx="868">50</cx:pt>
          <cx:pt idx="869">50</cx:pt>
          <cx:pt idx="870">50</cx:pt>
          <cx:pt idx="871">50</cx:pt>
          <cx:pt idx="872">50</cx:pt>
          <cx:pt idx="873">50</cx:pt>
          <cx:pt idx="874">50</cx:pt>
          <cx:pt idx="875">50</cx:pt>
          <cx:pt idx="876">50</cx:pt>
          <cx:pt idx="877">50</cx:pt>
          <cx:pt idx="878">50</cx:pt>
          <cx:pt idx="879">50</cx:pt>
          <cx:pt idx="880">50</cx:pt>
          <cx:pt idx="881">50</cx:pt>
          <cx:pt idx="882">50</cx:pt>
          <cx:pt idx="883">50</cx:pt>
          <cx:pt idx="884">50</cx:pt>
          <cx:pt idx="885">50</cx:pt>
          <cx:pt idx="886">50</cx:pt>
          <cx:pt idx="887">50</cx:pt>
          <cx:pt idx="888">50</cx:pt>
          <cx:pt idx="889">50</cx:pt>
          <cx:pt idx="890">50</cx:pt>
          <cx:pt idx="891">51</cx:pt>
          <cx:pt idx="892">51</cx:pt>
          <cx:pt idx="893">51</cx:pt>
          <cx:pt idx="894">51</cx:pt>
          <cx:pt idx="895">51</cx:pt>
          <cx:pt idx="896">51</cx:pt>
          <cx:pt idx="897">51</cx:pt>
          <cx:pt idx="898">51</cx:pt>
          <cx:pt idx="899">51</cx:pt>
          <cx:pt idx="900">51</cx:pt>
          <cx:pt idx="901">51</cx:pt>
          <cx:pt idx="902">51</cx:pt>
          <cx:pt idx="903">51</cx:pt>
          <cx:pt idx="904">51</cx:pt>
          <cx:pt idx="905">51</cx:pt>
          <cx:pt idx="906">51</cx:pt>
          <cx:pt idx="907">51</cx:pt>
          <cx:pt idx="908">51</cx:pt>
          <cx:pt idx="909">51</cx:pt>
          <cx:pt idx="910">51</cx:pt>
          <cx:pt idx="911">51</cx:pt>
          <cx:pt idx="912">51</cx:pt>
          <cx:pt idx="913">51</cx:pt>
          <cx:pt idx="914">51</cx:pt>
          <cx:pt idx="915">51</cx:pt>
          <cx:pt idx="916">51</cx:pt>
          <cx:pt idx="917">51</cx:pt>
          <cx:pt idx="918">51</cx:pt>
          <cx:pt idx="919">51</cx:pt>
          <cx:pt idx="920">51</cx:pt>
          <cx:pt idx="921">51</cx:pt>
          <cx:pt idx="922">51</cx:pt>
          <cx:pt idx="923">51</cx:pt>
          <cx:pt idx="924">51</cx:pt>
          <cx:pt idx="925">51</cx:pt>
          <cx:pt idx="926">51</cx:pt>
          <cx:pt idx="927">51</cx:pt>
          <cx:pt idx="928">51</cx:pt>
          <cx:pt idx="929">51</cx:pt>
          <cx:pt idx="930">51</cx:pt>
          <cx:pt idx="931">51</cx:pt>
          <cx:pt idx="932">51</cx:pt>
          <cx:pt idx="933">51</cx:pt>
          <cx:pt idx="934">51</cx:pt>
          <cx:pt idx="935">51</cx:pt>
          <cx:pt idx="936">51</cx:pt>
          <cx:pt idx="937">51</cx:pt>
          <cx:pt idx="938">51</cx:pt>
          <cx:pt idx="939">51</cx:pt>
          <cx:pt idx="940">51</cx:pt>
          <cx:pt idx="941">51</cx:pt>
          <cx:pt idx="942">51</cx:pt>
          <cx:pt idx="943">51</cx:pt>
          <cx:pt idx="944">51</cx:pt>
          <cx:pt idx="945">51</cx:pt>
          <cx:pt idx="946">51</cx:pt>
          <cx:pt idx="947">51</cx:pt>
          <cx:pt idx="948">51</cx:pt>
          <cx:pt idx="949">51</cx:pt>
          <cx:pt idx="950">51</cx:pt>
          <cx:pt idx="951">51</cx:pt>
          <cx:pt idx="952">51</cx:pt>
          <cx:pt idx="953">51</cx:pt>
          <cx:pt idx="954">51</cx:pt>
          <cx:pt idx="955">51</cx:pt>
          <cx:pt idx="956">51</cx:pt>
          <cx:pt idx="957">51</cx:pt>
          <cx:pt idx="958">51</cx:pt>
          <cx:pt idx="959">51</cx:pt>
          <cx:pt idx="960">52</cx:pt>
          <cx:pt idx="961">52</cx:pt>
          <cx:pt idx="962">52</cx:pt>
          <cx:pt idx="963">52</cx:pt>
          <cx:pt idx="964">52</cx:pt>
          <cx:pt idx="965">52</cx:pt>
          <cx:pt idx="966">52</cx:pt>
          <cx:pt idx="967">52</cx:pt>
          <cx:pt idx="968">52</cx:pt>
          <cx:pt idx="969">52</cx:pt>
          <cx:pt idx="970">52</cx:pt>
          <cx:pt idx="971">52</cx:pt>
          <cx:pt idx="972">52</cx:pt>
          <cx:pt idx="973">52</cx:pt>
          <cx:pt idx="974">52</cx:pt>
          <cx:pt idx="975">52</cx:pt>
          <cx:pt idx="976">52</cx:pt>
          <cx:pt idx="977">52</cx:pt>
          <cx:pt idx="978">52</cx:pt>
          <cx:pt idx="979">52</cx:pt>
          <cx:pt idx="980">52</cx:pt>
          <cx:pt idx="981">52</cx:pt>
          <cx:pt idx="982">52</cx:pt>
          <cx:pt idx="983">52</cx:pt>
          <cx:pt idx="984">52</cx:pt>
          <cx:pt idx="985">52</cx:pt>
          <cx:pt idx="986">52</cx:pt>
          <cx:pt idx="987">52</cx:pt>
          <cx:pt idx="988">52</cx:pt>
          <cx:pt idx="989">52</cx:pt>
          <cx:pt idx="990">52</cx:pt>
          <cx:pt idx="991">52</cx:pt>
          <cx:pt idx="992">52</cx:pt>
          <cx:pt idx="993">52</cx:pt>
          <cx:pt idx="994">52</cx:pt>
          <cx:pt idx="995">52</cx:pt>
          <cx:pt idx="996">52</cx:pt>
          <cx:pt idx="997">52</cx:pt>
          <cx:pt idx="998">52</cx:pt>
          <cx:pt idx="999">52</cx:pt>
          <cx:pt idx="1000">52</cx:pt>
          <cx:pt idx="1001">52</cx:pt>
          <cx:pt idx="1002">52</cx:pt>
          <cx:pt idx="1003">52</cx:pt>
          <cx:pt idx="1004">52</cx:pt>
          <cx:pt idx="1005">52</cx:pt>
          <cx:pt idx="1006">52</cx:pt>
          <cx:pt idx="1007">52</cx:pt>
          <cx:pt idx="1008">52</cx:pt>
          <cx:pt idx="1009">52</cx:pt>
          <cx:pt idx="1010">52</cx:pt>
          <cx:pt idx="1011">52</cx:pt>
          <cx:pt idx="1012">52</cx:pt>
          <cx:pt idx="1013">52</cx:pt>
          <cx:pt idx="1014">52</cx:pt>
          <cx:pt idx="1015">52</cx:pt>
          <cx:pt idx="1016">52</cx:pt>
          <cx:pt idx="1017">52</cx:pt>
          <cx:pt idx="1018">52</cx:pt>
          <cx:pt idx="1019">53</cx:pt>
          <cx:pt idx="1020">53</cx:pt>
          <cx:pt idx="1021">53</cx:pt>
          <cx:pt idx="1022">53</cx:pt>
          <cx:pt idx="1023">53</cx:pt>
          <cx:pt idx="1024">53</cx:pt>
          <cx:pt idx="1025">53</cx:pt>
          <cx:pt idx="1026">53</cx:pt>
          <cx:pt idx="1027">53</cx:pt>
          <cx:pt idx="1028">53</cx:pt>
          <cx:pt idx="1029">53</cx:pt>
          <cx:pt idx="1030">53</cx:pt>
          <cx:pt idx="1031">53</cx:pt>
          <cx:pt idx="1032">53</cx:pt>
          <cx:pt idx="1033">53</cx:pt>
          <cx:pt idx="1034">53</cx:pt>
          <cx:pt idx="1035">53</cx:pt>
          <cx:pt idx="1036">53</cx:pt>
          <cx:pt idx="1037">53</cx:pt>
          <cx:pt idx="1038">53</cx:pt>
          <cx:pt idx="1039">53</cx:pt>
          <cx:pt idx="1040">53</cx:pt>
          <cx:pt idx="1041">53</cx:pt>
          <cx:pt idx="1042">53</cx:pt>
          <cx:pt idx="1043">53</cx:pt>
          <cx:pt idx="1044">53</cx:pt>
          <cx:pt idx="1045">53</cx:pt>
          <cx:pt idx="1046">53</cx:pt>
          <cx:pt idx="1047">53</cx:pt>
          <cx:pt idx="1048">53</cx:pt>
          <cx:pt idx="1049">53</cx:pt>
          <cx:pt idx="1050">53</cx:pt>
          <cx:pt idx="1051">53</cx:pt>
          <cx:pt idx="1052">53</cx:pt>
          <cx:pt idx="1053">53</cx:pt>
          <cx:pt idx="1054">53</cx:pt>
          <cx:pt idx="1055">53</cx:pt>
          <cx:pt idx="1056">53</cx:pt>
          <cx:pt idx="1057">53</cx:pt>
          <cx:pt idx="1058">53</cx:pt>
          <cx:pt idx="1059">53</cx:pt>
          <cx:pt idx="1060">53</cx:pt>
          <cx:pt idx="1061">54</cx:pt>
          <cx:pt idx="1062">54</cx:pt>
          <cx:pt idx="1063">54</cx:pt>
          <cx:pt idx="1064">54</cx:pt>
          <cx:pt idx="1065">54</cx:pt>
          <cx:pt idx="1066">54</cx:pt>
          <cx:pt idx="1067">54</cx:pt>
          <cx:pt idx="1068">54</cx:pt>
          <cx:pt idx="1069">54</cx:pt>
          <cx:pt idx="1070">54</cx:pt>
          <cx:pt idx="1071">54</cx:pt>
          <cx:pt idx="1072">54</cx:pt>
          <cx:pt idx="1073">54</cx:pt>
          <cx:pt idx="1074">54</cx:pt>
          <cx:pt idx="1075">54</cx:pt>
          <cx:pt idx="1076">54</cx:pt>
          <cx:pt idx="1077">54</cx:pt>
          <cx:pt idx="1078">54</cx:pt>
          <cx:pt idx="1079">54</cx:pt>
          <cx:pt idx="1080">54</cx:pt>
          <cx:pt idx="1081">54</cx:pt>
          <cx:pt idx="1082">54</cx:pt>
          <cx:pt idx="1083">54</cx:pt>
          <cx:pt idx="1084">54</cx:pt>
          <cx:pt idx="1085">54</cx:pt>
          <cx:pt idx="1086">54</cx:pt>
          <cx:pt idx="1087">54</cx:pt>
          <cx:pt idx="1088">54</cx:pt>
          <cx:pt idx="1089">54</cx:pt>
          <cx:pt idx="1090">54</cx:pt>
          <cx:pt idx="1091">54</cx:pt>
          <cx:pt idx="1092">54</cx:pt>
          <cx:pt idx="1093">54</cx:pt>
          <cx:pt idx="1094">54</cx:pt>
          <cx:pt idx="1095">54</cx:pt>
          <cx:pt idx="1096">54</cx:pt>
          <cx:pt idx="1097">54</cx:pt>
          <cx:pt idx="1098">54</cx:pt>
          <cx:pt idx="1099">55</cx:pt>
          <cx:pt idx="1100">55</cx:pt>
          <cx:pt idx="1101">55</cx:pt>
          <cx:pt idx="1102">55</cx:pt>
          <cx:pt idx="1103">55</cx:pt>
          <cx:pt idx="1104">55</cx:pt>
          <cx:pt idx="1105">55</cx:pt>
          <cx:pt idx="1106">55</cx:pt>
          <cx:pt idx="1107">55</cx:pt>
          <cx:pt idx="1108">55</cx:pt>
          <cx:pt idx="1109">55</cx:pt>
          <cx:pt idx="1110">55</cx:pt>
          <cx:pt idx="1111">55</cx:pt>
          <cx:pt idx="1112">55</cx:pt>
          <cx:pt idx="1113">55</cx:pt>
          <cx:pt idx="1114">55</cx:pt>
          <cx:pt idx="1115">55</cx:pt>
          <cx:pt idx="1116">55</cx:pt>
          <cx:pt idx="1117">55</cx:pt>
          <cx:pt idx="1118">55</cx:pt>
          <cx:pt idx="1119">55</cx:pt>
          <cx:pt idx="1120">55</cx:pt>
          <cx:pt idx="1121">55</cx:pt>
          <cx:pt idx="1122">55</cx:pt>
          <cx:pt idx="1123">55</cx:pt>
          <cx:pt idx="1124">55</cx:pt>
          <cx:pt idx="1125">55</cx:pt>
          <cx:pt idx="1126">55</cx:pt>
          <cx:pt idx="1127">55</cx:pt>
          <cx:pt idx="1128">55</cx:pt>
          <cx:pt idx="1129">55</cx:pt>
          <cx:pt idx="1130">55</cx:pt>
          <cx:pt idx="1131">55</cx:pt>
          <cx:pt idx="1132">55</cx:pt>
          <cx:pt idx="1133">55</cx:pt>
          <cx:pt idx="1134">55</cx:pt>
          <cx:pt idx="1135">55</cx:pt>
          <cx:pt idx="1136">55</cx:pt>
          <cx:pt idx="1137">56</cx:pt>
          <cx:pt idx="1138">56</cx:pt>
          <cx:pt idx="1139">56</cx:pt>
          <cx:pt idx="1140">56</cx:pt>
          <cx:pt idx="1141">56</cx:pt>
          <cx:pt idx="1142">56</cx:pt>
          <cx:pt idx="1143">56</cx:pt>
          <cx:pt idx="1144">56</cx:pt>
          <cx:pt idx="1145">56</cx:pt>
          <cx:pt idx="1146">56</cx:pt>
          <cx:pt idx="1147">56</cx:pt>
          <cx:pt idx="1148">56</cx:pt>
          <cx:pt idx="1149">56</cx:pt>
          <cx:pt idx="1150">56</cx:pt>
          <cx:pt idx="1151">56</cx:pt>
          <cx:pt idx="1152">56</cx:pt>
          <cx:pt idx="1153">56</cx:pt>
          <cx:pt idx="1154">56</cx:pt>
          <cx:pt idx="1155">56</cx:pt>
          <cx:pt idx="1156">56</cx:pt>
          <cx:pt idx="1157">56</cx:pt>
          <cx:pt idx="1158">56</cx:pt>
          <cx:pt idx="1159">56</cx:pt>
          <cx:pt idx="1160">56</cx:pt>
          <cx:pt idx="1161">56</cx:pt>
          <cx:pt idx="1162">56</cx:pt>
          <cx:pt idx="1163">56</cx:pt>
          <cx:pt idx="1164">56</cx:pt>
          <cx:pt idx="1165">56</cx:pt>
          <cx:pt idx="1166">56</cx:pt>
          <cx:pt idx="1167">56</cx:pt>
          <cx:pt idx="1168">56</cx:pt>
          <cx:pt idx="1169">56</cx:pt>
          <cx:pt idx="1170">56</cx:pt>
          <cx:pt idx="1171">56</cx:pt>
          <cx:pt idx="1172">56</cx:pt>
          <cx:pt idx="1173">56</cx:pt>
          <cx:pt idx="1174">56</cx:pt>
          <cx:pt idx="1175">56</cx:pt>
          <cx:pt idx="1176">56</cx:pt>
          <cx:pt idx="1177">56</cx:pt>
          <cx:pt idx="1178">56</cx:pt>
          <cx:pt idx="1179">56</cx:pt>
          <cx:pt idx="1180">56</cx:pt>
          <cx:pt idx="1181">56</cx:pt>
          <cx:pt idx="1182">56</cx:pt>
          <cx:pt idx="1183">56</cx:pt>
          <cx:pt idx="1184">56</cx:pt>
          <cx:pt idx="1185">56</cx:pt>
          <cx:pt idx="1186">56</cx:pt>
          <cx:pt idx="1187">56</cx:pt>
          <cx:pt idx="1188">56</cx:pt>
          <cx:pt idx="1189">56</cx:pt>
          <cx:pt idx="1190">56</cx:pt>
          <cx:pt idx="1191">56</cx:pt>
          <cx:pt idx="1192">56</cx:pt>
          <cx:pt idx="1193">56</cx:pt>
          <cx:pt idx="1194">56</cx:pt>
          <cx:pt idx="1195">57</cx:pt>
          <cx:pt idx="1196">57</cx:pt>
          <cx:pt idx="1197">57</cx:pt>
          <cx:pt idx="1198">57</cx:pt>
          <cx:pt idx="1199">57</cx:pt>
          <cx:pt idx="1200">57</cx:pt>
          <cx:pt idx="1201">57</cx:pt>
          <cx:pt idx="1202">57</cx:pt>
          <cx:pt idx="1203">57</cx:pt>
          <cx:pt idx="1204">57</cx:pt>
          <cx:pt idx="1205">57</cx:pt>
          <cx:pt idx="1206">57</cx:pt>
          <cx:pt idx="1207">57</cx:pt>
          <cx:pt idx="1208">57</cx:pt>
          <cx:pt idx="1209">57</cx:pt>
          <cx:pt idx="1210">57</cx:pt>
          <cx:pt idx="1211">57</cx:pt>
          <cx:pt idx="1212">57</cx:pt>
          <cx:pt idx="1213">57</cx:pt>
          <cx:pt idx="1214">57</cx:pt>
          <cx:pt idx="1215">57</cx:pt>
          <cx:pt idx="1216">57</cx:pt>
          <cx:pt idx="1217">57</cx:pt>
          <cx:pt idx="1218">57</cx:pt>
          <cx:pt idx="1219">57</cx:pt>
          <cx:pt idx="1220">57</cx:pt>
          <cx:pt idx="1221">57</cx:pt>
          <cx:pt idx="1222">57</cx:pt>
          <cx:pt idx="1223">57</cx:pt>
          <cx:pt idx="1224">57</cx:pt>
          <cx:pt idx="1225">57</cx:pt>
          <cx:pt idx="1226">57</cx:pt>
          <cx:pt idx="1227">57</cx:pt>
          <cx:pt idx="1228">57</cx:pt>
          <cx:pt idx="1229">58</cx:pt>
          <cx:pt idx="1230">58</cx:pt>
          <cx:pt idx="1231">58</cx:pt>
          <cx:pt idx="1232">58</cx:pt>
          <cx:pt idx="1233">58</cx:pt>
          <cx:pt idx="1234">58</cx:pt>
          <cx:pt idx="1235">58</cx:pt>
          <cx:pt idx="1236">58</cx:pt>
          <cx:pt idx="1237">58</cx:pt>
          <cx:pt idx="1238">58</cx:pt>
          <cx:pt idx="1239">58</cx:pt>
          <cx:pt idx="1240">58</cx:pt>
          <cx:pt idx="1241">58</cx:pt>
          <cx:pt idx="1242">58</cx:pt>
          <cx:pt idx="1243">58</cx:pt>
          <cx:pt idx="1244">58</cx:pt>
          <cx:pt idx="1245">58</cx:pt>
          <cx:pt idx="1246">58</cx:pt>
          <cx:pt idx="1247">58</cx:pt>
          <cx:pt idx="1248">58</cx:pt>
          <cx:pt idx="1249">58</cx:pt>
          <cx:pt idx="1250">58</cx:pt>
          <cx:pt idx="1251">58</cx:pt>
          <cx:pt idx="1252">58</cx:pt>
          <cx:pt idx="1253">58</cx:pt>
          <cx:pt idx="1254">58</cx:pt>
          <cx:pt idx="1255">58</cx:pt>
          <cx:pt idx="1256">58</cx:pt>
          <cx:pt idx="1257">58</cx:pt>
          <cx:pt idx="1258">58</cx:pt>
          <cx:pt idx="1259">58</cx:pt>
          <cx:pt idx="1260">58</cx:pt>
          <cx:pt idx="1261">58</cx:pt>
          <cx:pt idx="1262">59</cx:pt>
          <cx:pt idx="1263">59</cx:pt>
          <cx:pt idx="1264">59</cx:pt>
          <cx:pt idx="1265">59</cx:pt>
          <cx:pt idx="1266">59</cx:pt>
          <cx:pt idx="1267">59</cx:pt>
          <cx:pt idx="1268">59</cx:pt>
          <cx:pt idx="1269">59</cx:pt>
          <cx:pt idx="1270">59</cx:pt>
          <cx:pt idx="1271">59</cx:pt>
          <cx:pt idx="1272">59</cx:pt>
          <cx:pt idx="1273">59</cx:pt>
          <cx:pt idx="1274">59</cx:pt>
          <cx:pt idx="1275">59</cx:pt>
          <cx:pt idx="1276">59</cx:pt>
          <cx:pt idx="1277">59</cx:pt>
          <cx:pt idx="1278">59</cx:pt>
          <cx:pt idx="1279">59</cx:pt>
          <cx:pt idx="1280">59</cx:pt>
          <cx:pt idx="1281">59</cx:pt>
          <cx:pt idx="1282">59</cx:pt>
          <cx:pt idx="1283">59</cx:pt>
          <cx:pt idx="1284">59</cx:pt>
          <cx:pt idx="1285">59</cx:pt>
          <cx:pt idx="1286">59</cx:pt>
          <cx:pt idx="1287">59</cx:pt>
          <cx:pt idx="1288">59</cx:pt>
          <cx:pt idx="1289">59</cx:pt>
          <cx:pt idx="1290">59</cx:pt>
          <cx:pt idx="1291">59</cx:pt>
          <cx:pt idx="1292">59</cx:pt>
          <cx:pt idx="1293">59</cx:pt>
          <cx:pt idx="1294">59</cx:pt>
          <cx:pt idx="1295">59</cx:pt>
          <cx:pt idx="1296">59</cx:pt>
          <cx:pt idx="1297">59</cx:pt>
          <cx:pt idx="1298">60</cx:pt>
          <cx:pt idx="1299">60</cx:pt>
          <cx:pt idx="1300">60</cx:pt>
          <cx:pt idx="1301">60</cx:pt>
          <cx:pt idx="1302">60</cx:pt>
          <cx:pt idx="1303">60</cx:pt>
          <cx:pt idx="1304">60</cx:pt>
          <cx:pt idx="1305">60</cx:pt>
          <cx:pt idx="1306">60</cx:pt>
          <cx:pt idx="1307">60</cx:pt>
          <cx:pt idx="1308">60</cx:pt>
          <cx:pt idx="1309">60</cx:pt>
          <cx:pt idx="1310">60</cx:pt>
          <cx:pt idx="1311">60</cx:pt>
          <cx:pt idx="1312">60</cx:pt>
          <cx:pt idx="1313">60</cx:pt>
          <cx:pt idx="1314">60</cx:pt>
          <cx:pt idx="1315">60</cx:pt>
          <cx:pt idx="1316">60</cx:pt>
          <cx:pt idx="1317">60</cx:pt>
          <cx:pt idx="1318">60</cx:pt>
          <cx:pt idx="1319">60</cx:pt>
          <cx:pt idx="1320">60</cx:pt>
          <cx:pt idx="1321">60</cx:pt>
          <cx:pt idx="1322">60</cx:pt>
          <cx:pt idx="1323">60</cx:pt>
          <cx:pt idx="1324">60</cx:pt>
          <cx:pt idx="1325">60</cx:pt>
          <cx:pt idx="1326">61</cx:pt>
          <cx:pt idx="1327">61</cx:pt>
          <cx:pt idx="1328">61</cx:pt>
          <cx:pt idx="1329">61</cx:pt>
          <cx:pt idx="1330">61</cx:pt>
          <cx:pt idx="1331">61</cx:pt>
          <cx:pt idx="1332">61</cx:pt>
          <cx:pt idx="1333">61</cx:pt>
          <cx:pt idx="1334">61</cx:pt>
          <cx:pt idx="1335">61</cx:pt>
          <cx:pt idx="1336">61</cx:pt>
          <cx:pt idx="1337">61</cx:pt>
          <cx:pt idx="1338">61</cx:pt>
          <cx:pt idx="1339">61</cx:pt>
          <cx:pt idx="1340">61</cx:pt>
          <cx:pt idx="1341">61</cx:pt>
          <cx:pt idx="1342">61</cx:pt>
          <cx:pt idx="1343">61</cx:pt>
          <cx:pt idx="1344">61</cx:pt>
          <cx:pt idx="1345">61</cx:pt>
          <cx:pt idx="1346">61</cx:pt>
          <cx:pt idx="1347">61</cx:pt>
          <cx:pt idx="1348">61</cx:pt>
          <cx:pt idx="1349">61</cx:pt>
          <cx:pt idx="1350">61</cx:pt>
          <cx:pt idx="1351">61</cx:pt>
          <cx:pt idx="1352">61</cx:pt>
          <cx:pt idx="1353">61</cx:pt>
          <cx:pt idx="1354">61</cx:pt>
          <cx:pt idx="1355">61</cx:pt>
          <cx:pt idx="1356">61</cx:pt>
          <cx:pt idx="1357">61</cx:pt>
          <cx:pt idx="1358">61</cx:pt>
          <cx:pt idx="1359">61</cx:pt>
          <cx:pt idx="1360">61</cx:pt>
          <cx:pt idx="1361">61</cx:pt>
          <cx:pt idx="1362">61</cx:pt>
          <cx:pt idx="1363">61</cx:pt>
          <cx:pt idx="1364">61</cx:pt>
          <cx:pt idx="1365">62</cx:pt>
          <cx:pt idx="1366">62</cx:pt>
          <cx:pt idx="1367">62</cx:pt>
          <cx:pt idx="1368">62</cx:pt>
          <cx:pt idx="1369">62</cx:pt>
          <cx:pt idx="1370">62</cx:pt>
          <cx:pt idx="1371">62</cx:pt>
          <cx:pt idx="1372">62</cx:pt>
          <cx:pt idx="1373">62</cx:pt>
          <cx:pt idx="1374">62</cx:pt>
          <cx:pt idx="1375">62</cx:pt>
          <cx:pt idx="1376">62</cx:pt>
          <cx:pt idx="1377">62</cx:pt>
          <cx:pt idx="1378">62</cx:pt>
          <cx:pt idx="1379">62</cx:pt>
          <cx:pt idx="1380">62</cx:pt>
          <cx:pt idx="1381">62</cx:pt>
          <cx:pt idx="1382">62</cx:pt>
          <cx:pt idx="1383">62</cx:pt>
          <cx:pt idx="1384">62</cx:pt>
          <cx:pt idx="1385">62</cx:pt>
          <cx:pt idx="1386">62</cx:pt>
          <cx:pt idx="1387">62</cx:pt>
          <cx:pt idx="1388">62</cx:pt>
          <cx:pt idx="1389">62</cx:pt>
          <cx:pt idx="1390">62</cx:pt>
          <cx:pt idx="1391">62</cx:pt>
          <cx:pt idx="1392">62</cx:pt>
          <cx:pt idx="1393">62</cx:pt>
          <cx:pt idx="1394">62</cx:pt>
          <cx:pt idx="1395">62</cx:pt>
          <cx:pt idx="1396">62</cx:pt>
          <cx:pt idx="1397">62</cx:pt>
          <cx:pt idx="1398">62</cx:pt>
          <cx:pt idx="1399">62</cx:pt>
          <cx:pt idx="1400">62</cx:pt>
          <cx:pt idx="1401">62</cx:pt>
          <cx:pt idx="1402">62</cx:pt>
          <cx:pt idx="1403">62</cx:pt>
          <cx:pt idx="1404">62</cx:pt>
          <cx:pt idx="1405">62</cx:pt>
          <cx:pt idx="1406">62</cx:pt>
          <cx:pt idx="1407">62</cx:pt>
          <cx:pt idx="1408">62</cx:pt>
          <cx:pt idx="1409">63</cx:pt>
          <cx:pt idx="1410">63</cx:pt>
          <cx:pt idx="1411">63</cx:pt>
          <cx:pt idx="1412">63</cx:pt>
          <cx:pt idx="1413">63</cx:pt>
          <cx:pt idx="1414">63</cx:pt>
          <cx:pt idx="1415">63</cx:pt>
          <cx:pt idx="1416">63</cx:pt>
          <cx:pt idx="1417">63</cx:pt>
          <cx:pt idx="1418">63</cx:pt>
          <cx:pt idx="1419">63</cx:pt>
          <cx:pt idx="1420">63</cx:pt>
          <cx:pt idx="1421">63</cx:pt>
          <cx:pt idx="1422">63</cx:pt>
          <cx:pt idx="1423">63</cx:pt>
          <cx:pt idx="1424">63</cx:pt>
          <cx:pt idx="1425">63</cx:pt>
          <cx:pt idx="1426">63</cx:pt>
          <cx:pt idx="1427">63</cx:pt>
          <cx:pt idx="1428">63</cx:pt>
          <cx:pt idx="1429">63</cx:pt>
          <cx:pt idx="1430">63</cx:pt>
          <cx:pt idx="1431">63</cx:pt>
          <cx:pt idx="1432">63</cx:pt>
          <cx:pt idx="1433">63</cx:pt>
          <cx:pt idx="1434">63</cx:pt>
          <cx:pt idx="1435">63</cx:pt>
          <cx:pt idx="1436">63</cx:pt>
          <cx:pt idx="1437">63</cx:pt>
          <cx:pt idx="1438">63</cx:pt>
          <cx:pt idx="1439">63</cx:pt>
          <cx:pt idx="1440">63</cx:pt>
          <cx:pt idx="1441">63</cx:pt>
          <cx:pt idx="1442">63</cx:pt>
          <cx:pt idx="1443">63</cx:pt>
          <cx:pt idx="1444">63</cx:pt>
          <cx:pt idx="1445">63</cx:pt>
          <cx:pt idx="1446">63</cx:pt>
          <cx:pt idx="1447">63</cx:pt>
          <cx:pt idx="1448">63</cx:pt>
          <cx:pt idx="1449">63</cx:pt>
          <cx:pt idx="1450">63</cx:pt>
          <cx:pt idx="1451">63</cx:pt>
          <cx:pt idx="1452">63</cx:pt>
          <cx:pt idx="1453">63</cx:pt>
          <cx:pt idx="1454">63</cx:pt>
          <cx:pt idx="1455">63</cx:pt>
          <cx:pt idx="1456">63</cx:pt>
          <cx:pt idx="1457">63</cx:pt>
          <cx:pt idx="1458">64</cx:pt>
          <cx:pt idx="1459">64</cx:pt>
          <cx:pt idx="1460">64</cx:pt>
          <cx:pt idx="1461">64</cx:pt>
          <cx:pt idx="1462">64</cx:pt>
          <cx:pt idx="1463">64</cx:pt>
          <cx:pt idx="1464">64</cx:pt>
          <cx:pt idx="1465">64</cx:pt>
          <cx:pt idx="1466">64</cx:pt>
          <cx:pt idx="1467">64</cx:pt>
          <cx:pt idx="1468">64</cx:pt>
          <cx:pt idx="1469">64</cx:pt>
          <cx:pt idx="1470">64</cx:pt>
          <cx:pt idx="1471">64</cx:pt>
          <cx:pt idx="1472">64</cx:pt>
          <cx:pt idx="1473">64</cx:pt>
          <cx:pt idx="1474">64</cx:pt>
          <cx:pt idx="1475">64</cx:pt>
          <cx:pt idx="1476">64</cx:pt>
          <cx:pt idx="1477">64</cx:pt>
          <cx:pt idx="1478">64</cx:pt>
          <cx:pt idx="1479">64</cx:pt>
          <cx:pt idx="1480">64</cx:pt>
          <cx:pt idx="1481">64</cx:pt>
          <cx:pt idx="1482">64</cx:pt>
          <cx:pt idx="1483">64</cx:pt>
          <cx:pt idx="1484">64</cx:pt>
          <cx:pt idx="1485">64</cx:pt>
          <cx:pt idx="1486">64</cx:pt>
          <cx:pt idx="1487">64</cx:pt>
          <cx:pt idx="1488">64</cx:pt>
          <cx:pt idx="1489">64</cx:pt>
          <cx:pt idx="1490">64</cx:pt>
          <cx:pt idx="1491">64</cx:pt>
          <cx:pt idx="1492">64</cx:pt>
          <cx:pt idx="1493">64</cx:pt>
          <cx:pt idx="1494">64</cx:pt>
          <cx:pt idx="1495">65</cx:pt>
          <cx:pt idx="1496">65</cx:pt>
          <cx:pt idx="1497">65</cx:pt>
          <cx:pt idx="1498">65</cx:pt>
          <cx:pt idx="1499">65</cx:pt>
          <cx:pt idx="1500">65</cx:pt>
          <cx:pt idx="1501">65</cx:pt>
          <cx:pt idx="1502">65</cx:pt>
          <cx:pt idx="1503">65</cx:pt>
          <cx:pt idx="1504">65</cx:pt>
          <cx:pt idx="1505">65</cx:pt>
          <cx:pt idx="1506">65</cx:pt>
          <cx:pt idx="1507">65</cx:pt>
          <cx:pt idx="1508">65</cx:pt>
          <cx:pt idx="1509">65</cx:pt>
          <cx:pt idx="1510">65</cx:pt>
          <cx:pt idx="1511">65</cx:pt>
          <cx:pt idx="1512">65</cx:pt>
          <cx:pt idx="1513">65</cx:pt>
          <cx:pt idx="1514">65</cx:pt>
          <cx:pt idx="1515">65</cx:pt>
          <cx:pt idx="1516">65</cx:pt>
          <cx:pt idx="1517">65</cx:pt>
          <cx:pt idx="1518">65</cx:pt>
          <cx:pt idx="1519">65</cx:pt>
          <cx:pt idx="1520">65</cx:pt>
          <cx:pt idx="1521">65</cx:pt>
          <cx:pt idx="1522">65</cx:pt>
          <cx:pt idx="1523">65</cx:pt>
          <cx:pt idx="1524">65</cx:pt>
          <cx:pt idx="1525">65</cx:pt>
          <cx:pt idx="1526">65</cx:pt>
          <cx:pt idx="1527">65</cx:pt>
          <cx:pt idx="1528">65</cx:pt>
          <cx:pt idx="1529">65</cx:pt>
          <cx:pt idx="1530">65</cx:pt>
          <cx:pt idx="1531">65</cx:pt>
          <cx:pt idx="1532">65</cx:pt>
          <cx:pt idx="1533">65</cx:pt>
          <cx:pt idx="1534">65</cx:pt>
          <cx:pt idx="1535">65</cx:pt>
          <cx:pt idx="1536">65</cx:pt>
          <cx:pt idx="1537">65</cx:pt>
          <cx:pt idx="1538">65</cx:pt>
          <cx:pt idx="1539">65</cx:pt>
          <cx:pt idx="1540">65</cx:pt>
          <cx:pt idx="1541">65</cx:pt>
          <cx:pt idx="1542">65</cx:pt>
          <cx:pt idx="1543">65</cx:pt>
          <cx:pt idx="1544">66</cx:pt>
          <cx:pt idx="1545">66</cx:pt>
          <cx:pt idx="1546">66</cx:pt>
          <cx:pt idx="1547">66</cx:pt>
          <cx:pt idx="1548">66</cx:pt>
          <cx:pt idx="1549">66</cx:pt>
          <cx:pt idx="1550">66</cx:pt>
          <cx:pt idx="1551">66</cx:pt>
          <cx:pt idx="1552">66</cx:pt>
          <cx:pt idx="1553">66</cx:pt>
          <cx:pt idx="1554">66</cx:pt>
          <cx:pt idx="1555">66</cx:pt>
          <cx:pt idx="1556">66</cx:pt>
          <cx:pt idx="1557">66</cx:pt>
          <cx:pt idx="1558">66</cx:pt>
          <cx:pt idx="1559">66</cx:pt>
          <cx:pt idx="1560">66</cx:pt>
          <cx:pt idx="1561">66</cx:pt>
          <cx:pt idx="1562">66</cx:pt>
          <cx:pt idx="1563">66</cx:pt>
          <cx:pt idx="1564">66</cx:pt>
          <cx:pt idx="1565">66</cx:pt>
          <cx:pt idx="1566">66</cx:pt>
          <cx:pt idx="1567">66</cx:pt>
          <cx:pt idx="1568">66</cx:pt>
          <cx:pt idx="1569">66</cx:pt>
          <cx:pt idx="1570">66</cx:pt>
          <cx:pt idx="1571">66</cx:pt>
          <cx:pt idx="1572">66</cx:pt>
          <cx:pt idx="1573">66</cx:pt>
          <cx:pt idx="1574">66</cx:pt>
          <cx:pt idx="1575">66</cx:pt>
          <cx:pt idx="1576">66</cx:pt>
          <cx:pt idx="1577">66</cx:pt>
          <cx:pt idx="1578">66</cx:pt>
          <cx:pt idx="1579">66</cx:pt>
          <cx:pt idx="1580">66</cx:pt>
          <cx:pt idx="1581">67</cx:pt>
          <cx:pt idx="1582">67</cx:pt>
          <cx:pt idx="1583">67</cx:pt>
          <cx:pt idx="1584">67</cx:pt>
          <cx:pt idx="1585">67</cx:pt>
          <cx:pt idx="1586">67</cx:pt>
          <cx:pt idx="1587">67</cx:pt>
          <cx:pt idx="1588">67</cx:pt>
          <cx:pt idx="1589">67</cx:pt>
          <cx:pt idx="1590">67</cx:pt>
          <cx:pt idx="1591">67</cx:pt>
          <cx:pt idx="1592">67</cx:pt>
          <cx:pt idx="1593">67</cx:pt>
          <cx:pt idx="1594">67</cx:pt>
          <cx:pt idx="1595">67</cx:pt>
          <cx:pt idx="1596">67</cx:pt>
          <cx:pt idx="1597">67</cx:pt>
          <cx:pt idx="1598">67</cx:pt>
          <cx:pt idx="1599">67</cx:pt>
          <cx:pt idx="1600">67</cx:pt>
          <cx:pt idx="1601">67</cx:pt>
          <cx:pt idx="1602">67</cx:pt>
          <cx:pt idx="1603">67</cx:pt>
          <cx:pt idx="1604">67</cx:pt>
          <cx:pt idx="1605">67</cx:pt>
          <cx:pt idx="1606">67</cx:pt>
          <cx:pt idx="1607">67</cx:pt>
          <cx:pt idx="1608">67</cx:pt>
          <cx:pt idx="1609">67</cx:pt>
          <cx:pt idx="1610">67</cx:pt>
          <cx:pt idx="1611">67</cx:pt>
          <cx:pt idx="1612">67</cx:pt>
          <cx:pt idx="1613">67</cx:pt>
          <cx:pt idx="1614">67</cx:pt>
          <cx:pt idx="1615">67</cx:pt>
          <cx:pt idx="1616">67</cx:pt>
          <cx:pt idx="1617">67</cx:pt>
          <cx:pt idx="1618">67</cx:pt>
          <cx:pt idx="1619">67</cx:pt>
          <cx:pt idx="1620">67</cx:pt>
          <cx:pt idx="1621">68</cx:pt>
          <cx:pt idx="1622">68</cx:pt>
          <cx:pt idx="1623">68</cx:pt>
          <cx:pt idx="1624">68</cx:pt>
          <cx:pt idx="1625">68</cx:pt>
          <cx:pt idx="1626">68</cx:pt>
          <cx:pt idx="1627">68</cx:pt>
          <cx:pt idx="1628">68</cx:pt>
          <cx:pt idx="1629">68</cx:pt>
          <cx:pt idx="1630">68</cx:pt>
          <cx:pt idx="1631">68</cx:pt>
          <cx:pt idx="1632">68</cx:pt>
          <cx:pt idx="1633">68</cx:pt>
          <cx:pt idx="1634">68</cx:pt>
          <cx:pt idx="1635">68</cx:pt>
          <cx:pt idx="1636">68</cx:pt>
          <cx:pt idx="1637">68</cx:pt>
          <cx:pt idx="1638">68</cx:pt>
          <cx:pt idx="1639">68</cx:pt>
          <cx:pt idx="1640">68</cx:pt>
          <cx:pt idx="1641">68</cx:pt>
          <cx:pt idx="1642">68</cx:pt>
          <cx:pt idx="1643">68</cx:pt>
          <cx:pt idx="1644">68</cx:pt>
          <cx:pt idx="1645">68</cx:pt>
          <cx:pt idx="1646">68</cx:pt>
          <cx:pt idx="1647">68</cx:pt>
          <cx:pt idx="1648">68</cx:pt>
          <cx:pt idx="1649">68</cx:pt>
          <cx:pt idx="1650">68</cx:pt>
          <cx:pt idx="1651">68</cx:pt>
          <cx:pt idx="1652">69</cx:pt>
          <cx:pt idx="1653">69</cx:pt>
          <cx:pt idx="1654">69</cx:pt>
          <cx:pt idx="1655">69</cx:pt>
          <cx:pt idx="1656">69</cx:pt>
          <cx:pt idx="1657">69</cx:pt>
          <cx:pt idx="1658">69</cx:pt>
          <cx:pt idx="1659">69</cx:pt>
          <cx:pt idx="1660">69</cx:pt>
          <cx:pt idx="1661">69</cx:pt>
          <cx:pt idx="1662">69</cx:pt>
          <cx:pt idx="1663">69</cx:pt>
          <cx:pt idx="1664">69</cx:pt>
          <cx:pt idx="1665">69</cx:pt>
          <cx:pt idx="1666">69</cx:pt>
          <cx:pt idx="1667">69</cx:pt>
          <cx:pt idx="1668">69</cx:pt>
          <cx:pt idx="1669">69</cx:pt>
          <cx:pt idx="1670">69</cx:pt>
          <cx:pt idx="1671">69</cx:pt>
          <cx:pt idx="1672">69</cx:pt>
          <cx:pt idx="1673">69</cx:pt>
          <cx:pt idx="1674">69</cx:pt>
          <cx:pt idx="1675">69</cx:pt>
          <cx:pt idx="1676">69</cx:pt>
          <cx:pt idx="1677">69</cx:pt>
          <cx:pt idx="1678">69</cx:pt>
          <cx:pt idx="1679">69</cx:pt>
          <cx:pt idx="1680">69</cx:pt>
          <cx:pt idx="1681">69</cx:pt>
          <cx:pt idx="1682">69</cx:pt>
          <cx:pt idx="1683">69</cx:pt>
          <cx:pt idx="1684">69</cx:pt>
          <cx:pt idx="1685">69</cx:pt>
          <cx:pt idx="1686">69</cx:pt>
          <cx:pt idx="1687">69</cx:pt>
          <cx:pt idx="1688">69</cx:pt>
          <cx:pt idx="1689">69</cx:pt>
          <cx:pt idx="1690">69</cx:pt>
          <cx:pt idx="1691">69</cx:pt>
          <cx:pt idx="1692">69</cx:pt>
          <cx:pt idx="1693">69</cx:pt>
          <cx:pt idx="1694">69</cx:pt>
          <cx:pt idx="1695">69</cx:pt>
          <cx:pt idx="1696">69</cx:pt>
          <cx:pt idx="1697">69</cx:pt>
          <cx:pt idx="1698">69</cx:pt>
          <cx:pt idx="1699">70</cx:pt>
          <cx:pt idx="1700">70</cx:pt>
          <cx:pt idx="1701">70</cx:pt>
          <cx:pt idx="1702">70</cx:pt>
          <cx:pt idx="1703">70</cx:pt>
          <cx:pt idx="1704">70</cx:pt>
          <cx:pt idx="1705">70</cx:pt>
          <cx:pt idx="1706">70</cx:pt>
          <cx:pt idx="1707">70</cx:pt>
          <cx:pt idx="1708">70</cx:pt>
          <cx:pt idx="1709">70</cx:pt>
          <cx:pt idx="1710">70</cx:pt>
          <cx:pt idx="1711">70</cx:pt>
          <cx:pt idx="1712">70</cx:pt>
          <cx:pt idx="1713">70</cx:pt>
          <cx:pt idx="1714">70</cx:pt>
          <cx:pt idx="1715">70</cx:pt>
          <cx:pt idx="1716">70</cx:pt>
          <cx:pt idx="1717">70</cx:pt>
          <cx:pt idx="1718">70</cx:pt>
          <cx:pt idx="1719">70</cx:pt>
          <cx:pt idx="1720">70</cx:pt>
          <cx:pt idx="1721">70</cx:pt>
          <cx:pt idx="1722">70</cx:pt>
          <cx:pt idx="1723">70</cx:pt>
          <cx:pt idx="1724">70</cx:pt>
          <cx:pt idx="1725">70</cx:pt>
          <cx:pt idx="1726">70</cx:pt>
          <cx:pt idx="1727">70</cx:pt>
          <cx:pt idx="1728">70</cx:pt>
          <cx:pt idx="1729">70</cx:pt>
          <cx:pt idx="1730">70</cx:pt>
          <cx:pt idx="1731">70</cx:pt>
          <cx:pt idx="1732">70</cx:pt>
          <cx:pt idx="1733">70</cx:pt>
          <cx:pt idx="1734">70</cx:pt>
          <cx:pt idx="1735">70</cx:pt>
          <cx:pt idx="1736">71</cx:pt>
          <cx:pt idx="1737">71</cx:pt>
          <cx:pt idx="1738">71</cx:pt>
          <cx:pt idx="1739">71</cx:pt>
          <cx:pt idx="1740">71</cx:pt>
          <cx:pt idx="1741">71</cx:pt>
          <cx:pt idx="1742">71</cx:pt>
          <cx:pt idx="1743">71</cx:pt>
          <cx:pt idx="1744">71</cx:pt>
          <cx:pt idx="1745">71</cx:pt>
          <cx:pt idx="1746">71</cx:pt>
          <cx:pt idx="1747">71</cx:pt>
          <cx:pt idx="1748">71</cx:pt>
          <cx:pt idx="1749">71</cx:pt>
          <cx:pt idx="1750">71</cx:pt>
          <cx:pt idx="1751">71</cx:pt>
          <cx:pt idx="1752">71</cx:pt>
          <cx:pt idx="1753">71</cx:pt>
          <cx:pt idx="1754">71</cx:pt>
          <cx:pt idx="1755">71</cx:pt>
          <cx:pt idx="1756">71</cx:pt>
          <cx:pt idx="1757">71</cx:pt>
          <cx:pt idx="1758">71</cx:pt>
          <cx:pt idx="1759">72</cx:pt>
          <cx:pt idx="1760">72</cx:pt>
          <cx:pt idx="1761">72</cx:pt>
          <cx:pt idx="1762">72</cx:pt>
          <cx:pt idx="1763">72</cx:pt>
          <cx:pt idx="1764">72</cx:pt>
          <cx:pt idx="1765">72</cx:pt>
          <cx:pt idx="1766">72</cx:pt>
          <cx:pt idx="1767">72</cx:pt>
          <cx:pt idx="1768">72</cx:pt>
          <cx:pt idx="1769">72</cx:pt>
          <cx:pt idx="1770">72</cx:pt>
          <cx:pt idx="1771">72</cx:pt>
          <cx:pt idx="1772">72</cx:pt>
          <cx:pt idx="1773">72</cx:pt>
          <cx:pt idx="1774">72</cx:pt>
          <cx:pt idx="1775">72</cx:pt>
          <cx:pt idx="1776">72</cx:pt>
          <cx:pt idx="1777">72</cx:pt>
          <cx:pt idx="1778">72</cx:pt>
          <cx:pt idx="1779">72</cx:pt>
          <cx:pt idx="1780">72</cx:pt>
          <cx:pt idx="1781">72</cx:pt>
          <cx:pt idx="1782">72</cx:pt>
          <cx:pt idx="1783">73</cx:pt>
          <cx:pt idx="1784">73</cx:pt>
          <cx:pt idx="1785">73</cx:pt>
          <cx:pt idx="1786">73</cx:pt>
          <cx:pt idx="1787">73</cx:pt>
          <cx:pt idx="1788">73</cx:pt>
          <cx:pt idx="1789">73</cx:pt>
          <cx:pt idx="1790">73</cx:pt>
          <cx:pt idx="1791">73</cx:pt>
          <cx:pt idx="1792">73</cx:pt>
          <cx:pt idx="1793">73</cx:pt>
          <cx:pt idx="1794">73</cx:pt>
          <cx:pt idx="1795">73</cx:pt>
          <cx:pt idx="1796">73</cx:pt>
          <cx:pt idx="1797">73</cx:pt>
          <cx:pt idx="1798">73</cx:pt>
          <cx:pt idx="1799">73</cx:pt>
          <cx:pt idx="1800">74</cx:pt>
          <cx:pt idx="1801">74</cx:pt>
          <cx:pt idx="1802">74</cx:pt>
          <cx:pt idx="1803">74</cx:pt>
          <cx:pt idx="1804">74</cx:pt>
          <cx:pt idx="1805">74</cx:pt>
          <cx:pt idx="1806">74</cx:pt>
          <cx:pt idx="1807">74</cx:pt>
          <cx:pt idx="1808">74</cx:pt>
          <cx:pt idx="1809">74</cx:pt>
          <cx:pt idx="1810">74</cx:pt>
          <cx:pt idx="1811">74</cx:pt>
          <cx:pt idx="1812">74</cx:pt>
          <cx:pt idx="1813">74</cx:pt>
          <cx:pt idx="1814">75</cx:pt>
          <cx:pt idx="1815">75</cx:pt>
          <cx:pt idx="1816">75</cx:pt>
          <cx:pt idx="1817">75</cx:pt>
          <cx:pt idx="1818">75</cx:pt>
          <cx:pt idx="1819">75</cx:pt>
          <cx:pt idx="1820">76</cx:pt>
          <cx:pt idx="1821">76</cx:pt>
          <cx:pt idx="1822">76</cx:pt>
          <cx:pt idx="1823">76</cx:pt>
          <cx:pt idx="1824">76</cx:pt>
          <cx:pt idx="1825">76</cx:pt>
          <cx:pt idx="1826">76</cx:pt>
          <cx:pt idx="1827">76</cx:pt>
          <cx:pt idx="1828">77</cx:pt>
          <cx:pt idx="1829">77</cx:pt>
          <cx:pt idx="1830">77</cx:pt>
          <cx:pt idx="1831">77</cx:pt>
          <cx:pt idx="1832">77</cx:pt>
          <cx:pt idx="1833">77</cx:pt>
          <cx:pt idx="1834">77</cx:pt>
          <cx:pt idx="1835">78</cx:pt>
          <cx:pt idx="1836">78</cx:pt>
          <cx:pt idx="1837">78</cx:pt>
          <cx:pt idx="1838">78</cx:pt>
          <cx:pt idx="1839">78</cx:pt>
          <cx:pt idx="1840">80</cx:pt>
          <cx:pt idx="1841">81</cx:pt>
          <cx:pt idx="1842">121</cx:pt>
          <cx:pt idx="1843">122</cx:pt>
          <cx:pt idx="1844">128</cx:pt>
        </cx:lvl>
      </cx:numDim>
    </cx:data>
    <cx:data id="1">
      <cx:numDim type="val">
        <cx:f>'Base data set'!$P$2:$P$1846</cx:f>
        <cx:lvl ptCount="1845" formatCode="General">
          <cx:pt idx="0">50</cx:pt>
          <cx:pt idx="1">8</cx:pt>
          <cx:pt idx="2">44</cx:pt>
          <cx:pt idx="3">32</cx:pt>
          <cx:pt idx="4">67</cx:pt>
          <cx:pt idx="5">26</cx:pt>
          <cx:pt idx="6">24</cx:pt>
          <cx:pt idx="7">54</cx:pt>
          <cx:pt idx="8">140</cx:pt>
          <cx:pt idx="9">245</cx:pt>
          <cx:pt idx="10">182</cx:pt>
          <cx:pt idx="11">147</cx:pt>
          <cx:pt idx="12">22</cx:pt>
          <cx:pt idx="13">15</cx:pt>
          <cx:pt idx="14">13</cx:pt>
          <cx:pt idx="15">24</cx:pt>
          <cx:pt idx="16">20</cx:pt>
          <cx:pt idx="17">20</cx:pt>
          <cx:pt idx="18">49</cx:pt>
          <cx:pt idx="19">40</cx:pt>
          <cx:pt idx="20">70</cx:pt>
          <cx:pt idx="21">145</cx:pt>
          <cx:pt idx="22">183</cx:pt>
          <cx:pt idx="23">9</cx:pt>
          <cx:pt idx="24">205</cx:pt>
          <cx:pt idx="25">111</cx:pt>
          <cx:pt idx="26">117</cx:pt>
          <cx:pt idx="27">86</cx:pt>
          <cx:pt idx="28">58</cx:pt>
          <cx:pt idx="29">2</cx:pt>
          <cx:pt idx="30">2</cx:pt>
          <cx:pt idx="31">149</cx:pt>
          <cx:pt idx="32">22</cx:pt>
          <cx:pt idx="33">33</cx:pt>
          <cx:pt idx="34">108</cx:pt>
          <cx:pt idx="35">181</cx:pt>
          <cx:pt idx="36">77</cx:pt>
          <cx:pt idx="37">16</cx:pt>
          <cx:pt idx="38">40</cx:pt>
          <cx:pt idx="39">17</cx:pt>
          <cx:pt idx="40">55</cx:pt>
          <cx:pt idx="41">14</cx:pt>
          <cx:pt idx="42">45</cx:pt>
          <cx:pt idx="43">11</cx:pt>
          <cx:pt idx="44">15</cx:pt>
          <cx:pt idx="45">56</cx:pt>
          <cx:pt idx="46">6</cx:pt>
          <cx:pt idx="47">7</cx:pt>
          <cx:pt idx="48">34</cx:pt>
          <cx:pt idx="49">5</cx:pt>
          <cx:pt idx="50">33</cx:pt>
          <cx:pt idx="51">10</cx:pt>
          <cx:pt idx="52">57</cx:pt>
          <cx:pt idx="53">6</cx:pt>
          <cx:pt idx="54">26</cx:pt>
          <cx:pt idx="55">191</cx:pt>
          <cx:pt idx="56">4</cx:pt>
          <cx:pt idx="57">3</cx:pt>
          <cx:pt idx="58">12</cx:pt>
          <cx:pt idx="59">61</cx:pt>
          <cx:pt idx="60">70</cx:pt>
          <cx:pt idx="61">12</cx:pt>
          <cx:pt idx="62">33</cx:pt>
          <cx:pt idx="63">66</cx:pt>
          <cx:pt idx="64">7</cx:pt>
          <cx:pt idx="65">153</cx:pt>
          <cx:pt idx="66">4</cx:pt>
          <cx:pt idx="67">102</cx:pt>
          <cx:pt idx="68">26</cx:pt>
          <cx:pt idx="69">20</cx:pt>
          <cx:pt idx="70">20</cx:pt>
          <cx:pt idx="71">40</cx:pt>
          <cx:pt idx="72">116</cx:pt>
          <cx:pt idx="73">0</cx:pt>
          <cx:pt idx="74">8</cx:pt>
          <cx:pt idx="75">16</cx:pt>
          <cx:pt idx="76">5</cx:pt>
          <cx:pt idx="77">52</cx:pt>
          <cx:pt idx="78">27</cx:pt>
          <cx:pt idx="79">124</cx:pt>
          <cx:pt idx="80">9</cx:pt>
          <cx:pt idx="81">33</cx:pt>
          <cx:pt idx="82">9</cx:pt>
          <cx:pt idx="83">9</cx:pt>
          <cx:pt idx="84">14</cx:pt>
          <cx:pt idx="85">45</cx:pt>
          <cx:pt idx="86">18</cx:pt>
          <cx:pt idx="87">22</cx:pt>
          <cx:pt idx="88">5</cx:pt>
          <cx:pt idx="89">16</cx:pt>
          <cx:pt idx="90">48</cx:pt>
          <cx:pt idx="91">20</cx:pt>
          <cx:pt idx="92">121</cx:pt>
          <cx:pt idx="93">17</cx:pt>
          <cx:pt idx="94">11</cx:pt>
          <cx:pt idx="95">15</cx:pt>
          <cx:pt idx="96">9</cx:pt>
          <cx:pt idx="97">48</cx:pt>
          <cx:pt idx="98">15</cx:pt>
          <cx:pt idx="99">85</cx:pt>
          <cx:pt idx="100">5</cx:pt>
          <cx:pt idx="101">36</cx:pt>
          <cx:pt idx="102">36</cx:pt>
          <cx:pt idx="103">85</cx:pt>
          <cx:pt idx="104">5</cx:pt>
          <cx:pt idx="105">54</cx:pt>
          <cx:pt idx="106">6</cx:pt>
          <cx:pt idx="107">26</cx:pt>
          <cx:pt idx="108">11</cx:pt>
          <cx:pt idx="109">5</cx:pt>
          <cx:pt idx="110">175</cx:pt>
          <cx:pt idx="111">20</cx:pt>
          <cx:pt idx="112">197</cx:pt>
          <cx:pt idx="113">5</cx:pt>
          <cx:pt idx="114">18</cx:pt>
          <cx:pt idx="115">166</cx:pt>
          <cx:pt idx="116">64</cx:pt>
          <cx:pt idx="117">10</cx:pt>
          <cx:pt idx="118">362</cx:pt>
          <cx:pt idx="119">40</cx:pt>
          <cx:pt idx="120">11</cx:pt>
          <cx:pt idx="121">12</cx:pt>
          <cx:pt idx="122">42</cx:pt>
          <cx:pt idx="123">6</cx:pt>
          <cx:pt idx="124">54</cx:pt>
          <cx:pt idx="125">101</cx:pt>
          <cx:pt idx="126">27</cx:pt>
          <cx:pt idx="127">26</cx:pt>
          <cx:pt idx="128">29</cx:pt>
          <cx:pt idx="129">9</cx:pt>
          <cx:pt idx="130">11</cx:pt>
          <cx:pt idx="131">33</cx:pt>
          <cx:pt idx="132">3</cx:pt>
          <cx:pt idx="133">17</cx:pt>
          <cx:pt idx="134">0</cx:pt>
          <cx:pt idx="135">6</cx:pt>
          <cx:pt idx="136">41</cx:pt>
          <cx:pt idx="137">30</cx:pt>
          <cx:pt idx="138">2</cx:pt>
          <cx:pt idx="139">0</cx:pt>
          <cx:pt idx="140">11</cx:pt>
          <cx:pt idx="141">33</cx:pt>
          <cx:pt idx="142">3</cx:pt>
          <cx:pt idx="143">15</cx:pt>
          <cx:pt idx="144">54</cx:pt>
          <cx:pt idx="145">9</cx:pt>
          <cx:pt idx="146">12</cx:pt>
          <cx:pt idx="147">6</cx:pt>
          <cx:pt idx="148">31</cx:pt>
          <cx:pt idx="149">18</cx:pt>
          <cx:pt idx="150">3</cx:pt>
          <cx:pt idx="151">50</cx:pt>
          <cx:pt idx="152">23</cx:pt>
          <cx:pt idx="153">6</cx:pt>
          <cx:pt idx="154">7</cx:pt>
          <cx:pt idx="155">97</cx:pt>
          <cx:pt idx="156">0</cx:pt>
          <cx:pt idx="157">10</cx:pt>
          <cx:pt idx="158">11</cx:pt>
          <cx:pt idx="159">11</cx:pt>
          <cx:pt idx="160">5</cx:pt>
          <cx:pt idx="161">7</cx:pt>
          <cx:pt idx="162">54</cx:pt>
          <cx:pt idx="163">64</cx:pt>
          <cx:pt idx="164">153</cx:pt>
          <cx:pt idx="165">62</cx:pt>
          <cx:pt idx="166">39</cx:pt>
          <cx:pt idx="167">9</cx:pt>
          <cx:pt idx="168">10</cx:pt>
          <cx:pt idx="169">42</cx:pt>
          <cx:pt idx="170">39</cx:pt>
          <cx:pt idx="171">7</cx:pt>
          <cx:pt idx="172">5</cx:pt>
          <cx:pt idx="173">2</cx:pt>
          <cx:pt idx="174">15</cx:pt>
          <cx:pt idx="175">3</cx:pt>
          <cx:pt idx="176">12</cx:pt>
          <cx:pt idx="177">12</cx:pt>
          <cx:pt idx="178">3</cx:pt>
          <cx:pt idx="179">76</cx:pt>
          <cx:pt idx="180">1</cx:pt>
          <cx:pt idx="181">5</cx:pt>
          <cx:pt idx="182">38</cx:pt>
          <cx:pt idx="183">216</cx:pt>
          <cx:pt idx="184">102</cx:pt>
          <cx:pt idx="185">17</cx:pt>
          <cx:pt idx="186">1</cx:pt>
          <cx:pt idx="187">2</cx:pt>
          <cx:pt idx="188">19</cx:pt>
          <cx:pt idx="189">112</cx:pt>
          <cx:pt idx="190">9</cx:pt>
          <cx:pt idx="191">3</cx:pt>
          <cx:pt idx="192">33</cx:pt>
          <cx:pt idx="193">224</cx:pt>
          <cx:pt idx="194">12</cx:pt>
          <cx:pt idx="195">20</cx:pt>
          <cx:pt idx="196">25</cx:pt>
          <cx:pt idx="197">47</cx:pt>
          <cx:pt idx="198">46</cx:pt>
          <cx:pt idx="199">0</cx:pt>
          <cx:pt idx="200">145</cx:pt>
          <cx:pt idx="201">23</cx:pt>
          <cx:pt idx="202">5</cx:pt>
          <cx:pt idx="203">241</cx:pt>
          <cx:pt idx="204">28</cx:pt>
          <cx:pt idx="205">12</cx:pt>
          <cx:pt idx="206">44</cx:pt>
          <cx:pt idx="207">29</cx:pt>
          <cx:pt idx="208">16</cx:pt>
          <cx:pt idx="209">24</cx:pt>
          <cx:pt idx="210">1</cx:pt>
          <cx:pt idx="211">14</cx:pt>
          <cx:pt idx="212">241</cx:pt>
          <cx:pt idx="213">10</cx:pt>
          <cx:pt idx="214">6</cx:pt>
          <cx:pt idx="215">3</cx:pt>
          <cx:pt idx="216">11</cx:pt>
          <cx:pt idx="217">153</cx:pt>
          <cx:pt idx="218">0</cx:pt>
          <cx:pt idx="219">12</cx:pt>
          <cx:pt idx="220">66</cx:pt>
          <cx:pt idx="221">2</cx:pt>
          <cx:pt idx="222">15</cx:pt>
          <cx:pt idx="223">7</cx:pt>
          <cx:pt idx="224">8</cx:pt>
          <cx:pt idx="225">1</cx:pt>
          <cx:pt idx="226">30</cx:pt>
          <cx:pt idx="227">2</cx:pt>
          <cx:pt idx="228">168</cx:pt>
          <cx:pt idx="229">22</cx:pt>
          <cx:pt idx="230">20</cx:pt>
          <cx:pt idx="231">55</cx:pt>
          <cx:pt idx="232">98</cx:pt>
          <cx:pt idx="233">3</cx:pt>
          <cx:pt idx="234">4</cx:pt>
          <cx:pt idx="235">1</cx:pt>
          <cx:pt idx="236">175</cx:pt>
          <cx:pt idx="237">93</cx:pt>
          <cx:pt idx="238">51</cx:pt>
          <cx:pt idx="239">45</cx:pt>
          <cx:pt idx="240">145</cx:pt>
          <cx:pt idx="241">24</cx:pt>
          <cx:pt idx="242">10</cx:pt>
          <cx:pt idx="243">42</cx:pt>
          <cx:pt idx="244">18</cx:pt>
          <cx:pt idx="245">4</cx:pt>
          <cx:pt idx="246">46</cx:pt>
          <cx:pt idx="247">78</cx:pt>
          <cx:pt idx="248">111</cx:pt>
          <cx:pt idx="249">45</cx:pt>
          <cx:pt idx="250">36</cx:pt>
          <cx:pt idx="251">1</cx:pt>
          <cx:pt idx="252">8</cx:pt>
          <cx:pt idx="253">48</cx:pt>
          <cx:pt idx="254">38</cx:pt>
          <cx:pt idx="255">1</cx:pt>
          <cx:pt idx="256">166</cx:pt>
          <cx:pt idx="257">15</cx:pt>
          <cx:pt idx="258">133</cx:pt>
          <cx:pt idx="259">6</cx:pt>
          <cx:pt idx="260">6</cx:pt>
          <cx:pt idx="261">5</cx:pt>
          <cx:pt idx="262">7</cx:pt>
          <cx:pt idx="263">1</cx:pt>
          <cx:pt idx="264">4</cx:pt>
          <cx:pt idx="265">32</cx:pt>
          <cx:pt idx="266">16</cx:pt>
          <cx:pt idx="267">37</cx:pt>
          <cx:pt idx="268">7</cx:pt>
          <cx:pt idx="269">18</cx:pt>
          <cx:pt idx="270">27</cx:pt>
          <cx:pt idx="271">0</cx:pt>
          <cx:pt idx="272">262</cx:pt>
          <cx:pt idx="273">32</cx:pt>
          <cx:pt idx="274">11</cx:pt>
          <cx:pt idx="275">25</cx:pt>
          <cx:pt idx="276">17</cx:pt>
          <cx:pt idx="277">2</cx:pt>
          <cx:pt idx="278">182</cx:pt>
          <cx:pt idx="279">44</cx:pt>
          <cx:pt idx="280">15</cx:pt>
          <cx:pt idx="281">25</cx:pt>
          <cx:pt idx="282">27</cx:pt>
          <cx:pt idx="283">124</cx:pt>
          <cx:pt idx="284">7</cx:pt>
          <cx:pt idx="285">6</cx:pt>
          <cx:pt idx="286">114</cx:pt>
          <cx:pt idx="287">27</cx:pt>
          <cx:pt idx="288">25</cx:pt>
          <cx:pt idx="289">53</cx:pt>
          <cx:pt idx="290">17</cx:pt>
          <cx:pt idx="291">4</cx:pt>
          <cx:pt idx="292">75</cx:pt>
          <cx:pt idx="293">34</cx:pt>
          <cx:pt idx="294">0</cx:pt>
          <cx:pt idx="295">4</cx:pt>
          <cx:pt idx="296">15</cx:pt>
          <cx:pt idx="297">26</cx:pt>
          <cx:pt idx="298">85</cx:pt>
          <cx:pt idx="299">19</cx:pt>
          <cx:pt idx="300">7</cx:pt>
          <cx:pt idx="301">8</cx:pt>
          <cx:pt idx="302">7</cx:pt>
          <cx:pt idx="303">7</cx:pt>
          <cx:pt idx="304">12</cx:pt>
          <cx:pt idx="305">3</cx:pt>
          <cx:pt idx="306">24</cx:pt>
          <cx:pt idx="307">30</cx:pt>
          <cx:pt idx="308">15</cx:pt>
          <cx:pt idx="309">31</cx:pt>
          <cx:pt idx="310">11</cx:pt>
          <cx:pt idx="311">102</cx:pt>
          <cx:pt idx="312">62</cx:pt>
          <cx:pt idx="313">18</cx:pt>
          <cx:pt idx="314">2</cx:pt>
          <cx:pt idx="315">83</cx:pt>
          <cx:pt idx="316">17</cx:pt>
          <cx:pt idx="317">12</cx:pt>
          <cx:pt idx="318">29</cx:pt>
          <cx:pt idx="319">3</cx:pt>
          <cx:pt idx="320">6</cx:pt>
          <cx:pt idx="321">72</cx:pt>
          <cx:pt idx="322">1</cx:pt>
          <cx:pt idx="323">16</cx:pt>
          <cx:pt idx="324">5</cx:pt>
          <cx:pt idx="325">11</cx:pt>
          <cx:pt idx="326">203</cx:pt>
          <cx:pt idx="327">2</cx:pt>
          <cx:pt idx="328">59</cx:pt>
          <cx:pt idx="329">8</cx:pt>
          <cx:pt idx="330">3</cx:pt>
          <cx:pt idx="331">48</cx:pt>
          <cx:pt idx="332">15</cx:pt>
          <cx:pt idx="333">43</cx:pt>
          <cx:pt idx="334">16</cx:pt>
          <cx:pt idx="335">4</cx:pt>
          <cx:pt idx="336">44</cx:pt>
          <cx:pt idx="337">47</cx:pt>
          <cx:pt idx="338">35</cx:pt>
          <cx:pt idx="339">10</cx:pt>
          <cx:pt idx="340">67</cx:pt>
          <cx:pt idx="341">51</cx:pt>
          <cx:pt idx="342">12</cx:pt>
          <cx:pt idx="343">38</cx:pt>
          <cx:pt idx="344">8</cx:pt>
          <cx:pt idx="345">23</cx:pt>
          <cx:pt idx="346">19</cx:pt>
          <cx:pt idx="347">18</cx:pt>
          <cx:pt idx="348">187</cx:pt>
          <cx:pt idx="349">4</cx:pt>
          <cx:pt idx="350">23</cx:pt>
          <cx:pt idx="351">90</cx:pt>
          <cx:pt idx="352">91</cx:pt>
          <cx:pt idx="353">57</cx:pt>
          <cx:pt idx="354">21</cx:pt>
          <cx:pt idx="355">7</cx:pt>
          <cx:pt idx="356">6</cx:pt>
          <cx:pt idx="357">13</cx:pt>
          <cx:pt idx="358">45</cx:pt>
          <cx:pt idx="359">38</cx:pt>
          <cx:pt idx="360">10</cx:pt>
          <cx:pt idx="361">158</cx:pt>
          <cx:pt idx="362">9</cx:pt>
          <cx:pt idx="363">7</cx:pt>
          <cx:pt idx="364">1</cx:pt>
          <cx:pt idx="365">4</cx:pt>
          <cx:pt idx="366">17</cx:pt>
          <cx:pt idx="367">3</cx:pt>
          <cx:pt idx="368">111</cx:pt>
          <cx:pt idx="369">5</cx:pt>
          <cx:pt idx="370">35</cx:pt>
          <cx:pt idx="371">15</cx:pt>
          <cx:pt idx="372">14</cx:pt>
          <cx:pt idx="373">12</cx:pt>
          <cx:pt idx="374">128</cx:pt>
          <cx:pt idx="375">91</cx:pt>
          <cx:pt idx="376">19</cx:pt>
          <cx:pt idx="377">11</cx:pt>
          <cx:pt idx="378">16</cx:pt>
          <cx:pt idx="379">11</cx:pt>
          <cx:pt idx="380">3</cx:pt>
          <cx:pt idx="381">22</cx:pt>
          <cx:pt idx="382">11</cx:pt>
          <cx:pt idx="383">2</cx:pt>
          <cx:pt idx="384">46</cx:pt>
          <cx:pt idx="385">100</cx:pt>
          <cx:pt idx="386">46</cx:pt>
          <cx:pt idx="387">53</cx:pt>
          <cx:pt idx="388">72</cx:pt>
          <cx:pt idx="389">115</cx:pt>
          <cx:pt idx="390">63</cx:pt>
          <cx:pt idx="391">25</cx:pt>
          <cx:pt idx="392">48</cx:pt>
          <cx:pt idx="393">34</cx:pt>
          <cx:pt idx="394">37</cx:pt>
          <cx:pt idx="395">12</cx:pt>
          <cx:pt idx="396">3</cx:pt>
          <cx:pt idx="397">27</cx:pt>
          <cx:pt idx="398">1</cx:pt>
          <cx:pt idx="399">139</cx:pt>
          <cx:pt idx="400">2</cx:pt>
          <cx:pt idx="401">23</cx:pt>
          <cx:pt idx="402">75</cx:pt>
          <cx:pt idx="403">0</cx:pt>
          <cx:pt idx="404">23</cx:pt>
          <cx:pt idx="405">89</cx:pt>
          <cx:pt idx="406">16</cx:pt>
          <cx:pt idx="407">242</cx:pt>
          <cx:pt idx="408">10</cx:pt>
          <cx:pt idx="409">142</cx:pt>
          <cx:pt idx="410">12</cx:pt>
          <cx:pt idx="411">12</cx:pt>
          <cx:pt idx="412">13</cx:pt>
          <cx:pt idx="413">15</cx:pt>
          <cx:pt idx="414">13</cx:pt>
          <cx:pt idx="415">13</cx:pt>
          <cx:pt idx="416">24</cx:pt>
          <cx:pt idx="417">11</cx:pt>
          <cx:pt idx="418">10</cx:pt>
          <cx:pt idx="419">5</cx:pt>
          <cx:pt idx="420">42</cx:pt>
          <cx:pt idx="421">39</cx:pt>
          <cx:pt idx="422">17</cx:pt>
          <cx:pt idx="423">88</cx:pt>
          <cx:pt idx="424">0</cx:pt>
          <cx:pt idx="425">2</cx:pt>
          <cx:pt idx="426">27</cx:pt>
          <cx:pt idx="427">6</cx:pt>
          <cx:pt idx="428">22</cx:pt>
          <cx:pt idx="429">26</cx:pt>
          <cx:pt idx="430">125</cx:pt>
          <cx:pt idx="431">118</cx:pt>
          <cx:pt idx="432">53</cx:pt>
          <cx:pt idx="433">3</cx:pt>
          <cx:pt idx="434">33</cx:pt>
          <cx:pt idx="435">40</cx:pt>
          <cx:pt idx="436">120</cx:pt>
          <cx:pt idx="437">20</cx:pt>
          <cx:pt idx="438">4</cx:pt>
          <cx:pt idx="439">12</cx:pt>
          <cx:pt idx="440">52</cx:pt>
          <cx:pt idx="441">232</cx:pt>
          <cx:pt idx="442">54</cx:pt>
          <cx:pt idx="443">0</cx:pt>
          <cx:pt idx="444">45</cx:pt>
          <cx:pt idx="445">4</cx:pt>
          <cx:pt idx="446">17</cx:pt>
          <cx:pt idx="447">108</cx:pt>
          <cx:pt idx="448">0</cx:pt>
          <cx:pt idx="449">210</cx:pt>
          <cx:pt idx="450">7</cx:pt>
          <cx:pt idx="451">10</cx:pt>
          <cx:pt idx="452">29</cx:pt>
          <cx:pt idx="453">7</cx:pt>
          <cx:pt idx="454">1</cx:pt>
          <cx:pt idx="455">16</cx:pt>
          <cx:pt idx="456">102</cx:pt>
          <cx:pt idx="457">14</cx:pt>
          <cx:pt idx="458">23</cx:pt>
          <cx:pt idx="459">86</cx:pt>
          <cx:pt idx="460">16</cx:pt>
          <cx:pt idx="461">1</cx:pt>
          <cx:pt idx="462">23</cx:pt>
          <cx:pt idx="463">30</cx:pt>
          <cx:pt idx="464">15</cx:pt>
          <cx:pt idx="465">24</cx:pt>
          <cx:pt idx="466">12</cx:pt>
          <cx:pt idx="467">24</cx:pt>
          <cx:pt idx="468">176</cx:pt>
          <cx:pt idx="469">171</cx:pt>
          <cx:pt idx="470">183</cx:pt>
          <cx:pt idx="471">50</cx:pt>
          <cx:pt idx="472">1</cx:pt>
          <cx:pt idx="473">119</cx:pt>
          <cx:pt idx="474">50</cx:pt>
          <cx:pt idx="475">8</cx:pt>
          <cx:pt idx="476">6</cx:pt>
          <cx:pt idx="477">22</cx:pt>
          <cx:pt idx="478">142</cx:pt>
          <cx:pt idx="479">9</cx:pt>
          <cx:pt idx="480">241</cx:pt>
          <cx:pt idx="481">3</cx:pt>
          <cx:pt idx="482">58</cx:pt>
          <cx:pt idx="483">28</cx:pt>
          <cx:pt idx="484">12</cx:pt>
          <cx:pt idx="485">6</cx:pt>
          <cx:pt idx="486">24</cx:pt>
          <cx:pt idx="487">1</cx:pt>
          <cx:pt idx="488">35</cx:pt>
          <cx:pt idx="489">3</cx:pt>
          <cx:pt idx="490">89</cx:pt>
          <cx:pt idx="491">21</cx:pt>
          <cx:pt idx="492">9</cx:pt>
          <cx:pt idx="493">5</cx:pt>
          <cx:pt idx="494">14</cx:pt>
          <cx:pt idx="495">16</cx:pt>
          <cx:pt idx="496">241</cx:pt>
          <cx:pt idx="497">61</cx:pt>
          <cx:pt idx="498">8</cx:pt>
          <cx:pt idx="499">2</cx:pt>
          <cx:pt idx="500">5</cx:pt>
          <cx:pt idx="501">183</cx:pt>
          <cx:pt idx="502">78</cx:pt>
          <cx:pt idx="503">14</cx:pt>
          <cx:pt idx="504">23</cx:pt>
          <cx:pt idx="505">0</cx:pt>
          <cx:pt idx="506">41</cx:pt>
          <cx:pt idx="507">80</cx:pt>
          <cx:pt idx="508">107</cx:pt>
          <cx:pt idx="509">5</cx:pt>
          <cx:pt idx="510">19</cx:pt>
          <cx:pt idx="511">9</cx:pt>
          <cx:pt idx="512">38</cx:pt>
          <cx:pt idx="513">5</cx:pt>
          <cx:pt idx="514">15</cx:pt>
          <cx:pt idx="515">49</cx:pt>
          <cx:pt idx="516">32</cx:pt>
          <cx:pt idx="517">21</cx:pt>
          <cx:pt idx="518">6</cx:pt>
          <cx:pt idx="519">9</cx:pt>
          <cx:pt idx="520">5</cx:pt>
          <cx:pt idx="521">34</cx:pt>
          <cx:pt idx="522">42</cx:pt>
          <cx:pt idx="523">2</cx:pt>
          <cx:pt idx="524">9</cx:pt>
          <cx:pt idx="525">49</cx:pt>
          <cx:pt idx="526">18</cx:pt>
          <cx:pt idx="527">9</cx:pt>
          <cx:pt idx="528">6</cx:pt>
          <cx:pt idx="529">51</cx:pt>
          <cx:pt idx="530">151</cx:pt>
          <cx:pt idx="531">5</cx:pt>
          <cx:pt idx="532">14</cx:pt>
          <cx:pt idx="533">11</cx:pt>
          <cx:pt idx="534">4</cx:pt>
          <cx:pt idx="535">26</cx:pt>
          <cx:pt idx="536">34</cx:pt>
          <cx:pt idx="537">26</cx:pt>
          <cx:pt idx="538">12</cx:pt>
          <cx:pt idx="539">4</cx:pt>
          <cx:pt idx="540">54</cx:pt>
          <cx:pt idx="541">12</cx:pt>
          <cx:pt idx="542">1</cx:pt>
          <cx:pt idx="543">16</cx:pt>
          <cx:pt idx="544">185</cx:pt>
          <cx:pt idx="545">0</cx:pt>
          <cx:pt idx="546">0</cx:pt>
          <cx:pt idx="547">8</cx:pt>
          <cx:pt idx="548">121</cx:pt>
          <cx:pt idx="549">1</cx:pt>
          <cx:pt idx="550">64</cx:pt>
          <cx:pt idx="551">174</cx:pt>
          <cx:pt idx="552">25</cx:pt>
          <cx:pt idx="553">36</cx:pt>
          <cx:pt idx="554">65</cx:pt>
          <cx:pt idx="555">29</cx:pt>
          <cx:pt idx="556">5</cx:pt>
          <cx:pt idx="557">5</cx:pt>
          <cx:pt idx="558">16</cx:pt>
          <cx:pt idx="559">180</cx:pt>
          <cx:pt idx="560">7</cx:pt>
          <cx:pt idx="561">24</cx:pt>
          <cx:pt idx="562">9</cx:pt>
          <cx:pt idx="563">14</cx:pt>
          <cx:pt idx="564">8</cx:pt>
          <cx:pt idx="565">17</cx:pt>
          <cx:pt idx="566">4</cx:pt>
          <cx:pt idx="567">18</cx:pt>
          <cx:pt idx="568">84</cx:pt>
          <cx:pt idx="569">4</cx:pt>
          <cx:pt idx="570">6</cx:pt>
          <cx:pt idx="571">41</cx:pt>
          <cx:pt idx="572">32</cx:pt>
          <cx:pt idx="573">10</cx:pt>
          <cx:pt idx="574">63</cx:pt>
          <cx:pt idx="575">15</cx:pt>
          <cx:pt idx="576">2</cx:pt>
          <cx:pt idx="577">12</cx:pt>
          <cx:pt idx="578">30</cx:pt>
          <cx:pt idx="579">6</cx:pt>
          <cx:pt idx="580">21</cx:pt>
          <cx:pt idx="581">3</cx:pt>
          <cx:pt idx="582">50</cx:pt>
          <cx:pt idx="583">6</cx:pt>
          <cx:pt idx="584">12</cx:pt>
          <cx:pt idx="585">11</cx:pt>
          <cx:pt idx="586">28</cx:pt>
          <cx:pt idx="587">20</cx:pt>
          <cx:pt idx="588">7</cx:pt>
          <cx:pt idx="589">20</cx:pt>
          <cx:pt idx="590">5</cx:pt>
          <cx:pt idx="591">72</cx:pt>
          <cx:pt idx="592">48</cx:pt>
          <cx:pt idx="593">29</cx:pt>
          <cx:pt idx="594">47</cx:pt>
          <cx:pt idx="595">232</cx:pt>
          <cx:pt idx="596">47</cx:pt>
          <cx:pt idx="597">95</cx:pt>
          <cx:pt idx="598">27</cx:pt>
          <cx:pt idx="599">7</cx:pt>
          <cx:pt idx="600">30</cx:pt>
          <cx:pt idx="601">5</cx:pt>
          <cx:pt idx="602">3</cx:pt>
          <cx:pt idx="603">8</cx:pt>
          <cx:pt idx="604">54</cx:pt>
          <cx:pt idx="605">15</cx:pt>
          <cx:pt idx="606">37</cx:pt>
          <cx:pt idx="607">31</cx:pt>
          <cx:pt idx="608">58</cx:pt>
          <cx:pt idx="609">108</cx:pt>
          <cx:pt idx="610">27</cx:pt>
          <cx:pt idx="611">89</cx:pt>
          <cx:pt idx="612">16</cx:pt>
          <cx:pt idx="613">64</cx:pt>
          <cx:pt idx="614">21</cx:pt>
          <cx:pt idx="615">27</cx:pt>
          <cx:pt idx="616">41</cx:pt>
          <cx:pt idx="617">18</cx:pt>
          <cx:pt idx="618">19</cx:pt>
          <cx:pt idx="619">190</cx:pt>
          <cx:pt idx="620">26</cx:pt>
          <cx:pt idx="621">13</cx:pt>
          <cx:pt idx="622">93</cx:pt>
          <cx:pt idx="623">125</cx:pt>
          <cx:pt idx="624">56</cx:pt>
          <cx:pt idx="625">147</cx:pt>
          <cx:pt idx="626">3</cx:pt>
          <cx:pt idx="627">76</cx:pt>
          <cx:pt idx="628">38</cx:pt>
          <cx:pt idx="629">44</cx:pt>
          <cx:pt idx="630">1</cx:pt>
          <cx:pt idx="631">61</cx:pt>
          <cx:pt idx="632">1</cx:pt>
          <cx:pt idx="633">2</cx:pt>
          <cx:pt idx="634">2</cx:pt>
          <cx:pt idx="635">19</cx:pt>
          <cx:pt idx="636">57</cx:pt>
          <cx:pt idx="637">46</cx:pt>
          <cx:pt idx="638">10</cx:pt>
          <cx:pt idx="639">17</cx:pt>
          <cx:pt idx="640">13</cx:pt>
          <cx:pt idx="641">129</cx:pt>
          <cx:pt idx="642">43</cx:pt>
          <cx:pt idx="643">148</cx:pt>
          <cx:pt idx="644">114</cx:pt>
          <cx:pt idx="645">13</cx:pt>
          <cx:pt idx="646">16</cx:pt>
          <cx:pt idx="647">110</cx:pt>
          <cx:pt idx="648">22</cx:pt>
          <cx:pt idx="649">44</cx:pt>
          <cx:pt idx="650">15</cx:pt>
          <cx:pt idx="651">18</cx:pt>
          <cx:pt idx="652">3</cx:pt>
          <cx:pt idx="653">1</cx:pt>
          <cx:pt idx="654">2</cx:pt>
          <cx:pt idx="655">68</cx:pt>
          <cx:pt idx="656">72</cx:pt>
          <cx:pt idx="657">50</cx:pt>
          <cx:pt idx="658">1</cx:pt>
          <cx:pt idx="659">34</cx:pt>
          <cx:pt idx="660">12</cx:pt>
          <cx:pt idx="661">23</cx:pt>
          <cx:pt idx="662">64</cx:pt>
          <cx:pt idx="663">33</cx:pt>
          <cx:pt idx="664">2</cx:pt>
          <cx:pt idx="665">12</cx:pt>
          <cx:pt idx="666">3</cx:pt>
          <cx:pt idx="667">9</cx:pt>
          <cx:pt idx="668">3</cx:pt>
          <cx:pt idx="669">19</cx:pt>
          <cx:pt idx="670">28</cx:pt>
          <cx:pt idx="671">2</cx:pt>
          <cx:pt idx="672">26</cx:pt>
          <cx:pt idx="673">2</cx:pt>
          <cx:pt idx="674">14</cx:pt>
          <cx:pt idx="675">29</cx:pt>
          <cx:pt idx="676">66</cx:pt>
          <cx:pt idx="677">37</cx:pt>
          <cx:pt idx="678">20</cx:pt>
          <cx:pt idx="679">1</cx:pt>
          <cx:pt idx="680">19</cx:pt>
          <cx:pt idx="681">1</cx:pt>
          <cx:pt idx="682">0</cx:pt>
          <cx:pt idx="683">0</cx:pt>
          <cx:pt idx="684">37</cx:pt>
          <cx:pt idx="685">24</cx:pt>
          <cx:pt idx="686">36</cx:pt>
          <cx:pt idx="687">12</cx:pt>
          <cx:pt idx="688">90</cx:pt>
          <cx:pt idx="689">4</cx:pt>
          <cx:pt idx="690">29</cx:pt>
          <cx:pt idx="691">7</cx:pt>
          <cx:pt idx="692">15</cx:pt>
          <cx:pt idx="693">17</cx:pt>
          <cx:pt idx="694">4</cx:pt>
          <cx:pt idx="695">11</cx:pt>
          <cx:pt idx="696">34</cx:pt>
          <cx:pt idx="697">1</cx:pt>
          <cx:pt idx="698">42</cx:pt>
          <cx:pt idx="699">69</cx:pt>
          <cx:pt idx="700">64</cx:pt>
          <cx:pt idx="701">42</cx:pt>
          <cx:pt idx="702">8</cx:pt>
          <cx:pt idx="703">79</cx:pt>
          <cx:pt idx="704">3</cx:pt>
          <cx:pt idx="705">59</cx:pt>
          <cx:pt idx="706">13</cx:pt>
          <cx:pt idx="707">96</cx:pt>
          <cx:pt idx="708">18</cx:pt>
          <cx:pt idx="709">42</cx:pt>
          <cx:pt idx="710">4</cx:pt>
          <cx:pt idx="711">6</cx:pt>
          <cx:pt idx="712">17</cx:pt>
          <cx:pt idx="713">15</cx:pt>
          <cx:pt idx="714">5</cx:pt>
          <cx:pt idx="715">1</cx:pt>
          <cx:pt idx="716">84</cx:pt>
          <cx:pt idx="717">20</cx:pt>
          <cx:pt idx="718">12</cx:pt>
          <cx:pt idx="719">23</cx:pt>
          <cx:pt idx="720">49</cx:pt>
          <cx:pt idx="721">39</cx:pt>
          <cx:pt idx="722">15</cx:pt>
          <cx:pt idx="723">12</cx:pt>
          <cx:pt idx="724">4</cx:pt>
          <cx:pt idx="725">9</cx:pt>
          <cx:pt idx="726">36</cx:pt>
          <cx:pt idx="727">20</cx:pt>
          <cx:pt idx="728">15</cx:pt>
          <cx:pt idx="729">1</cx:pt>
          <cx:pt idx="730">30</cx:pt>
          <cx:pt idx="731">24</cx:pt>
          <cx:pt idx="732">34</cx:pt>
          <cx:pt idx="733">11</cx:pt>
          <cx:pt idx="734">5</cx:pt>
          <cx:pt idx="735">38</cx:pt>
          <cx:pt idx="736">1</cx:pt>
          <cx:pt idx="737">106</cx:pt>
          <cx:pt idx="738">73</cx:pt>
          <cx:pt idx="739">170</cx:pt>
          <cx:pt idx="740">20</cx:pt>
          <cx:pt idx="741">97</cx:pt>
          <cx:pt idx="742">2</cx:pt>
          <cx:pt idx="743">1</cx:pt>
          <cx:pt idx="744">0</cx:pt>
          <cx:pt idx="745">31</cx:pt>
          <cx:pt idx="746">79</cx:pt>
          <cx:pt idx="747">13</cx:pt>
          <cx:pt idx="748">18</cx:pt>
          <cx:pt idx="749">23</cx:pt>
          <cx:pt idx="750">7</cx:pt>
          <cx:pt idx="751">1</cx:pt>
          <cx:pt idx="752">7</cx:pt>
          <cx:pt idx="753">6</cx:pt>
          <cx:pt idx="754">0</cx:pt>
          <cx:pt idx="755">0</cx:pt>
          <cx:pt idx="756">128</cx:pt>
          <cx:pt idx="757">71</cx:pt>
          <cx:pt idx="758">5</cx:pt>
          <cx:pt idx="759">17</cx:pt>
          <cx:pt idx="760">28</cx:pt>
          <cx:pt idx="761">76</cx:pt>
          <cx:pt idx="762">21</cx:pt>
          <cx:pt idx="763">40</cx:pt>
          <cx:pt idx="764">3</cx:pt>
          <cx:pt idx="765">3</cx:pt>
          <cx:pt idx="766">246</cx:pt>
          <cx:pt idx="767">3</cx:pt>
          <cx:pt idx="768">0</cx:pt>
          <cx:pt idx="769">41</cx:pt>
          <cx:pt idx="770">30</cx:pt>
          <cx:pt idx="771">12</cx:pt>
          <cx:pt idx="772">134</cx:pt>
          <cx:pt idx="773">21</cx:pt>
          <cx:pt idx="774">91</cx:pt>
          <cx:pt idx="775">3</cx:pt>
          <cx:pt idx="776">17</cx:pt>
          <cx:pt idx="777">18</cx:pt>
          <cx:pt idx="778">8</cx:pt>
          <cx:pt idx="779">154</cx:pt>
          <cx:pt idx="780">2</cx:pt>
          <cx:pt idx="781">3</cx:pt>
          <cx:pt idx="782">27</cx:pt>
          <cx:pt idx="783">11</cx:pt>
          <cx:pt idx="784">94</cx:pt>
          <cx:pt idx="785">82</cx:pt>
          <cx:pt idx="786">25</cx:pt>
          <cx:pt idx="787">0</cx:pt>
          <cx:pt idx="788">92</cx:pt>
          <cx:pt idx="789">22</cx:pt>
          <cx:pt idx="790">18</cx:pt>
          <cx:pt idx="791">11</cx:pt>
          <cx:pt idx="792">0</cx:pt>
          <cx:pt idx="793">12</cx:pt>
          <cx:pt idx="794">185</cx:pt>
          <cx:pt idx="795">93</cx:pt>
          <cx:pt idx="796">1</cx:pt>
          <cx:pt idx="797">30</cx:pt>
          <cx:pt idx="798">75</cx:pt>
          <cx:pt idx="799">2</cx:pt>
          <cx:pt idx="800">2</cx:pt>
          <cx:pt idx="801">4</cx:pt>
          <cx:pt idx="802">5</cx:pt>
          <cx:pt idx="803">80</cx:pt>
          <cx:pt idx="804">17</cx:pt>
          <cx:pt idx="805">29</cx:pt>
          <cx:pt idx="806">74</cx:pt>
          <cx:pt idx="807">6</cx:pt>
          <cx:pt idx="808">60</cx:pt>
          <cx:pt idx="809">210</cx:pt>
          <cx:pt idx="810">242</cx:pt>
          <cx:pt idx="811">4</cx:pt>
          <cx:pt idx="812">8</cx:pt>
          <cx:pt idx="813">133</cx:pt>
          <cx:pt idx="814">84</cx:pt>
          <cx:pt idx="815">42</cx:pt>
          <cx:pt idx="816">10</cx:pt>
          <cx:pt idx="817">71</cx:pt>
          <cx:pt idx="818">92</cx:pt>
          <cx:pt idx="819">10</cx:pt>
          <cx:pt idx="820">10</cx:pt>
          <cx:pt idx="821">35</cx:pt>
          <cx:pt idx="822">28</cx:pt>
          <cx:pt idx="823">80</cx:pt>
          <cx:pt idx="824">7</cx:pt>
          <cx:pt idx="825">16</cx:pt>
          <cx:pt idx="826">9</cx:pt>
          <cx:pt idx="827">37</cx:pt>
          <cx:pt idx="828">20</cx:pt>
          <cx:pt idx="829">16</cx:pt>
          <cx:pt idx="830">1</cx:pt>
          <cx:pt idx="831">3</cx:pt>
          <cx:pt idx="832">21</cx:pt>
          <cx:pt idx="833">3</cx:pt>
          <cx:pt idx="834">32</cx:pt>
          <cx:pt idx="835">35</cx:pt>
          <cx:pt idx="836">3</cx:pt>
          <cx:pt idx="837">28</cx:pt>
          <cx:pt idx="838">196</cx:pt>
          <cx:pt idx="839">24</cx:pt>
          <cx:pt idx="840">4</cx:pt>
          <cx:pt idx="841">77</cx:pt>
          <cx:pt idx="842">3</cx:pt>
          <cx:pt idx="843">20</cx:pt>
          <cx:pt idx="844">134</cx:pt>
          <cx:pt idx="845">13</cx:pt>
          <cx:pt idx="846">227</cx:pt>
          <cx:pt idx="847">4</cx:pt>
          <cx:pt idx="848">27</cx:pt>
          <cx:pt idx="849">41</cx:pt>
          <cx:pt idx="850">7</cx:pt>
          <cx:pt idx="851">8</cx:pt>
          <cx:pt idx="852">4</cx:pt>
          <cx:pt idx="853">15</cx:pt>
          <cx:pt idx="854">9</cx:pt>
          <cx:pt idx="855">38</cx:pt>
          <cx:pt idx="856">7</cx:pt>
          <cx:pt idx="857">32</cx:pt>
          <cx:pt idx="858">11</cx:pt>
          <cx:pt idx="859">60</cx:pt>
          <cx:pt idx="860">73</cx:pt>
          <cx:pt idx="861">19</cx:pt>
          <cx:pt idx="862">106</cx:pt>
          <cx:pt idx="863">10</cx:pt>
          <cx:pt idx="864">24</cx:pt>
          <cx:pt idx="865">98</cx:pt>
          <cx:pt idx="866">1</cx:pt>
          <cx:pt idx="867">53</cx:pt>
          <cx:pt idx="868">3</cx:pt>
          <cx:pt idx="869">35</cx:pt>
          <cx:pt idx="870">125</cx:pt>
          <cx:pt idx="871">168</cx:pt>
          <cx:pt idx="872">12</cx:pt>
          <cx:pt idx="873">34</cx:pt>
          <cx:pt idx="874">15</cx:pt>
          <cx:pt idx="875">13</cx:pt>
          <cx:pt idx="876">2</cx:pt>
          <cx:pt idx="877">116</cx:pt>
          <cx:pt idx="878">76</cx:pt>
          <cx:pt idx="879">9</cx:pt>
          <cx:pt idx="880">0</cx:pt>
          <cx:pt idx="881">17</cx:pt>
          <cx:pt idx="882">33</cx:pt>
          <cx:pt idx="883">31</cx:pt>
          <cx:pt idx="884">5</cx:pt>
          <cx:pt idx="885">21</cx:pt>
          <cx:pt idx="886">119</cx:pt>
          <cx:pt idx="887">32</cx:pt>
          <cx:pt idx="888">58</cx:pt>
          <cx:pt idx="889">17</cx:pt>
          <cx:pt idx="890">7</cx:pt>
          <cx:pt idx="891">218</cx:pt>
          <cx:pt idx="892">39</cx:pt>
          <cx:pt idx="893">14</cx:pt>
          <cx:pt idx="894">2</cx:pt>
          <cx:pt idx="895">27</cx:pt>
          <cx:pt idx="896">19</cx:pt>
          <cx:pt idx="897">54</cx:pt>
          <cx:pt idx="898">21</cx:pt>
          <cx:pt idx="899">4</cx:pt>
          <cx:pt idx="900">66</cx:pt>
          <cx:pt idx="901">116</cx:pt>
          <cx:pt idx="902">3</cx:pt>
          <cx:pt idx="903">45</cx:pt>
          <cx:pt idx="904">133</cx:pt>
          <cx:pt idx="905">1</cx:pt>
          <cx:pt idx="906">12</cx:pt>
          <cx:pt idx="907">39</cx:pt>
          <cx:pt idx="908">27</cx:pt>
          <cx:pt idx="909">33</cx:pt>
          <cx:pt idx="910">0</cx:pt>
          <cx:pt idx="911">20</cx:pt>
          <cx:pt idx="912">5</cx:pt>
          <cx:pt idx="913">42</cx:pt>
          <cx:pt idx="914">22</cx:pt>
          <cx:pt idx="915">3</cx:pt>
          <cx:pt idx="916">107</cx:pt>
          <cx:pt idx="917">141</cx:pt>
          <cx:pt idx="918">18</cx:pt>
          <cx:pt idx="919">11</cx:pt>
          <cx:pt idx="920">99</cx:pt>
          <cx:pt idx="921">207</cx:pt>
          <cx:pt idx="922">35</cx:pt>
          <cx:pt idx="923">14</cx:pt>
          <cx:pt idx="924">14</cx:pt>
          <cx:pt idx="925">130</cx:pt>
          <cx:pt idx="926">5</cx:pt>
          <cx:pt idx="927">58</cx:pt>
          <cx:pt idx="928">27</cx:pt>
          <cx:pt idx="929">35</cx:pt>
          <cx:pt idx="930">20</cx:pt>
          <cx:pt idx="931">7</cx:pt>
          <cx:pt idx="932">5</cx:pt>
          <cx:pt idx="933">49</cx:pt>
          <cx:pt idx="934">11</cx:pt>
          <cx:pt idx="935">80</cx:pt>
          <cx:pt idx="936">161</cx:pt>
          <cx:pt idx="937">2</cx:pt>
          <cx:pt idx="938">10</cx:pt>
          <cx:pt idx="939">3</cx:pt>
          <cx:pt idx="940">20</cx:pt>
          <cx:pt idx="941">129</cx:pt>
          <cx:pt idx="942">69</cx:pt>
          <cx:pt idx="943">20</cx:pt>
          <cx:pt idx="944">23</cx:pt>
          <cx:pt idx="945">99</cx:pt>
          <cx:pt idx="946">129</cx:pt>
          <cx:pt idx="947">174</cx:pt>
          <cx:pt idx="948">43</cx:pt>
          <cx:pt idx="949">16</cx:pt>
          <cx:pt idx="950">22</cx:pt>
          <cx:pt idx="951">0</cx:pt>
          <cx:pt idx="952">7</cx:pt>
          <cx:pt idx="953">2</cx:pt>
          <cx:pt idx="954">73</cx:pt>
          <cx:pt idx="955">32</cx:pt>
          <cx:pt idx="956">31</cx:pt>
          <cx:pt idx="957">102</cx:pt>
          <cx:pt idx="958">26</cx:pt>
          <cx:pt idx="959">125</cx:pt>
          <cx:pt idx="960">4</cx:pt>
          <cx:pt idx="961">144</cx:pt>
          <cx:pt idx="962">321</cx:pt>
          <cx:pt idx="963">44</cx:pt>
          <cx:pt idx="964">67</cx:pt>
          <cx:pt idx="965">4</cx:pt>
          <cx:pt idx="966">48</cx:pt>
          <cx:pt idx="967">0</cx:pt>
          <cx:pt idx="968">130</cx:pt>
          <cx:pt idx="969">28</cx:pt>
          <cx:pt idx="970">11</cx:pt>
          <cx:pt idx="971">109</cx:pt>
          <cx:pt idx="972">12</cx:pt>
          <cx:pt idx="973">4</cx:pt>
          <cx:pt idx="974">2</cx:pt>
          <cx:pt idx="975">44</cx:pt>
          <cx:pt idx="976">12</cx:pt>
          <cx:pt idx="977">1</cx:pt>
          <cx:pt idx="978">97</cx:pt>
          <cx:pt idx="979">34</cx:pt>
          <cx:pt idx="980">34</cx:pt>
          <cx:pt idx="981">3</cx:pt>
          <cx:pt idx="982">19</cx:pt>
          <cx:pt idx="983">41</cx:pt>
          <cx:pt idx="984">1</cx:pt>
          <cx:pt idx="985">182</cx:pt>
          <cx:pt idx="986">5</cx:pt>
          <cx:pt idx="987">23</cx:pt>
          <cx:pt idx="988">96</cx:pt>
          <cx:pt idx="989">7</cx:pt>
          <cx:pt idx="990">10</cx:pt>
          <cx:pt idx="991">65</cx:pt>
          <cx:pt idx="992">70</cx:pt>
          <cx:pt idx="993">24</cx:pt>
          <cx:pt idx="994">54</cx:pt>
          <cx:pt idx="995">142</cx:pt>
          <cx:pt idx="996">26</cx:pt>
          <cx:pt idx="997">50</cx:pt>
          <cx:pt idx="998">0</cx:pt>
          <cx:pt idx="999">17</cx:pt>
          <cx:pt idx="1000">11</cx:pt>
          <cx:pt idx="1001">88</cx:pt>
          <cx:pt idx="1002">41</cx:pt>
          <cx:pt idx="1003">40</cx:pt>
          <cx:pt idx="1004">108</cx:pt>
          <cx:pt idx="1005">59</cx:pt>
          <cx:pt idx="1006">57</cx:pt>
          <cx:pt idx="1007">15</cx:pt>
          <cx:pt idx="1008">13</cx:pt>
          <cx:pt idx="1009">3</cx:pt>
          <cx:pt idx="1010">42</cx:pt>
          <cx:pt idx="1011">0</cx:pt>
          <cx:pt idx="1012">4</cx:pt>
          <cx:pt idx="1013">34</cx:pt>
          <cx:pt idx="1014">13</cx:pt>
          <cx:pt idx="1015">126</cx:pt>
          <cx:pt idx="1016">12</cx:pt>
          <cx:pt idx="1017">149</cx:pt>
          <cx:pt idx="1018">13</cx:pt>
          <cx:pt idx="1019">21</cx:pt>
          <cx:pt idx="1020">42</cx:pt>
          <cx:pt idx="1021">30</cx:pt>
          <cx:pt idx="1022">30</cx:pt>
          <cx:pt idx="1023">107</cx:pt>
          <cx:pt idx="1024">8</cx:pt>
          <cx:pt idx="1025">12</cx:pt>
          <cx:pt idx="1026">9</cx:pt>
          <cx:pt idx="1027">28</cx:pt>
          <cx:pt idx="1028">198</cx:pt>
          <cx:pt idx="1029">13</cx:pt>
          <cx:pt idx="1030">46</cx:pt>
          <cx:pt idx="1031">134</cx:pt>
          <cx:pt idx="1032">5</cx:pt>
          <cx:pt idx="1033">5</cx:pt>
          <cx:pt idx="1034">2</cx:pt>
          <cx:pt idx="1035">137</cx:pt>
          <cx:pt idx="1036">24</cx:pt>
          <cx:pt idx="1037">18</cx:pt>
          <cx:pt idx="1038">3</cx:pt>
          <cx:pt idx="1039">4</cx:pt>
          <cx:pt idx="1040">162</cx:pt>
          <cx:pt idx="1041">86</cx:pt>
          <cx:pt idx="1042">1</cx:pt>
          <cx:pt idx="1043">92</cx:pt>
          <cx:pt idx="1044">43</cx:pt>
          <cx:pt idx="1045">4</cx:pt>
          <cx:pt idx="1046">10</cx:pt>
          <cx:pt idx="1047">27</cx:pt>
          <cx:pt idx="1048">8</cx:pt>
          <cx:pt idx="1049">78</cx:pt>
          <cx:pt idx="1050">24</cx:pt>
          <cx:pt idx="1051">18</cx:pt>
          <cx:pt idx="1052">4</cx:pt>
          <cx:pt idx="1053">42</cx:pt>
          <cx:pt idx="1054">3</cx:pt>
          <cx:pt idx="1055">13</cx:pt>
          <cx:pt idx="1056">8</cx:pt>
          <cx:pt idx="1057">20</cx:pt>
          <cx:pt idx="1058">30</cx:pt>
          <cx:pt idx="1059">172</cx:pt>
          <cx:pt idx="1060">10</cx:pt>
          <cx:pt idx="1061">0</cx:pt>
          <cx:pt idx="1062">7</cx:pt>
          <cx:pt idx="1063">91</cx:pt>
          <cx:pt idx="1064">83</cx:pt>
          <cx:pt idx="1065">10</cx:pt>
          <cx:pt idx="1066">2</cx:pt>
          <cx:pt idx="1067">14</cx:pt>
          <cx:pt idx="1068">127</cx:pt>
          <cx:pt idx="1069">30</cx:pt>
          <cx:pt idx="1070">31</cx:pt>
          <cx:pt idx="1071">0</cx:pt>
          <cx:pt idx="1072">0</cx:pt>
          <cx:pt idx="1073">10</cx:pt>
          <cx:pt idx="1074">0</cx:pt>
          <cx:pt idx="1075">247</cx:pt>
          <cx:pt idx="1076">29</cx:pt>
          <cx:pt idx="1077">103</cx:pt>
          <cx:pt idx="1078">7</cx:pt>
          <cx:pt idx="1079">10</cx:pt>
          <cx:pt idx="1080">7</cx:pt>
          <cx:pt idx="1081">114</cx:pt>
          <cx:pt idx="1082">65</cx:pt>
          <cx:pt idx="1083">8</cx:pt>
          <cx:pt idx="1084">40</cx:pt>
          <cx:pt idx="1085">9</cx:pt>
          <cx:pt idx="1086">95</cx:pt>
          <cx:pt idx="1087">48</cx:pt>
          <cx:pt idx="1088">30</cx:pt>
          <cx:pt idx="1089">7</cx:pt>
          <cx:pt idx="1090">115</cx:pt>
          <cx:pt idx="1091">3</cx:pt>
          <cx:pt idx="1092">30</cx:pt>
          <cx:pt idx="1093">54</cx:pt>
          <cx:pt idx="1094">4</cx:pt>
          <cx:pt idx="1095">5</cx:pt>
          <cx:pt idx="1096">3</cx:pt>
          <cx:pt idx="1097">133</cx:pt>
          <cx:pt idx="1098">1</cx:pt>
          <cx:pt idx="1099">7</cx:pt>
          <cx:pt idx="1100">64</cx:pt>
          <cx:pt idx="1101">14</cx:pt>
          <cx:pt idx="1102">17</cx:pt>
          <cx:pt idx="1103">40</cx:pt>
          <cx:pt idx="1104">1</cx:pt>
          <cx:pt idx="1105">26</cx:pt>
          <cx:pt idx="1106">28</cx:pt>
          <cx:pt idx="1107">190</cx:pt>
          <cx:pt idx="1108">24</cx:pt>
          <cx:pt idx="1109">26</cx:pt>
          <cx:pt idx="1110">0</cx:pt>
          <cx:pt idx="1111">40</cx:pt>
          <cx:pt idx="1112">20</cx:pt>
          <cx:pt idx="1113">107</cx:pt>
          <cx:pt idx="1114">0</cx:pt>
          <cx:pt idx="1115">8</cx:pt>
          <cx:pt idx="1116">9</cx:pt>
          <cx:pt idx="1117">64</cx:pt>
          <cx:pt idx="1118">19</cx:pt>
          <cx:pt idx="1119">78</cx:pt>
          <cx:pt idx="1120">7</cx:pt>
          <cx:pt idx="1121">70</cx:pt>
          <cx:pt idx="1122">54</cx:pt>
          <cx:pt idx="1123">15</cx:pt>
          <cx:pt idx="1124">8</cx:pt>
          <cx:pt idx="1125">5</cx:pt>
          <cx:pt idx="1126">28</cx:pt>
          <cx:pt idx="1127">14</cx:pt>
          <cx:pt idx="1128">95</cx:pt>
          <cx:pt idx="1129">3</cx:pt>
          <cx:pt idx="1130">28</cx:pt>
          <cx:pt idx="1131">76</cx:pt>
          <cx:pt idx="1132">35</cx:pt>
          <cx:pt idx="1133">29</cx:pt>
          <cx:pt idx="1134">291</cx:pt>
          <cx:pt idx="1135">26</cx:pt>
          <cx:pt idx="1136">26</cx:pt>
          <cx:pt idx="1137">3</cx:pt>
          <cx:pt idx="1138">21</cx:pt>
          <cx:pt idx="1139">12</cx:pt>
          <cx:pt idx="1140">1</cx:pt>
          <cx:pt idx="1141">34</cx:pt>
          <cx:pt idx="1142">112</cx:pt>
          <cx:pt idx="1143">51</cx:pt>
          <cx:pt idx="1144">21</cx:pt>
          <cx:pt idx="1145">177</cx:pt>
          <cx:pt idx="1146">122</cx:pt>
          <cx:pt idx="1147">1</cx:pt>
          <cx:pt idx="1148">11</cx:pt>
          <cx:pt idx="1149">4</cx:pt>
          <cx:pt idx="1150">42</cx:pt>
          <cx:pt idx="1151">31</cx:pt>
          <cx:pt idx="1152">91</cx:pt>
          <cx:pt idx="1153">81</cx:pt>
          <cx:pt idx="1154">35</cx:pt>
          <cx:pt idx="1155">11</cx:pt>
          <cx:pt idx="1156">89</cx:pt>
          <cx:pt idx="1157">70</cx:pt>
          <cx:pt idx="1158">43</cx:pt>
          <cx:pt idx="1159">14</cx:pt>
          <cx:pt idx="1160">66</cx:pt>
          <cx:pt idx="1161">39</cx:pt>
          <cx:pt idx="1162">149</cx:pt>
          <cx:pt idx="1163">13</cx:pt>
          <cx:pt idx="1164">56</cx:pt>
          <cx:pt idx="1165">2</cx:pt>
          <cx:pt idx="1166">5</cx:pt>
          <cx:pt idx="1167">20</cx:pt>
          <cx:pt idx="1168">204</cx:pt>
          <cx:pt idx="1169">7</cx:pt>
          <cx:pt idx="1170">6</cx:pt>
          <cx:pt idx="1171">44</cx:pt>
          <cx:pt idx="1172">73</cx:pt>
          <cx:pt idx="1173">3</cx:pt>
          <cx:pt idx="1174">10</cx:pt>
          <cx:pt idx="1175">20</cx:pt>
          <cx:pt idx="1176">117</cx:pt>
          <cx:pt idx="1177">6</cx:pt>
          <cx:pt idx="1178">3</cx:pt>
          <cx:pt idx="1179">2</cx:pt>
          <cx:pt idx="1180">41</cx:pt>
          <cx:pt idx="1181">4</cx:pt>
          <cx:pt idx="1182">9</cx:pt>
          <cx:pt idx="1183">5</cx:pt>
          <cx:pt idx="1184">249</cx:pt>
          <cx:pt idx="1185">22</cx:pt>
          <cx:pt idx="1186">10</cx:pt>
          <cx:pt idx="1187">172</cx:pt>
          <cx:pt idx="1188">90</cx:pt>
          <cx:pt idx="1189">32</cx:pt>
          <cx:pt idx="1190">107</cx:pt>
          <cx:pt idx="1191">165</cx:pt>
          <cx:pt idx="1192">139</cx:pt>
          <cx:pt idx="1193">50</cx:pt>
          <cx:pt idx="1194">9</cx:pt>
          <cx:pt idx="1195">32</cx:pt>
          <cx:pt idx="1196">13</cx:pt>
          <cx:pt idx="1197">7</cx:pt>
          <cx:pt idx="1198">144</cx:pt>
          <cx:pt idx="1199">120</cx:pt>
          <cx:pt idx="1200">152</cx:pt>
          <cx:pt idx="1201">114</cx:pt>
          <cx:pt idx="1202">1</cx:pt>
          <cx:pt idx="1203">18</cx:pt>
          <cx:pt idx="1204">6</cx:pt>
          <cx:pt idx="1205">4</cx:pt>
          <cx:pt idx="1206">23</cx:pt>
          <cx:pt idx="1207">33</cx:pt>
          <cx:pt idx="1208">25</cx:pt>
          <cx:pt idx="1209">46</cx:pt>
          <cx:pt idx="1210">59</cx:pt>
          <cx:pt idx="1211">91</cx:pt>
          <cx:pt idx="1212">215</cx:pt>
          <cx:pt idx="1213">130</cx:pt>
          <cx:pt idx="1214">10</cx:pt>
          <cx:pt idx="1215">10</cx:pt>
          <cx:pt idx="1216">40</cx:pt>
          <cx:pt idx="1217">37</cx:pt>
          <cx:pt idx="1218">153</cx:pt>
          <cx:pt idx="1219">6</cx:pt>
          <cx:pt idx="1220">10</cx:pt>
          <cx:pt idx="1221">12</cx:pt>
          <cx:pt idx="1222">30</cx:pt>
          <cx:pt idx="1223">37</cx:pt>
          <cx:pt idx="1224">17</cx:pt>
          <cx:pt idx="1225">32</cx:pt>
          <cx:pt idx="1226">57</cx:pt>
          <cx:pt idx="1227">12</cx:pt>
          <cx:pt idx="1228">66</cx:pt>
          <cx:pt idx="1229">26</cx:pt>
          <cx:pt idx="1230">55</cx:pt>
          <cx:pt idx="1231">24</cx:pt>
          <cx:pt idx="1232">88</cx:pt>
          <cx:pt idx="1233">36</cx:pt>
          <cx:pt idx="1234">60</cx:pt>
          <cx:pt idx="1235">15</cx:pt>
          <cx:pt idx="1236">4</cx:pt>
          <cx:pt idx="1237">1</cx:pt>
          <cx:pt idx="1238">21</cx:pt>
          <cx:pt idx="1239">196</cx:pt>
          <cx:pt idx="1240">15</cx:pt>
          <cx:pt idx="1241">53</cx:pt>
          <cx:pt idx="1242">3</cx:pt>
          <cx:pt idx="1243">10</cx:pt>
          <cx:pt idx="1244">132</cx:pt>
          <cx:pt idx="1245">18</cx:pt>
          <cx:pt idx="1246">4</cx:pt>
          <cx:pt idx="1247">21</cx:pt>
          <cx:pt idx="1248">49</cx:pt>
          <cx:pt idx="1249">4</cx:pt>
          <cx:pt idx="1250">15</cx:pt>
          <cx:pt idx="1251">26</cx:pt>
          <cx:pt idx="1252">29</cx:pt>
          <cx:pt idx="1253">0</cx:pt>
          <cx:pt idx="1254">122</cx:pt>
          <cx:pt idx="1255">14</cx:pt>
          <cx:pt idx="1256">5</cx:pt>
          <cx:pt idx="1257">18</cx:pt>
          <cx:pt idx="1258">7</cx:pt>
          <cx:pt idx="1259">18</cx:pt>
          <cx:pt idx="1260">124</cx:pt>
          <cx:pt idx="1261">2</cx:pt>
          <cx:pt idx="1262">61</cx:pt>
          <cx:pt idx="1263">1</cx:pt>
          <cx:pt idx="1264">168</cx:pt>
          <cx:pt idx="1265">48</cx:pt>
          <cx:pt idx="1266">160</cx:pt>
          <cx:pt idx="1267">0</cx:pt>
          <cx:pt idx="1268">205</cx:pt>
          <cx:pt idx="1269">27</cx:pt>
          <cx:pt idx="1270">233</cx:pt>
          <cx:pt idx="1271">79</cx:pt>
          <cx:pt idx="1272">12</cx:pt>
          <cx:pt idx="1273">53</cx:pt>
          <cx:pt idx="1274">92</cx:pt>
          <cx:pt idx="1275">3</cx:pt>
          <cx:pt idx="1276">91</cx:pt>
          <cx:pt idx="1277">58</cx:pt>
          <cx:pt idx="1278">120</cx:pt>
          <cx:pt idx="1279">41</cx:pt>
          <cx:pt idx="1280">38</cx:pt>
          <cx:pt idx="1281">66</cx:pt>
          <cx:pt idx="1282">42</cx:pt>
          <cx:pt idx="1283">35</cx:pt>
          <cx:pt idx="1284">126</cx:pt>
          <cx:pt idx="1285">2</cx:pt>
          <cx:pt idx="1286">18</cx:pt>
          <cx:pt idx="1287">42</cx:pt>
          <cx:pt idx="1288">19</cx:pt>
          <cx:pt idx="1289">125</cx:pt>
          <cx:pt idx="1290">77</cx:pt>
          <cx:pt idx="1291">83</cx:pt>
          <cx:pt idx="1292">15</cx:pt>
          <cx:pt idx="1293">12</cx:pt>
          <cx:pt idx="1294">100</cx:pt>
          <cx:pt idx="1295">154</cx:pt>
          <cx:pt idx="1296">8</cx:pt>
          <cx:pt idx="1297">27</cx:pt>
          <cx:pt idx="1298">37</cx:pt>
          <cx:pt idx="1299">66</cx:pt>
          <cx:pt idx="1300">20</cx:pt>
          <cx:pt idx="1301">1</cx:pt>
          <cx:pt idx="1302">37</cx:pt>
          <cx:pt idx="1303">157</cx:pt>
          <cx:pt idx="1304">13</cx:pt>
          <cx:pt idx="1305">14</cx:pt>
          <cx:pt idx="1306">15</cx:pt>
          <cx:pt idx="1307">15</cx:pt>
          <cx:pt idx="1308">4</cx:pt>
          <cx:pt idx="1309">118</cx:pt>
          <cx:pt idx="1310">73</cx:pt>
          <cx:pt idx="1311">63</cx:pt>
          <cx:pt idx="1312">29</cx:pt>
          <cx:pt idx="1313">31</cx:pt>
          <cx:pt idx="1314">28</cx:pt>
          <cx:pt idx="1315">24</cx:pt>
          <cx:pt idx="1316">52</cx:pt>
          <cx:pt idx="1317">11</cx:pt>
          <cx:pt idx="1318">3</cx:pt>
          <cx:pt idx="1319">30</cx:pt>
          <cx:pt idx="1320">20</cx:pt>
          <cx:pt idx="1321">19</cx:pt>
          <cx:pt idx="1322">6</cx:pt>
          <cx:pt idx="1323">16</cx:pt>
          <cx:pt idx="1324">30</cx:pt>
          <cx:pt idx="1325">0</cx:pt>
          <cx:pt idx="1326">10</cx:pt>
          <cx:pt idx="1327">10</cx:pt>
          <cx:pt idx="1328">26</cx:pt>
          <cx:pt idx="1329">56</cx:pt>
          <cx:pt idx="1330">138</cx:pt>
          <cx:pt idx="1331">13</cx:pt>
          <cx:pt idx="1332">43</cx:pt>
          <cx:pt idx="1333">12</cx:pt>
          <cx:pt idx="1334">80</cx:pt>
          <cx:pt idx="1335">30</cx:pt>
          <cx:pt idx="1336">17</cx:pt>
          <cx:pt idx="1337">34</cx:pt>
          <cx:pt idx="1338">110</cx:pt>
          <cx:pt idx="1339">28</cx:pt>
          <cx:pt idx="1340">92</cx:pt>
          <cx:pt idx="1341">9</cx:pt>
          <cx:pt idx="1342">139</cx:pt>
          <cx:pt idx="1343">9</cx:pt>
          <cx:pt idx="1344">6</cx:pt>
          <cx:pt idx="1345">29</cx:pt>
          <cx:pt idx="1346">4</cx:pt>
          <cx:pt idx="1347">7</cx:pt>
          <cx:pt idx="1348">20</cx:pt>
          <cx:pt idx="1349">2</cx:pt>
          <cx:pt idx="1350">29</cx:pt>
          <cx:pt idx="1351">20</cx:pt>
          <cx:pt idx="1352">71</cx:pt>
          <cx:pt idx="1353">75</cx:pt>
          <cx:pt idx="1354">31</cx:pt>
          <cx:pt idx="1355">0</cx:pt>
          <cx:pt idx="1356">28</cx:pt>
          <cx:pt idx="1357">5</cx:pt>
          <cx:pt idx="1358">1</cx:pt>
          <cx:pt idx="1359">4</cx:pt>
          <cx:pt idx="1360">18</cx:pt>
          <cx:pt idx="1361">3</cx:pt>
          <cx:pt idx="1362">3</cx:pt>
          <cx:pt idx="1363">27</cx:pt>
          <cx:pt idx="1364">54</cx:pt>
          <cx:pt idx="1365">102</cx:pt>
          <cx:pt idx="1366">43</cx:pt>
          <cx:pt idx="1367">31</cx:pt>
          <cx:pt idx="1368">219</cx:pt>
          <cx:pt idx="1369">14</cx:pt>
          <cx:pt idx="1370">6</cx:pt>
          <cx:pt idx="1371">29</cx:pt>
          <cx:pt idx="1372">1</cx:pt>
          <cx:pt idx="1373">6</cx:pt>
          <cx:pt idx="1374">31</cx:pt>
          <cx:pt idx="1375">86</cx:pt>
          <cx:pt idx="1376">58</cx:pt>
          <cx:pt idx="1377">5</cx:pt>
          <cx:pt idx="1378">38</cx:pt>
          <cx:pt idx="1379">5</cx:pt>
          <cx:pt idx="1380">25</cx:pt>
          <cx:pt idx="1381">5</cx:pt>
          <cx:pt idx="1382">0</cx:pt>
          <cx:pt idx="1383">22</cx:pt>
          <cx:pt idx="1384">35</cx:pt>
          <cx:pt idx="1385">59</cx:pt>
          <cx:pt idx="1386">7</cx:pt>
          <cx:pt idx="1387">6</cx:pt>
          <cx:pt idx="1388">34</cx:pt>
          <cx:pt idx="1389">38</cx:pt>
          <cx:pt idx="1390">16</cx:pt>
          <cx:pt idx="1391">2</cx:pt>
          <cx:pt idx="1392">126</cx:pt>
          <cx:pt idx="1393">84</cx:pt>
          <cx:pt idx="1394">18</cx:pt>
          <cx:pt idx="1395">218</cx:pt>
          <cx:pt idx="1396">7</cx:pt>
          <cx:pt idx="1397">5</cx:pt>
          <cx:pt idx="1398">47</cx:pt>
          <cx:pt idx="1399">20</cx:pt>
          <cx:pt idx="1400">12</cx:pt>
          <cx:pt idx="1401">55</cx:pt>
          <cx:pt idx="1402">39</cx:pt>
          <cx:pt idx="1403">30</cx:pt>
          <cx:pt idx="1404">16</cx:pt>
          <cx:pt idx="1405">131</cx:pt>
          <cx:pt idx="1406">17</cx:pt>
          <cx:pt idx="1407">22</cx:pt>
          <cx:pt idx="1408">1</cx:pt>
          <cx:pt idx="1409">30</cx:pt>
          <cx:pt idx="1410">43</cx:pt>
          <cx:pt idx="1411">2</cx:pt>
          <cx:pt idx="1412">5</cx:pt>
          <cx:pt idx="1413">109</cx:pt>
          <cx:pt idx="1414">125</cx:pt>
          <cx:pt idx="1415">3</cx:pt>
          <cx:pt idx="1416">3</cx:pt>
          <cx:pt idx="1417">153</cx:pt>
          <cx:pt idx="1418">134</cx:pt>
          <cx:pt idx="1419">12</cx:pt>
          <cx:pt idx="1420">14</cx:pt>
          <cx:pt idx="1421">1</cx:pt>
          <cx:pt idx="1422">146</cx:pt>
          <cx:pt idx="1423">41</cx:pt>
          <cx:pt idx="1424">11</cx:pt>
          <cx:pt idx="1425">200</cx:pt>
          <cx:pt idx="1426">88</cx:pt>
          <cx:pt idx="1427">152</cx:pt>
          <cx:pt idx="1428">26</cx:pt>
          <cx:pt idx="1429">14</cx:pt>
          <cx:pt idx="1430">41</cx:pt>
          <cx:pt idx="1431">15</cx:pt>
          <cx:pt idx="1432">54</cx:pt>
          <cx:pt idx="1433">203</cx:pt>
          <cx:pt idx="1434">10</cx:pt>
          <cx:pt idx="1435">33</cx:pt>
          <cx:pt idx="1436">13</cx:pt>
          <cx:pt idx="1437">57</cx:pt>
          <cx:pt idx="1438">52</cx:pt>
          <cx:pt idx="1439">13</cx:pt>
          <cx:pt idx="1440">54</cx:pt>
          <cx:pt idx="1441">16</cx:pt>
          <cx:pt idx="1442">40</cx:pt>
          <cx:pt idx="1443">29</cx:pt>
          <cx:pt idx="1444">21</cx:pt>
          <cx:pt idx="1445">82</cx:pt>
          <cx:pt idx="1446">81</cx:pt>
          <cx:pt idx="1447">6</cx:pt>
          <cx:pt idx="1448">86</cx:pt>
          <cx:pt idx="1449">56</cx:pt>
          <cx:pt idx="1450">6</cx:pt>
          <cx:pt idx="1451">6</cx:pt>
          <cx:pt idx="1452">0</cx:pt>
          <cx:pt idx="1453">80</cx:pt>
          <cx:pt idx="1454">4</cx:pt>
          <cx:pt idx="1455">92</cx:pt>
          <cx:pt idx="1456">61</cx:pt>
          <cx:pt idx="1457">38</cx:pt>
          <cx:pt idx="1458">34</cx:pt>
          <cx:pt idx="1459">53</cx:pt>
          <cx:pt idx="1460">1</cx:pt>
          <cx:pt idx="1461">19</cx:pt>
          <cx:pt idx="1462">97</cx:pt>
          <cx:pt idx="1463">25</cx:pt>
          <cx:pt idx="1464">0</cx:pt>
          <cx:pt idx="1465">14</cx:pt>
          <cx:pt idx="1466">2</cx:pt>
          <cx:pt idx="1467">66</cx:pt>
          <cx:pt idx="1468">45</cx:pt>
          <cx:pt idx="1469">14</cx:pt>
          <cx:pt idx="1470">108</cx:pt>
          <cx:pt idx="1471">1</cx:pt>
          <cx:pt idx="1472">163</cx:pt>
          <cx:pt idx="1473">163</cx:pt>
          <cx:pt idx="1474">57</cx:pt>
          <cx:pt idx="1475">126</cx:pt>
          <cx:pt idx="1476">1</cx:pt>
          <cx:pt idx="1477">89</cx:pt>
          <cx:pt idx="1478">10</cx:pt>
          <cx:pt idx="1479">20</cx:pt>
          <cx:pt idx="1480">23</cx:pt>
          <cx:pt idx="1481">88</cx:pt>
          <cx:pt idx="1482">47</cx:pt>
          <cx:pt idx="1483">174</cx:pt>
          <cx:pt idx="1484">0</cx:pt>
          <cx:pt idx="1485">2</cx:pt>
          <cx:pt idx="1486">11</cx:pt>
          <cx:pt idx="1487">65</cx:pt>
          <cx:pt idx="1488">12</cx:pt>
          <cx:pt idx="1489">41</cx:pt>
          <cx:pt idx="1490">85</cx:pt>
          <cx:pt idx="1491">61</cx:pt>
          <cx:pt idx="1492">47</cx:pt>
          <cx:pt idx="1493">8</cx:pt>
          <cx:pt idx="1494">20</cx:pt>
          <cx:pt idx="1495">5</cx:pt>
          <cx:pt idx="1496">8</cx:pt>
          <cx:pt idx="1497">61</cx:pt>
          <cx:pt idx="1498">135</cx:pt>
          <cx:pt idx="1499">8</cx:pt>
          <cx:pt idx="1500">68</cx:pt>
          <cx:pt idx="1501">3</cx:pt>
          <cx:pt idx="1502">99</cx:pt>
          <cx:pt idx="1503">44</cx:pt>
          <cx:pt idx="1504">12</cx:pt>
          <cx:pt idx="1505">24</cx:pt>
          <cx:pt idx="1506">108</cx:pt>
          <cx:pt idx="1507">1</cx:pt>
          <cx:pt idx="1508">50</cx:pt>
          <cx:pt idx="1509">51</cx:pt>
          <cx:pt idx="1510">38</cx:pt>
          <cx:pt idx="1511">117</cx:pt>
          <cx:pt idx="1512">28</cx:pt>
          <cx:pt idx="1513">141</cx:pt>
          <cx:pt idx="1514">21</cx:pt>
          <cx:pt idx="1515">58</cx:pt>
          <cx:pt idx="1516">5</cx:pt>
          <cx:pt idx="1517">27</cx:pt>
          <cx:pt idx="1518">162</cx:pt>
          <cx:pt idx="1519">26</cx:pt>
          <cx:pt idx="1520">63</cx:pt>
          <cx:pt idx="1521">1</cx:pt>
          <cx:pt idx="1522">8</cx:pt>
          <cx:pt idx="1523">12</cx:pt>
          <cx:pt idx="1524">62</cx:pt>
          <cx:pt idx="1525">28</cx:pt>
          <cx:pt idx="1526">40</cx:pt>
          <cx:pt idx="1527">7</cx:pt>
          <cx:pt idx="1528">11</cx:pt>
          <cx:pt idx="1529">23</cx:pt>
          <cx:pt idx="1530">27</cx:pt>
          <cx:pt idx="1531">33</cx:pt>
          <cx:pt idx="1532">4</cx:pt>
          <cx:pt idx="1533">1</cx:pt>
          <cx:pt idx="1534">229</cx:pt>
          <cx:pt idx="1535">29</cx:pt>
          <cx:pt idx="1536">135</cx:pt>
          <cx:pt idx="1537">2</cx:pt>
          <cx:pt idx="1538">34</cx:pt>
          <cx:pt idx="1539">14</cx:pt>
          <cx:pt idx="1540">2</cx:pt>
          <cx:pt idx="1541">199</cx:pt>
          <cx:pt idx="1542">17</cx:pt>
          <cx:pt idx="1543">15</cx:pt>
          <cx:pt idx="1544">30</cx:pt>
          <cx:pt idx="1545">143</cx:pt>
          <cx:pt idx="1546">17</cx:pt>
          <cx:pt idx="1547">4</cx:pt>
          <cx:pt idx="1548">35</cx:pt>
          <cx:pt idx="1549">52</cx:pt>
          <cx:pt idx="1550">37</cx:pt>
          <cx:pt idx="1551">17</cx:pt>
          <cx:pt idx="1552">28</cx:pt>
          <cx:pt idx="1553">27</cx:pt>
          <cx:pt idx="1554">39</cx:pt>
          <cx:pt idx="1555">4</cx:pt>
          <cx:pt idx="1556">4</cx:pt>
          <cx:pt idx="1557">64</cx:pt>
          <cx:pt idx="1558">5</cx:pt>
          <cx:pt idx="1559">190</cx:pt>
          <cx:pt idx="1560">38</cx:pt>
          <cx:pt idx="1561">34</cx:pt>
          <cx:pt idx="1562">7</cx:pt>
          <cx:pt idx="1563">10</cx:pt>
          <cx:pt idx="1564">48</cx:pt>
          <cx:pt idx="1565">57</cx:pt>
          <cx:pt idx="1566">224</cx:pt>
          <cx:pt idx="1567">63</cx:pt>
          <cx:pt idx="1568">33</cx:pt>
          <cx:pt idx="1569">40</cx:pt>
          <cx:pt idx="1570">69</cx:pt>
          <cx:pt idx="1571">45</cx:pt>
          <cx:pt idx="1572">4</cx:pt>
          <cx:pt idx="1573">54</cx:pt>
          <cx:pt idx="1574">41</cx:pt>
          <cx:pt idx="1575">56</cx:pt>
          <cx:pt idx="1576">107</cx:pt>
          <cx:pt idx="1577">59</cx:pt>
          <cx:pt idx="1578">25</cx:pt>
          <cx:pt idx="1579">147</cx:pt>
          <cx:pt idx="1580">14</cx:pt>
          <cx:pt idx="1581">65</cx:pt>
          <cx:pt idx="1582">30</cx:pt>
          <cx:pt idx="1583">51</cx:pt>
          <cx:pt idx="1584">152</cx:pt>
          <cx:pt idx="1585">38</cx:pt>
          <cx:pt idx="1586">31</cx:pt>
          <cx:pt idx="1587">55</cx:pt>
          <cx:pt idx="1588">192</cx:pt>
          <cx:pt idx="1589">12</cx:pt>
          <cx:pt idx="1590">172</cx:pt>
          <cx:pt idx="1591">82</cx:pt>
          <cx:pt idx="1592">66</cx:pt>
          <cx:pt idx="1593">48</cx:pt>
          <cx:pt idx="1594">47</cx:pt>
          <cx:pt idx="1595">6</cx:pt>
          <cx:pt idx="1596">38</cx:pt>
          <cx:pt idx="1597">29</cx:pt>
          <cx:pt idx="1598">21</cx:pt>
          <cx:pt idx="1599">14</cx:pt>
          <cx:pt idx="1600">37</cx:pt>
          <cx:pt idx="1601">20</cx:pt>
          <cx:pt idx="1602">39</cx:pt>
          <cx:pt idx="1603">176</cx:pt>
          <cx:pt idx="1604">38</cx:pt>
          <cx:pt idx="1605">68</cx:pt>
          <cx:pt idx="1606">195</cx:pt>
          <cx:pt idx="1607">16</cx:pt>
          <cx:pt idx="1608">3</cx:pt>
          <cx:pt idx="1609">5</cx:pt>
          <cx:pt idx="1610">16</cx:pt>
          <cx:pt idx="1611">51</cx:pt>
          <cx:pt idx="1612">24</cx:pt>
          <cx:pt idx="1613">5</cx:pt>
          <cx:pt idx="1614">79</cx:pt>
          <cx:pt idx="1615">155</cx:pt>
          <cx:pt idx="1616">19</cx:pt>
          <cx:pt idx="1617">43</cx:pt>
          <cx:pt idx="1618">15</cx:pt>
          <cx:pt idx="1619">35</cx:pt>
          <cx:pt idx="1620">12</cx:pt>
          <cx:pt idx="1621">41</cx:pt>
          <cx:pt idx="1622">1</cx:pt>
          <cx:pt idx="1623">21</cx:pt>
          <cx:pt idx="1624">27</cx:pt>
          <cx:pt idx="1625">12</cx:pt>
          <cx:pt idx="1626">108</cx:pt>
          <cx:pt idx="1627">146</cx:pt>
          <cx:pt idx="1628">43</cx:pt>
          <cx:pt idx="1629">43</cx:pt>
          <cx:pt idx="1630">31</cx:pt>
          <cx:pt idx="1631">49</cx:pt>
          <cx:pt idx="1632">48</cx:pt>
          <cx:pt idx="1633">4</cx:pt>
          <cx:pt idx="1634">13</cx:pt>
          <cx:pt idx="1635">43</cx:pt>
          <cx:pt idx="1636">2</cx:pt>
          <cx:pt idx="1637">72</cx:pt>
          <cx:pt idx="1638">66</cx:pt>
          <cx:pt idx="1639">77</cx:pt>
          <cx:pt idx="1640">41</cx:pt>
          <cx:pt idx="1641">1</cx:pt>
          <cx:pt idx="1642">108</cx:pt>
          <cx:pt idx="1643">0</cx:pt>
          <cx:pt idx="1644">15</cx:pt>
          <cx:pt idx="1645">12</cx:pt>
          <cx:pt idx="1646">35</cx:pt>
          <cx:pt idx="1647">8</cx:pt>
          <cx:pt idx="1648">33</cx:pt>
          <cx:pt idx="1649">123</cx:pt>
          <cx:pt idx="1650">70</cx:pt>
          <cx:pt idx="1651">15</cx:pt>
          <cx:pt idx="1652">9</cx:pt>
          <cx:pt idx="1653">22</cx:pt>
          <cx:pt idx="1654">43</cx:pt>
          <cx:pt idx="1655">20</cx:pt>
          <cx:pt idx="1656">58</cx:pt>
          <cx:pt idx="1657">2</cx:pt>
          <cx:pt idx="1658">74</cx:pt>
          <cx:pt idx="1659">11</cx:pt>
          <cx:pt idx="1660">3</cx:pt>
          <cx:pt idx="1661">2</cx:pt>
          <cx:pt idx="1662">20</cx:pt>
          <cx:pt idx="1663">169</cx:pt>
          <cx:pt idx="1664">92</cx:pt>
          <cx:pt idx="1665">21</cx:pt>
          <cx:pt idx="1666">10</cx:pt>
          <cx:pt idx="1667">43</cx:pt>
          <cx:pt idx="1668">112</cx:pt>
          <cx:pt idx="1669">7</cx:pt>
          <cx:pt idx="1670">39</cx:pt>
          <cx:pt idx="1671">20</cx:pt>
          <cx:pt idx="1672">6</cx:pt>
          <cx:pt idx="1673">15</cx:pt>
          <cx:pt idx="1674">30</cx:pt>
          <cx:pt idx="1675">144</cx:pt>
          <cx:pt idx="1676">5</cx:pt>
          <cx:pt idx="1677">4</cx:pt>
          <cx:pt idx="1678">13</cx:pt>
          <cx:pt idx="1679">14</cx:pt>
          <cx:pt idx="1680">30</cx:pt>
          <cx:pt idx="1681">53</cx:pt>
          <cx:pt idx="1682">76</cx:pt>
          <cx:pt idx="1683">9</cx:pt>
          <cx:pt idx="1684">173</cx:pt>
          <cx:pt idx="1685">8</cx:pt>
          <cx:pt idx="1686">40</cx:pt>
          <cx:pt idx="1687">67</cx:pt>
          <cx:pt idx="1688">16</cx:pt>
          <cx:pt idx="1689">0</cx:pt>
          <cx:pt idx="1690">163</cx:pt>
          <cx:pt idx="1691">88</cx:pt>
          <cx:pt idx="1692">26</cx:pt>
          <cx:pt idx="1693">56</cx:pt>
          <cx:pt idx="1694">46</cx:pt>
          <cx:pt idx="1695">10</cx:pt>
          <cx:pt idx="1696">83</cx:pt>
          <cx:pt idx="1697">14</cx:pt>
          <cx:pt idx="1698">23</cx:pt>
          <cx:pt idx="1699">6</cx:pt>
          <cx:pt idx="1700">57</cx:pt>
          <cx:pt idx="1701">47</cx:pt>
          <cx:pt idx="1702">248</cx:pt>
          <cx:pt idx="1703">24</cx:pt>
          <cx:pt idx="1704">5</cx:pt>
          <cx:pt idx="1705">63</cx:pt>
          <cx:pt idx="1706">2</cx:pt>
          <cx:pt idx="1707">25</cx:pt>
          <cx:pt idx="1708">6</cx:pt>
          <cx:pt idx="1709">143</cx:pt>
          <cx:pt idx="1710">4</cx:pt>
          <cx:pt idx="1711">100</cx:pt>
          <cx:pt idx="1712">100</cx:pt>
          <cx:pt idx="1713">3</cx:pt>
          <cx:pt idx="1714">11</cx:pt>
          <cx:pt idx="1715">205</cx:pt>
          <cx:pt idx="1716">52</cx:pt>
          <cx:pt idx="1717">108</cx:pt>
          <cx:pt idx="1718">1</cx:pt>
          <cx:pt idx="1719">106</cx:pt>
          <cx:pt idx="1720">195</cx:pt>
          <cx:pt idx="1721">47</cx:pt>
          <cx:pt idx="1722">53</cx:pt>
          <cx:pt idx="1723">70</cx:pt>
          <cx:pt idx="1724">1</cx:pt>
          <cx:pt idx="1725">153</cx:pt>
          <cx:pt idx="1726">11</cx:pt>
          <cx:pt idx="1727">114</cx:pt>
          <cx:pt idx="1728">13</cx:pt>
          <cx:pt idx="1729">36</cx:pt>
          <cx:pt idx="1730">5</cx:pt>
          <cx:pt idx="1731">107</cx:pt>
          <cx:pt idx="1732">30</cx:pt>
          <cx:pt idx="1733">144</cx:pt>
          <cx:pt idx="1734">107</cx:pt>
          <cx:pt idx="1735">7</cx:pt>
          <cx:pt idx="1736">10</cx:pt>
          <cx:pt idx="1737">15</cx:pt>
          <cx:pt idx="1738">231</cx:pt>
          <cx:pt idx="1739">1</cx:pt>
          <cx:pt idx="1740">0</cx:pt>
          <cx:pt idx="1741">38</cx:pt>
          <cx:pt idx="1742">196</cx:pt>
          <cx:pt idx="1743">19</cx:pt>
          <cx:pt idx="1744">28</cx:pt>
          <cx:pt idx="1745">32</cx:pt>
          <cx:pt idx="1746">0</cx:pt>
          <cx:pt idx="1747">17</cx:pt>
          <cx:pt idx="1748">40</cx:pt>
          <cx:pt idx="1749">13</cx:pt>
          <cx:pt idx="1750">69</cx:pt>
          <cx:pt idx="1751">36</cx:pt>
          <cx:pt idx="1752">13</cx:pt>
          <cx:pt idx="1753">4</cx:pt>
          <cx:pt idx="1754">9</cx:pt>
          <cx:pt idx="1755">15</cx:pt>
          <cx:pt idx="1756">10</cx:pt>
          <cx:pt idx="1757">1</cx:pt>
          <cx:pt idx="1758">24</cx:pt>
          <cx:pt idx="1759">31</cx:pt>
          <cx:pt idx="1760">47</cx:pt>
          <cx:pt idx="1761">42</cx:pt>
          <cx:pt idx="1762">3</cx:pt>
          <cx:pt idx="1763">22</cx:pt>
          <cx:pt idx="1764">0</cx:pt>
          <cx:pt idx="1765">47</cx:pt>
          <cx:pt idx="1766">15</cx:pt>
          <cx:pt idx="1767">2</cx:pt>
          <cx:pt idx="1768">34</cx:pt>
          <cx:pt idx="1769">0</cx:pt>
          <cx:pt idx="1770">35</cx:pt>
          <cx:pt idx="1771">43</cx:pt>
          <cx:pt idx="1772">23</cx:pt>
          <cx:pt idx="1773">122</cx:pt>
          <cx:pt idx="1774">53</cx:pt>
          <cx:pt idx="1775">51</cx:pt>
          <cx:pt idx="1776">0</cx:pt>
          <cx:pt idx="1777">24</cx:pt>
          <cx:pt idx="1778">73</cx:pt>
          <cx:pt idx="1779">19</cx:pt>
          <cx:pt idx="1780">178</cx:pt>
          <cx:pt idx="1781">1</cx:pt>
          <cx:pt idx="1782">176</cx:pt>
          <cx:pt idx="1783">26</cx:pt>
          <cx:pt idx="1784">119</cx:pt>
          <cx:pt idx="1785">1</cx:pt>
          <cx:pt idx="1786">30</cx:pt>
          <cx:pt idx="1787">138</cx:pt>
          <cx:pt idx="1788">7</cx:pt>
          <cx:pt idx="1789">41</cx:pt>
          <cx:pt idx="1790">97</cx:pt>
          <cx:pt idx="1791">26</cx:pt>
          <cx:pt idx="1792">93</cx:pt>
          <cx:pt idx="1793">12</cx:pt>
          <cx:pt idx="1794">49</cx:pt>
          <cx:pt idx="1795">4</cx:pt>
          <cx:pt idx="1796">30</cx:pt>
          <cx:pt idx="1797">111</cx:pt>
          <cx:pt idx="1798">16</cx:pt>
          <cx:pt idx="1799">191</cx:pt>
          <cx:pt idx="1800">26</cx:pt>
          <cx:pt idx="1801">0</cx:pt>
          <cx:pt idx="1802">191</cx:pt>
          <cx:pt idx="1803">45</cx:pt>
          <cx:pt idx="1804">48</cx:pt>
          <cx:pt idx="1805">8</cx:pt>
          <cx:pt idx="1806">10</cx:pt>
          <cx:pt idx="1807">8</cx:pt>
          <cx:pt idx="1808">49</cx:pt>
          <cx:pt idx="1809">147</cx:pt>
          <cx:pt idx="1810">36</cx:pt>
          <cx:pt idx="1811">11</cx:pt>
          <cx:pt idx="1812">0</cx:pt>
          <cx:pt idx="1813">69</cx:pt>
          <cx:pt idx="1814">22</cx:pt>
          <cx:pt idx="1815">95</cx:pt>
          <cx:pt idx="1816">1</cx:pt>
          <cx:pt idx="1817">52</cx:pt>
          <cx:pt idx="1818">29</cx:pt>
          <cx:pt idx="1819">126</cx:pt>
          <cx:pt idx="1820">97</cx:pt>
          <cx:pt idx="1821">25</cx:pt>
          <cx:pt idx="1822">3</cx:pt>
          <cx:pt idx="1823">33</cx:pt>
          <cx:pt idx="1824">93</cx:pt>
          <cx:pt idx="1825">61</cx:pt>
          <cx:pt idx="1826">81</cx:pt>
          <cx:pt idx="1827">134</cx:pt>
          <cx:pt idx="1828">22</cx:pt>
          <cx:pt idx="1829">21</cx:pt>
          <cx:pt idx="1830">0</cx:pt>
          <cx:pt idx="1831">38</cx:pt>
          <cx:pt idx="1832">26</cx:pt>
          <cx:pt idx="1833">26</cx:pt>
          <cx:pt idx="1834">10</cx:pt>
          <cx:pt idx="1835">33</cx:pt>
          <cx:pt idx="1836">30</cx:pt>
          <cx:pt idx="1837">8</cx:pt>
          <cx:pt idx="1838">12</cx:pt>
          <cx:pt idx="1839">126</cx:pt>
          <cx:pt idx="1840">21</cx:pt>
          <cx:pt idx="1841">6</cx:pt>
          <cx:pt idx="1842">25</cx:pt>
          <cx:pt idx="1843">224</cx:pt>
          <cx:pt idx="1844">2</cx:pt>
        </cx:lvl>
      </cx:numDim>
    </cx:data>
  </cx:chartData>
  <cx:chart>
    <cx:title pos="t" align="ctr" overlay="0">
      <cx:tx>
        <cx:rich>
          <a:bodyPr spcFirstLastPara="1" vertOverflow="ellipsis" horzOverflow="overflow" wrap="square" lIns="0" tIns="0" rIns="0" bIns="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cap="all" baseline="0" dirty="0">
                <a:solidFill>
                  <a:sysClr val="windowText" lastClr="000000">
                    <a:lumMod val="65000"/>
                    <a:lumOff val="35000"/>
                  </a:sysClr>
                </a:solidFill>
                <a:effectLst/>
                <a:latin typeface="+mn-lt"/>
                <a:ea typeface="Calibri" panose="020F0502020204030204" pitchFamily="34" charset="0"/>
                <a:cs typeface="Calibri" panose="020F0502020204030204" pitchFamily="34" charset="0"/>
              </a:rPr>
              <a:t>Age vs Expenditure on gold products</a:t>
            </a:r>
            <a:endParaRPr lang="en-IN" sz="1600" dirty="0">
              <a:effectLst/>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i="0" u="none" strike="noStrike" baseline="0" dirty="0">
              <a:solidFill>
                <a:sysClr val="windowText" lastClr="000000">
                  <a:lumMod val="65000"/>
                  <a:lumOff val="35000"/>
                </a:sysClr>
              </a:solidFill>
              <a:latin typeface="Calibri"/>
            </a:endParaRPr>
          </a:p>
        </cx:rich>
      </cx:tx>
    </cx:title>
    <cx:plotArea>
      <cx:plotAreaRegion>
        <cx:series layoutId="clusteredColumn" uniqueId="{47489D5B-44F6-4F70-968B-8849F876D88B}" formatIdx="0">
          <cx:spPr>
            <a:solidFill>
              <a:schemeClr val="tx1"/>
            </a:solidFill>
          </cx:spPr>
          <cx:dataLabels>
            <cx:visibility seriesName="0" categoryName="0" value="1"/>
          </cx:dataLabels>
          <cx:dataId val="0"/>
          <cx:layoutPr>
            <cx:binning intervalClosed="r"/>
          </cx:layoutPr>
        </cx:series>
        <cx:series layoutId="clusteredColumn" hidden="1" uniqueId="{309A0674-E8DC-49B0-B0DC-DD09DD4F8C43}" formatIdx="1">
          <cx:dataLabels>
            <cx:visibility seriesName="0" categoryName="0" value="1"/>
          </cx:dataLabels>
          <cx:dataId val="1"/>
          <cx:layoutPr>
            <cx:binning intervalClosed="r"/>
          </cx:layoutPr>
        </cx:series>
      </cx:plotAreaRegion>
      <cx:axis id="0">
        <cx:catScaling gapWidth="0"/>
        <cx:title>
          <cx:tx>
            <cx:txData>
              <cx:v>Age </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a:rPr>
                <a:t>Age </a:t>
              </a:r>
            </a:p>
          </cx:txPr>
        </cx:title>
        <cx:tickLabels/>
      </cx:axis>
      <cx:axis id="1">
        <cx:valScaling/>
        <cx:title>
          <cx:tx>
            <cx:txData>
              <cx:v>Expenditure on Gold Products</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a:rPr>
                <a:t>Expenditure on Gold Products</a:t>
              </a:r>
            </a:p>
          </cx:txPr>
        </cx:titl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A322AC-A889-41B0-90B3-28CEFD55708F}"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IN"/>
        </a:p>
      </dgm:t>
    </dgm:pt>
    <dgm:pt modelId="{F27685DE-A137-4706-9663-8CAC0ECCF407}">
      <dgm:prSet phldrT="[Text]"/>
      <dgm:spPr/>
      <dgm:t>
        <a:bodyPr/>
        <a:lstStyle/>
        <a:p>
          <a:pPr>
            <a:lnSpc>
              <a:spcPct val="100000"/>
            </a:lnSpc>
            <a:defRPr cap="all"/>
          </a:pPr>
          <a:r>
            <a:rPr lang="en-IN" dirty="0"/>
            <a:t>About the Company</a:t>
          </a:r>
        </a:p>
      </dgm:t>
    </dgm:pt>
    <dgm:pt modelId="{6D43E142-509C-436D-BAA3-B39A8D53F39A}" type="parTrans" cxnId="{08E930C3-BEFF-461A-80CF-75F13A891F2B}">
      <dgm:prSet/>
      <dgm:spPr/>
      <dgm:t>
        <a:bodyPr/>
        <a:lstStyle/>
        <a:p>
          <a:endParaRPr lang="en-IN"/>
        </a:p>
      </dgm:t>
    </dgm:pt>
    <dgm:pt modelId="{6347B808-1BB9-4C88-98B8-426D2AD93379}" type="sibTrans" cxnId="{08E930C3-BEFF-461A-80CF-75F13A891F2B}">
      <dgm:prSet/>
      <dgm:spPr/>
      <dgm:t>
        <a:bodyPr/>
        <a:lstStyle/>
        <a:p>
          <a:endParaRPr lang="en-IN"/>
        </a:p>
      </dgm:t>
    </dgm:pt>
    <dgm:pt modelId="{7CC1DC15-895C-4135-B4D7-CB61798FBBF7}">
      <dgm:prSet phldrT="[Text]"/>
      <dgm:spPr/>
      <dgm:t>
        <a:bodyPr/>
        <a:lstStyle/>
        <a:p>
          <a:pPr>
            <a:lnSpc>
              <a:spcPct val="100000"/>
            </a:lnSpc>
            <a:defRPr cap="all"/>
          </a:pPr>
          <a:r>
            <a:rPr lang="en-IN" dirty="0"/>
            <a:t>Problem</a:t>
          </a:r>
        </a:p>
      </dgm:t>
    </dgm:pt>
    <dgm:pt modelId="{0469E5D6-5A60-4946-9289-071C068CFBBA}" type="parTrans" cxnId="{757230C2-2CEC-434A-BF28-CB7D28DDC038}">
      <dgm:prSet/>
      <dgm:spPr/>
      <dgm:t>
        <a:bodyPr/>
        <a:lstStyle/>
        <a:p>
          <a:endParaRPr lang="en-IN"/>
        </a:p>
      </dgm:t>
    </dgm:pt>
    <dgm:pt modelId="{978B8914-A0C8-4EC0-B4BD-0332A1908D0F}" type="sibTrans" cxnId="{757230C2-2CEC-434A-BF28-CB7D28DDC038}">
      <dgm:prSet/>
      <dgm:spPr/>
      <dgm:t>
        <a:bodyPr/>
        <a:lstStyle/>
        <a:p>
          <a:endParaRPr lang="en-IN"/>
        </a:p>
      </dgm:t>
    </dgm:pt>
    <dgm:pt modelId="{4EB6806F-5807-4BB6-89E6-2D4921436DB9}">
      <dgm:prSet phldrT="[Text]"/>
      <dgm:spPr/>
      <dgm:t>
        <a:bodyPr/>
        <a:lstStyle/>
        <a:p>
          <a:pPr>
            <a:lnSpc>
              <a:spcPct val="100000"/>
            </a:lnSpc>
            <a:defRPr cap="all"/>
          </a:pPr>
          <a:r>
            <a:rPr lang="en-IN" dirty="0"/>
            <a:t>Our Approach</a:t>
          </a:r>
        </a:p>
      </dgm:t>
    </dgm:pt>
    <dgm:pt modelId="{07DF7E5E-D5C7-4C61-87E4-33CA6FE33ED7}" type="parTrans" cxnId="{7925F6C1-CF6D-4578-B49E-AA409FB2D527}">
      <dgm:prSet/>
      <dgm:spPr/>
      <dgm:t>
        <a:bodyPr/>
        <a:lstStyle/>
        <a:p>
          <a:endParaRPr lang="en-IN"/>
        </a:p>
      </dgm:t>
    </dgm:pt>
    <dgm:pt modelId="{321E8F80-F544-4604-A4F1-B2C34A5F0141}" type="sibTrans" cxnId="{7925F6C1-CF6D-4578-B49E-AA409FB2D527}">
      <dgm:prSet/>
      <dgm:spPr/>
      <dgm:t>
        <a:bodyPr/>
        <a:lstStyle/>
        <a:p>
          <a:endParaRPr lang="en-IN"/>
        </a:p>
      </dgm:t>
    </dgm:pt>
    <dgm:pt modelId="{149AAA2D-34D6-4D21-B44D-0DE50539CE8B}" type="pres">
      <dgm:prSet presAssocID="{E2A322AC-A889-41B0-90B3-28CEFD55708F}" presName="root" presStyleCnt="0">
        <dgm:presLayoutVars>
          <dgm:dir/>
          <dgm:resizeHandles val="exact"/>
        </dgm:presLayoutVars>
      </dgm:prSet>
      <dgm:spPr/>
    </dgm:pt>
    <dgm:pt modelId="{364C4132-DC9F-4722-90DE-05D4759BB14E}" type="pres">
      <dgm:prSet presAssocID="{F27685DE-A137-4706-9663-8CAC0ECCF407}" presName="compNode" presStyleCnt="0"/>
      <dgm:spPr/>
    </dgm:pt>
    <dgm:pt modelId="{2632A7A1-920C-4EA0-8DD2-4AA438EA4C82}" type="pres">
      <dgm:prSet presAssocID="{F27685DE-A137-4706-9663-8CAC0ECCF407}" presName="iconBgRect" presStyleLbl="bgShp" presStyleIdx="0" presStyleCnt="3"/>
      <dgm:spPr>
        <a:solidFill>
          <a:schemeClr val="tx1"/>
        </a:solidFill>
      </dgm:spPr>
    </dgm:pt>
    <dgm:pt modelId="{99A3B824-9495-479C-AC80-44840CFD3C2F}" type="pres">
      <dgm:prSet presAssocID="{F27685DE-A137-4706-9663-8CAC0ECCF40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8D033553-77BB-4D39-99B3-890DD1DFB87A}" type="pres">
      <dgm:prSet presAssocID="{F27685DE-A137-4706-9663-8CAC0ECCF407}" presName="spaceRect" presStyleCnt="0"/>
      <dgm:spPr/>
    </dgm:pt>
    <dgm:pt modelId="{4A2BFBAB-B769-4EE3-9FDA-ACBC06EBFE4B}" type="pres">
      <dgm:prSet presAssocID="{F27685DE-A137-4706-9663-8CAC0ECCF407}" presName="textRect" presStyleLbl="revTx" presStyleIdx="0" presStyleCnt="3" custLinFactNeighborX="580" custLinFactNeighborY="-43480">
        <dgm:presLayoutVars>
          <dgm:chMax val="1"/>
          <dgm:chPref val="1"/>
        </dgm:presLayoutVars>
      </dgm:prSet>
      <dgm:spPr/>
    </dgm:pt>
    <dgm:pt modelId="{A54A3130-8259-4C24-B298-0A8CD2C6942B}" type="pres">
      <dgm:prSet presAssocID="{6347B808-1BB9-4C88-98B8-426D2AD93379}" presName="sibTrans" presStyleCnt="0"/>
      <dgm:spPr/>
    </dgm:pt>
    <dgm:pt modelId="{FE6FB2DB-2DC3-4EAE-A965-C9CA975D616F}" type="pres">
      <dgm:prSet presAssocID="{7CC1DC15-895C-4135-B4D7-CB61798FBBF7}" presName="compNode" presStyleCnt="0"/>
      <dgm:spPr/>
    </dgm:pt>
    <dgm:pt modelId="{89D44982-AD5A-47A6-A248-D94C4B8E049D}" type="pres">
      <dgm:prSet presAssocID="{7CC1DC15-895C-4135-B4D7-CB61798FBBF7}" presName="iconBgRect" presStyleLbl="bgShp" presStyleIdx="1" presStyleCnt="3"/>
      <dgm:spPr>
        <a:solidFill>
          <a:schemeClr val="tx1"/>
        </a:solidFill>
      </dgm:spPr>
    </dgm:pt>
    <dgm:pt modelId="{871035F1-F425-45ED-83EC-67A572C5CAA6}" type="pres">
      <dgm:prSet presAssocID="{7CC1DC15-895C-4135-B4D7-CB61798FBBF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estion mark"/>
        </a:ext>
      </dgm:extLst>
    </dgm:pt>
    <dgm:pt modelId="{9B443CC1-5F2E-42F7-8C90-E1E16B5A6EB9}" type="pres">
      <dgm:prSet presAssocID="{7CC1DC15-895C-4135-B4D7-CB61798FBBF7}" presName="spaceRect" presStyleCnt="0"/>
      <dgm:spPr/>
    </dgm:pt>
    <dgm:pt modelId="{ABDA0DDD-A89D-4FA1-A062-7153A8ECBF0D}" type="pres">
      <dgm:prSet presAssocID="{7CC1DC15-895C-4135-B4D7-CB61798FBBF7}" presName="textRect" presStyleLbl="revTx" presStyleIdx="1" presStyleCnt="3" custLinFactNeighborY="-50000">
        <dgm:presLayoutVars>
          <dgm:chMax val="1"/>
          <dgm:chPref val="1"/>
        </dgm:presLayoutVars>
      </dgm:prSet>
      <dgm:spPr/>
    </dgm:pt>
    <dgm:pt modelId="{37A8F552-D2E7-4028-AFB4-0B5DE7153683}" type="pres">
      <dgm:prSet presAssocID="{978B8914-A0C8-4EC0-B4BD-0332A1908D0F}" presName="sibTrans" presStyleCnt="0"/>
      <dgm:spPr/>
    </dgm:pt>
    <dgm:pt modelId="{7D90544C-41BB-456D-99CD-FF341D99C418}" type="pres">
      <dgm:prSet presAssocID="{4EB6806F-5807-4BB6-89E6-2D4921436DB9}" presName="compNode" presStyleCnt="0"/>
      <dgm:spPr/>
    </dgm:pt>
    <dgm:pt modelId="{8234A637-38EA-4082-819A-4FADEE04F7F5}" type="pres">
      <dgm:prSet presAssocID="{4EB6806F-5807-4BB6-89E6-2D4921436DB9}" presName="iconBgRect" presStyleLbl="bgShp" presStyleIdx="2" presStyleCnt="3"/>
      <dgm:spPr>
        <a:solidFill>
          <a:schemeClr val="tx1"/>
        </a:solidFill>
      </dgm:spPr>
    </dgm:pt>
    <dgm:pt modelId="{36A81D79-F420-4854-A80C-53A041773F85}" type="pres">
      <dgm:prSet presAssocID="{4EB6806F-5807-4BB6-89E6-2D4921436DB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E299A7A0-C564-4E2C-A9DC-B4F1800CDF6F}" type="pres">
      <dgm:prSet presAssocID="{4EB6806F-5807-4BB6-89E6-2D4921436DB9}" presName="spaceRect" presStyleCnt="0"/>
      <dgm:spPr/>
    </dgm:pt>
    <dgm:pt modelId="{CCD9155B-35E5-4FAF-AF90-CDA2E0CB1F7A}" type="pres">
      <dgm:prSet presAssocID="{4EB6806F-5807-4BB6-89E6-2D4921436DB9}" presName="textRect" presStyleLbl="revTx" presStyleIdx="2" presStyleCnt="3" custLinFactNeighborX="580" custLinFactNeighborY="-42030">
        <dgm:presLayoutVars>
          <dgm:chMax val="1"/>
          <dgm:chPref val="1"/>
        </dgm:presLayoutVars>
      </dgm:prSet>
      <dgm:spPr/>
    </dgm:pt>
  </dgm:ptLst>
  <dgm:cxnLst>
    <dgm:cxn modelId="{C381AC94-DC32-4B32-BF5B-EA4F90F8F20A}" type="presOf" srcId="{4EB6806F-5807-4BB6-89E6-2D4921436DB9}" destId="{CCD9155B-35E5-4FAF-AF90-CDA2E0CB1F7A}" srcOrd="0" destOrd="0" presId="urn:microsoft.com/office/officeart/2018/5/layout/IconCircleLabelList"/>
    <dgm:cxn modelId="{5C445A9B-E1D7-440C-8928-B313E8A0D24C}" type="presOf" srcId="{7CC1DC15-895C-4135-B4D7-CB61798FBBF7}" destId="{ABDA0DDD-A89D-4FA1-A062-7153A8ECBF0D}" srcOrd="0" destOrd="0" presId="urn:microsoft.com/office/officeart/2018/5/layout/IconCircleLabelList"/>
    <dgm:cxn modelId="{AA8D65C0-52E0-4CDA-B430-A9C7585D322B}" type="presOf" srcId="{E2A322AC-A889-41B0-90B3-28CEFD55708F}" destId="{149AAA2D-34D6-4D21-B44D-0DE50539CE8B}" srcOrd="0" destOrd="0" presId="urn:microsoft.com/office/officeart/2018/5/layout/IconCircleLabelList"/>
    <dgm:cxn modelId="{7925F6C1-CF6D-4578-B49E-AA409FB2D527}" srcId="{E2A322AC-A889-41B0-90B3-28CEFD55708F}" destId="{4EB6806F-5807-4BB6-89E6-2D4921436DB9}" srcOrd="2" destOrd="0" parTransId="{07DF7E5E-D5C7-4C61-87E4-33CA6FE33ED7}" sibTransId="{321E8F80-F544-4604-A4F1-B2C34A5F0141}"/>
    <dgm:cxn modelId="{757230C2-2CEC-434A-BF28-CB7D28DDC038}" srcId="{E2A322AC-A889-41B0-90B3-28CEFD55708F}" destId="{7CC1DC15-895C-4135-B4D7-CB61798FBBF7}" srcOrd="1" destOrd="0" parTransId="{0469E5D6-5A60-4946-9289-071C068CFBBA}" sibTransId="{978B8914-A0C8-4EC0-B4BD-0332A1908D0F}"/>
    <dgm:cxn modelId="{08E930C3-BEFF-461A-80CF-75F13A891F2B}" srcId="{E2A322AC-A889-41B0-90B3-28CEFD55708F}" destId="{F27685DE-A137-4706-9663-8CAC0ECCF407}" srcOrd="0" destOrd="0" parTransId="{6D43E142-509C-436D-BAA3-B39A8D53F39A}" sibTransId="{6347B808-1BB9-4C88-98B8-426D2AD93379}"/>
    <dgm:cxn modelId="{4BAD99CA-7B16-4CD8-9AD4-5D3C8C48BA71}" type="presOf" srcId="{F27685DE-A137-4706-9663-8CAC0ECCF407}" destId="{4A2BFBAB-B769-4EE3-9FDA-ACBC06EBFE4B}" srcOrd="0" destOrd="0" presId="urn:microsoft.com/office/officeart/2018/5/layout/IconCircleLabelList"/>
    <dgm:cxn modelId="{FF09837A-9781-4F5F-990F-34C583FB5D01}" type="presParOf" srcId="{149AAA2D-34D6-4D21-B44D-0DE50539CE8B}" destId="{364C4132-DC9F-4722-90DE-05D4759BB14E}" srcOrd="0" destOrd="0" presId="urn:microsoft.com/office/officeart/2018/5/layout/IconCircleLabelList"/>
    <dgm:cxn modelId="{934CF248-70FF-4EDF-B504-97DE1DEA79B2}" type="presParOf" srcId="{364C4132-DC9F-4722-90DE-05D4759BB14E}" destId="{2632A7A1-920C-4EA0-8DD2-4AA438EA4C82}" srcOrd="0" destOrd="0" presId="urn:microsoft.com/office/officeart/2018/5/layout/IconCircleLabelList"/>
    <dgm:cxn modelId="{7D0CB8C3-417E-4AC1-8D9D-B022B29D297A}" type="presParOf" srcId="{364C4132-DC9F-4722-90DE-05D4759BB14E}" destId="{99A3B824-9495-479C-AC80-44840CFD3C2F}" srcOrd="1" destOrd="0" presId="urn:microsoft.com/office/officeart/2018/5/layout/IconCircleLabelList"/>
    <dgm:cxn modelId="{27028EC9-077D-4418-8ECC-78FEAF65C70E}" type="presParOf" srcId="{364C4132-DC9F-4722-90DE-05D4759BB14E}" destId="{8D033553-77BB-4D39-99B3-890DD1DFB87A}" srcOrd="2" destOrd="0" presId="urn:microsoft.com/office/officeart/2018/5/layout/IconCircleLabelList"/>
    <dgm:cxn modelId="{2E107BA2-A377-4203-8E14-40FE3791F3FE}" type="presParOf" srcId="{364C4132-DC9F-4722-90DE-05D4759BB14E}" destId="{4A2BFBAB-B769-4EE3-9FDA-ACBC06EBFE4B}" srcOrd="3" destOrd="0" presId="urn:microsoft.com/office/officeart/2018/5/layout/IconCircleLabelList"/>
    <dgm:cxn modelId="{A058C3CA-0D8E-41BA-8B18-5B81137F947C}" type="presParOf" srcId="{149AAA2D-34D6-4D21-B44D-0DE50539CE8B}" destId="{A54A3130-8259-4C24-B298-0A8CD2C6942B}" srcOrd="1" destOrd="0" presId="urn:microsoft.com/office/officeart/2018/5/layout/IconCircleLabelList"/>
    <dgm:cxn modelId="{8BEEB7C9-7AFD-4141-9C54-8532A464CC10}" type="presParOf" srcId="{149AAA2D-34D6-4D21-B44D-0DE50539CE8B}" destId="{FE6FB2DB-2DC3-4EAE-A965-C9CA975D616F}" srcOrd="2" destOrd="0" presId="urn:microsoft.com/office/officeart/2018/5/layout/IconCircleLabelList"/>
    <dgm:cxn modelId="{71177DC0-9EAA-4F9F-B442-A932198892B9}" type="presParOf" srcId="{FE6FB2DB-2DC3-4EAE-A965-C9CA975D616F}" destId="{89D44982-AD5A-47A6-A248-D94C4B8E049D}" srcOrd="0" destOrd="0" presId="urn:microsoft.com/office/officeart/2018/5/layout/IconCircleLabelList"/>
    <dgm:cxn modelId="{9A2D6D00-87A4-4C85-ACFA-E1EB5DC58136}" type="presParOf" srcId="{FE6FB2DB-2DC3-4EAE-A965-C9CA975D616F}" destId="{871035F1-F425-45ED-83EC-67A572C5CAA6}" srcOrd="1" destOrd="0" presId="urn:microsoft.com/office/officeart/2018/5/layout/IconCircleLabelList"/>
    <dgm:cxn modelId="{157DEF36-2589-4CA4-BB38-227D0046DC71}" type="presParOf" srcId="{FE6FB2DB-2DC3-4EAE-A965-C9CA975D616F}" destId="{9B443CC1-5F2E-42F7-8C90-E1E16B5A6EB9}" srcOrd="2" destOrd="0" presId="urn:microsoft.com/office/officeart/2018/5/layout/IconCircleLabelList"/>
    <dgm:cxn modelId="{CF4331E1-2E2F-471F-8010-43FDEFAB3D99}" type="presParOf" srcId="{FE6FB2DB-2DC3-4EAE-A965-C9CA975D616F}" destId="{ABDA0DDD-A89D-4FA1-A062-7153A8ECBF0D}" srcOrd="3" destOrd="0" presId="urn:microsoft.com/office/officeart/2018/5/layout/IconCircleLabelList"/>
    <dgm:cxn modelId="{C4D6CDD9-5778-40A7-A062-4409883C9C58}" type="presParOf" srcId="{149AAA2D-34D6-4D21-B44D-0DE50539CE8B}" destId="{37A8F552-D2E7-4028-AFB4-0B5DE7153683}" srcOrd="3" destOrd="0" presId="urn:microsoft.com/office/officeart/2018/5/layout/IconCircleLabelList"/>
    <dgm:cxn modelId="{6F0C5D71-9E15-4B51-BE08-9128CCBA40AE}" type="presParOf" srcId="{149AAA2D-34D6-4D21-B44D-0DE50539CE8B}" destId="{7D90544C-41BB-456D-99CD-FF341D99C418}" srcOrd="4" destOrd="0" presId="urn:microsoft.com/office/officeart/2018/5/layout/IconCircleLabelList"/>
    <dgm:cxn modelId="{901E6BD6-4B83-467A-A1BD-1F27B8AC2C86}" type="presParOf" srcId="{7D90544C-41BB-456D-99CD-FF341D99C418}" destId="{8234A637-38EA-4082-819A-4FADEE04F7F5}" srcOrd="0" destOrd="0" presId="urn:microsoft.com/office/officeart/2018/5/layout/IconCircleLabelList"/>
    <dgm:cxn modelId="{46B2E475-34F8-4753-AF8F-D6E47FCF165B}" type="presParOf" srcId="{7D90544C-41BB-456D-99CD-FF341D99C418}" destId="{36A81D79-F420-4854-A80C-53A041773F85}" srcOrd="1" destOrd="0" presId="urn:microsoft.com/office/officeart/2018/5/layout/IconCircleLabelList"/>
    <dgm:cxn modelId="{292C6BC5-A9F7-47F3-81CA-5600CC6FD35C}" type="presParOf" srcId="{7D90544C-41BB-456D-99CD-FF341D99C418}" destId="{E299A7A0-C564-4E2C-A9DC-B4F1800CDF6F}" srcOrd="2" destOrd="0" presId="urn:microsoft.com/office/officeart/2018/5/layout/IconCircleLabelList"/>
    <dgm:cxn modelId="{FB6B3FBE-E4E7-45BD-8581-B449C00CB726}" type="presParOf" srcId="{7D90544C-41BB-456D-99CD-FF341D99C418}" destId="{CCD9155B-35E5-4FAF-AF90-CDA2E0CB1F7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6CE3CF-B4E1-453A-B642-4FD1290FEDF5}" type="doc">
      <dgm:prSet loTypeId="urn:microsoft.com/office/officeart/2005/8/layout/chevron2" loCatId="process" qsTypeId="urn:microsoft.com/office/officeart/2005/8/quickstyle/simple4" qsCatId="simple" csTypeId="urn:microsoft.com/office/officeart/2005/8/colors/accent0_3" csCatId="mainScheme" phldr="1"/>
      <dgm:spPr/>
      <dgm:t>
        <a:bodyPr/>
        <a:lstStyle/>
        <a:p>
          <a:endParaRPr lang="en-IN"/>
        </a:p>
      </dgm:t>
    </dgm:pt>
    <dgm:pt modelId="{A0C028F4-3907-4392-A818-3004B80539F5}">
      <dgm:prSet phldrT="[Text]" custT="1"/>
      <dgm:spPr>
        <a:solidFill>
          <a:schemeClr val="tx1"/>
        </a:solidFill>
      </dgm:spPr>
      <dgm:t>
        <a:bodyPr/>
        <a:lstStyle/>
        <a:p>
          <a:r>
            <a:rPr lang="en-IN" sz="1100"/>
            <a:t>Data Collection</a:t>
          </a:r>
          <a:endParaRPr lang="en-IN" sz="1100" dirty="0"/>
        </a:p>
      </dgm:t>
    </dgm:pt>
    <dgm:pt modelId="{C2FAF2FF-0257-4646-8DC3-84E474B2340B}" type="parTrans" cxnId="{6DA7987A-7D7B-40E6-A4AC-A3D72410D10B}">
      <dgm:prSet/>
      <dgm:spPr/>
      <dgm:t>
        <a:bodyPr/>
        <a:lstStyle/>
        <a:p>
          <a:endParaRPr lang="en-IN"/>
        </a:p>
      </dgm:t>
    </dgm:pt>
    <dgm:pt modelId="{6FBF82F2-C544-49A9-AD6B-C2C245082B51}" type="sibTrans" cxnId="{6DA7987A-7D7B-40E6-A4AC-A3D72410D10B}">
      <dgm:prSet/>
      <dgm:spPr/>
      <dgm:t>
        <a:bodyPr/>
        <a:lstStyle/>
        <a:p>
          <a:endParaRPr lang="en-IN"/>
        </a:p>
      </dgm:t>
    </dgm:pt>
    <dgm:pt modelId="{EA9992CC-37CE-4428-AB1C-34CFCE1654CC}">
      <dgm:prSet phldrT="[Text]" custT="1"/>
      <dgm:spPr/>
      <dgm:t>
        <a:bodyPr/>
        <a:lstStyle/>
        <a:p>
          <a:r>
            <a:rPr lang="en-IN" sz="1800"/>
            <a:t>Collected the data from the case study document it self.</a:t>
          </a:r>
          <a:endParaRPr lang="en-IN" sz="1800" dirty="0"/>
        </a:p>
      </dgm:t>
    </dgm:pt>
    <dgm:pt modelId="{9F85F0BF-3102-4FA6-A4E7-876A57D94496}" type="parTrans" cxnId="{B60F765F-04F2-40A9-9A19-AF2C6ACAB6DC}">
      <dgm:prSet/>
      <dgm:spPr/>
      <dgm:t>
        <a:bodyPr/>
        <a:lstStyle/>
        <a:p>
          <a:endParaRPr lang="en-IN"/>
        </a:p>
      </dgm:t>
    </dgm:pt>
    <dgm:pt modelId="{34DE1F83-1A6A-4D2C-A7B4-4995D813821D}" type="sibTrans" cxnId="{B60F765F-04F2-40A9-9A19-AF2C6ACAB6DC}">
      <dgm:prSet/>
      <dgm:spPr/>
      <dgm:t>
        <a:bodyPr/>
        <a:lstStyle/>
        <a:p>
          <a:endParaRPr lang="en-IN"/>
        </a:p>
      </dgm:t>
    </dgm:pt>
    <dgm:pt modelId="{CE3AFFCD-CA3D-4D18-A84C-12ADA5B4895D}">
      <dgm:prSet phldrT="[Text]" custT="1"/>
      <dgm:spPr/>
      <dgm:t>
        <a:bodyPr/>
        <a:lstStyle/>
        <a:p>
          <a:r>
            <a:rPr lang="en-IN" sz="1800"/>
            <a:t>Used </a:t>
          </a:r>
          <a:r>
            <a:rPr lang="en-IN" sz="1800" b="1"/>
            <a:t>PYTHON</a:t>
          </a:r>
          <a:r>
            <a:rPr lang="en-IN" sz="1800"/>
            <a:t> and </a:t>
          </a:r>
          <a:r>
            <a:rPr lang="en-IN" sz="1800" b="1"/>
            <a:t>EXCEL</a:t>
          </a:r>
          <a:r>
            <a:rPr lang="en-IN" sz="1800"/>
            <a:t> for all the operations.</a:t>
          </a:r>
          <a:endParaRPr lang="en-IN" sz="1800" dirty="0"/>
        </a:p>
      </dgm:t>
    </dgm:pt>
    <dgm:pt modelId="{F5285EE3-4005-45A5-86EA-E4D275E5F4EA}" type="parTrans" cxnId="{82CBDABB-49A5-4950-A72A-3560D7EA8DB2}">
      <dgm:prSet/>
      <dgm:spPr/>
      <dgm:t>
        <a:bodyPr/>
        <a:lstStyle/>
        <a:p>
          <a:endParaRPr lang="en-IN"/>
        </a:p>
      </dgm:t>
    </dgm:pt>
    <dgm:pt modelId="{C4E78D41-93F3-4C50-BDEF-9A8049422BD3}" type="sibTrans" cxnId="{82CBDABB-49A5-4950-A72A-3560D7EA8DB2}">
      <dgm:prSet/>
      <dgm:spPr/>
      <dgm:t>
        <a:bodyPr/>
        <a:lstStyle/>
        <a:p>
          <a:endParaRPr lang="en-IN"/>
        </a:p>
      </dgm:t>
    </dgm:pt>
    <dgm:pt modelId="{C6044F69-AE65-4DFD-B551-7ED25130E2A1}">
      <dgm:prSet phldrT="[Text]"/>
      <dgm:spPr>
        <a:solidFill>
          <a:schemeClr val="tx1"/>
        </a:solidFill>
      </dgm:spPr>
      <dgm:t>
        <a:bodyPr/>
        <a:lstStyle/>
        <a:p>
          <a:r>
            <a:rPr lang="en-IN"/>
            <a:t>Data Cleaning</a:t>
          </a:r>
          <a:endParaRPr lang="en-IN" dirty="0"/>
        </a:p>
      </dgm:t>
    </dgm:pt>
    <dgm:pt modelId="{38927656-BAEA-49BF-98F8-86032976D753}" type="parTrans" cxnId="{E9BEBF59-A35D-4CE0-B068-5B9B260002A7}">
      <dgm:prSet/>
      <dgm:spPr/>
      <dgm:t>
        <a:bodyPr/>
        <a:lstStyle/>
        <a:p>
          <a:endParaRPr lang="en-IN"/>
        </a:p>
      </dgm:t>
    </dgm:pt>
    <dgm:pt modelId="{05874499-0A5E-46F0-ADBC-BB688B2D5EE7}" type="sibTrans" cxnId="{E9BEBF59-A35D-4CE0-B068-5B9B260002A7}">
      <dgm:prSet/>
      <dgm:spPr/>
      <dgm:t>
        <a:bodyPr/>
        <a:lstStyle/>
        <a:p>
          <a:endParaRPr lang="en-IN"/>
        </a:p>
      </dgm:t>
    </dgm:pt>
    <dgm:pt modelId="{77153B8C-B9A5-4660-A287-CF94391C30B0}">
      <dgm:prSet phldrT="[Text]"/>
      <dgm:spPr/>
      <dgm:t>
        <a:bodyPr/>
        <a:lstStyle/>
        <a:p>
          <a:pPr>
            <a:lnSpc>
              <a:spcPct val="100000"/>
            </a:lnSpc>
          </a:pPr>
          <a:r>
            <a:rPr lang="en-IN" dirty="0"/>
            <a:t>The data consisted of spelling mistakes, wrong data type of fields, empty cells &amp; duplicates.</a:t>
          </a:r>
        </a:p>
      </dgm:t>
    </dgm:pt>
    <dgm:pt modelId="{93437826-CA4B-49A0-9757-12BD1C954996}" type="parTrans" cxnId="{8D8603C7-DC74-4136-A03E-F7D5CDB0747E}">
      <dgm:prSet/>
      <dgm:spPr/>
      <dgm:t>
        <a:bodyPr/>
        <a:lstStyle/>
        <a:p>
          <a:endParaRPr lang="en-IN"/>
        </a:p>
      </dgm:t>
    </dgm:pt>
    <dgm:pt modelId="{A516DED6-D9CB-45CC-B96F-21D9DA5AE005}" type="sibTrans" cxnId="{8D8603C7-DC74-4136-A03E-F7D5CDB0747E}">
      <dgm:prSet/>
      <dgm:spPr/>
      <dgm:t>
        <a:bodyPr/>
        <a:lstStyle/>
        <a:p>
          <a:endParaRPr lang="en-IN"/>
        </a:p>
      </dgm:t>
    </dgm:pt>
    <dgm:pt modelId="{661D3C56-5BE4-476D-914B-16CC03F7EB2D}">
      <dgm:prSet phldrT="[Text]"/>
      <dgm:spPr/>
      <dgm:t>
        <a:bodyPr/>
        <a:lstStyle/>
        <a:p>
          <a:pPr>
            <a:lnSpc>
              <a:spcPct val="100000"/>
            </a:lnSpc>
          </a:pPr>
          <a:r>
            <a:rPr lang="en-IN" dirty="0"/>
            <a:t>Used </a:t>
          </a:r>
          <a:r>
            <a:rPr lang="en-IN" b="1" dirty="0"/>
            <a:t>PANDAS</a:t>
          </a:r>
          <a:r>
            <a:rPr lang="en-IN" dirty="0"/>
            <a:t> libraries of </a:t>
          </a:r>
          <a:r>
            <a:rPr lang="en-IN" b="1" dirty="0"/>
            <a:t>PYTHON </a:t>
          </a:r>
          <a:r>
            <a:rPr lang="en-IN" dirty="0"/>
            <a:t>to clean the data.</a:t>
          </a:r>
        </a:p>
      </dgm:t>
    </dgm:pt>
    <dgm:pt modelId="{6997F1C6-0CD7-46E1-8802-14267F2521F9}" type="parTrans" cxnId="{D0EEDE00-1EFC-4CC2-95B7-2F6B45CB5B7A}">
      <dgm:prSet/>
      <dgm:spPr/>
      <dgm:t>
        <a:bodyPr/>
        <a:lstStyle/>
        <a:p>
          <a:endParaRPr lang="en-IN"/>
        </a:p>
      </dgm:t>
    </dgm:pt>
    <dgm:pt modelId="{1456B7DD-06FD-4C03-BE1A-64EE3FCCD0DB}" type="sibTrans" cxnId="{D0EEDE00-1EFC-4CC2-95B7-2F6B45CB5B7A}">
      <dgm:prSet/>
      <dgm:spPr/>
      <dgm:t>
        <a:bodyPr/>
        <a:lstStyle/>
        <a:p>
          <a:endParaRPr lang="en-IN"/>
        </a:p>
      </dgm:t>
    </dgm:pt>
    <dgm:pt modelId="{86BF15DA-8A8D-4043-8CEE-E4A24D6CB03A}">
      <dgm:prSet phldrT="[Text]"/>
      <dgm:spPr>
        <a:solidFill>
          <a:schemeClr val="tx1"/>
        </a:solidFill>
      </dgm:spPr>
      <dgm:t>
        <a:bodyPr/>
        <a:lstStyle/>
        <a:p>
          <a:r>
            <a:rPr lang="en-IN"/>
            <a:t>EDA</a:t>
          </a:r>
          <a:endParaRPr lang="en-IN" dirty="0"/>
        </a:p>
      </dgm:t>
    </dgm:pt>
    <dgm:pt modelId="{C6463227-F98E-4DD7-8302-4EA234DC3635}" type="parTrans" cxnId="{5F2A7231-B377-4AA8-A104-9BCAA9B17B5E}">
      <dgm:prSet/>
      <dgm:spPr/>
      <dgm:t>
        <a:bodyPr/>
        <a:lstStyle/>
        <a:p>
          <a:endParaRPr lang="en-IN"/>
        </a:p>
      </dgm:t>
    </dgm:pt>
    <dgm:pt modelId="{AA806645-26AC-4D54-8D5C-82C23B919DC6}" type="sibTrans" cxnId="{5F2A7231-B377-4AA8-A104-9BCAA9B17B5E}">
      <dgm:prSet/>
      <dgm:spPr/>
      <dgm:t>
        <a:bodyPr/>
        <a:lstStyle/>
        <a:p>
          <a:endParaRPr lang="en-IN"/>
        </a:p>
      </dgm:t>
    </dgm:pt>
    <dgm:pt modelId="{873AF2C9-3009-46BE-A7F7-528E065539D9}">
      <dgm:prSet phldrT="[Text]"/>
      <dgm:spPr/>
      <dgm:t>
        <a:bodyPr/>
        <a:lstStyle/>
        <a:p>
          <a:pPr>
            <a:lnSpc>
              <a:spcPct val="100000"/>
            </a:lnSpc>
          </a:pPr>
          <a:r>
            <a:rPr lang="en-IN" dirty="0"/>
            <a:t>Added columns using the existing data for analysing the data and making visualizations.  </a:t>
          </a:r>
        </a:p>
      </dgm:t>
    </dgm:pt>
    <dgm:pt modelId="{B87A094B-2BD8-4C4C-9F74-989CD0D33D52}" type="parTrans" cxnId="{DBE1C92B-4990-46F0-A89F-193B72DAE2F6}">
      <dgm:prSet/>
      <dgm:spPr/>
      <dgm:t>
        <a:bodyPr/>
        <a:lstStyle/>
        <a:p>
          <a:endParaRPr lang="en-IN"/>
        </a:p>
      </dgm:t>
    </dgm:pt>
    <dgm:pt modelId="{4B41C640-981E-48C1-BF4D-ED84E29E08DD}" type="sibTrans" cxnId="{DBE1C92B-4990-46F0-A89F-193B72DAE2F6}">
      <dgm:prSet/>
      <dgm:spPr/>
      <dgm:t>
        <a:bodyPr/>
        <a:lstStyle/>
        <a:p>
          <a:endParaRPr lang="en-IN"/>
        </a:p>
      </dgm:t>
    </dgm:pt>
    <dgm:pt modelId="{3F6774AB-C7C6-4BF4-BF22-6B9103AAB303}">
      <dgm:prSet phldrT="[Text]"/>
      <dgm:spPr/>
      <dgm:t>
        <a:bodyPr/>
        <a:lstStyle/>
        <a:p>
          <a:pPr>
            <a:lnSpc>
              <a:spcPct val="100000"/>
            </a:lnSpc>
          </a:pPr>
          <a:r>
            <a:rPr lang="en-IN" dirty="0"/>
            <a:t>Used </a:t>
          </a:r>
          <a:r>
            <a:rPr lang="en-IN" b="1" dirty="0"/>
            <a:t>PIVOT TABLES</a:t>
          </a:r>
          <a:r>
            <a:rPr lang="en-IN" dirty="0"/>
            <a:t>, </a:t>
          </a:r>
          <a:r>
            <a:rPr lang="en-IN" b="1" dirty="0"/>
            <a:t>PIVOT CHART</a:t>
          </a:r>
          <a:r>
            <a:rPr lang="en-IN" dirty="0"/>
            <a:t>S &amp; </a:t>
          </a:r>
          <a:r>
            <a:rPr lang="en-IN" b="1" dirty="0"/>
            <a:t>SEABORN</a:t>
          </a:r>
          <a:r>
            <a:rPr lang="en-IN" dirty="0"/>
            <a:t> for data visualizations. </a:t>
          </a:r>
        </a:p>
      </dgm:t>
    </dgm:pt>
    <dgm:pt modelId="{60D3CC76-EDCE-47A6-9442-2F113AC5C025}" type="parTrans" cxnId="{CA509141-F6C8-476B-816E-EC6F26301C71}">
      <dgm:prSet/>
      <dgm:spPr/>
      <dgm:t>
        <a:bodyPr/>
        <a:lstStyle/>
        <a:p>
          <a:endParaRPr lang="en-IN"/>
        </a:p>
      </dgm:t>
    </dgm:pt>
    <dgm:pt modelId="{70AA926E-7890-46BA-8518-3732181CE5FA}" type="sibTrans" cxnId="{CA509141-F6C8-476B-816E-EC6F26301C71}">
      <dgm:prSet/>
      <dgm:spPr/>
      <dgm:t>
        <a:bodyPr/>
        <a:lstStyle/>
        <a:p>
          <a:endParaRPr lang="en-IN"/>
        </a:p>
      </dgm:t>
    </dgm:pt>
    <dgm:pt modelId="{286342A9-35A2-464F-A3BD-FAE0F31B0AFF}">
      <dgm:prSet/>
      <dgm:spPr>
        <a:solidFill>
          <a:schemeClr val="tx1"/>
        </a:solidFill>
      </dgm:spPr>
      <dgm:t>
        <a:bodyPr/>
        <a:lstStyle/>
        <a:p>
          <a:r>
            <a:rPr lang="en-IN"/>
            <a:t>Conclusion</a:t>
          </a:r>
          <a:endParaRPr lang="en-IN" dirty="0"/>
        </a:p>
      </dgm:t>
    </dgm:pt>
    <dgm:pt modelId="{2EE0D96F-D054-4FA4-846D-F6AC3BBB8021}" type="parTrans" cxnId="{32DBABF4-CF6F-4678-9246-A15C6C6A49CC}">
      <dgm:prSet/>
      <dgm:spPr/>
      <dgm:t>
        <a:bodyPr/>
        <a:lstStyle/>
        <a:p>
          <a:endParaRPr lang="en-IN"/>
        </a:p>
      </dgm:t>
    </dgm:pt>
    <dgm:pt modelId="{4C6B9BEC-3C1F-416E-90B8-EA023C945FAD}" type="sibTrans" cxnId="{32DBABF4-CF6F-4678-9246-A15C6C6A49CC}">
      <dgm:prSet/>
      <dgm:spPr/>
      <dgm:t>
        <a:bodyPr/>
        <a:lstStyle/>
        <a:p>
          <a:endParaRPr lang="en-IN"/>
        </a:p>
      </dgm:t>
    </dgm:pt>
    <dgm:pt modelId="{E919ED23-32BD-4CF7-9729-7069B230DEC0}">
      <dgm:prSet/>
      <dgm:spPr/>
      <dgm:t>
        <a:bodyPr/>
        <a:lstStyle/>
        <a:p>
          <a:pPr>
            <a:lnSpc>
              <a:spcPct val="100000"/>
            </a:lnSpc>
          </a:pPr>
          <a:r>
            <a:rPr lang="en-IN" dirty="0"/>
            <a:t>Use the tables and graphs to solve the given tasks.</a:t>
          </a:r>
        </a:p>
      </dgm:t>
    </dgm:pt>
    <dgm:pt modelId="{1F98AC2D-EB63-475C-9449-DE40F07306BA}" type="parTrans" cxnId="{FEF8D29A-D170-4F09-9971-B7891E1C1BBB}">
      <dgm:prSet/>
      <dgm:spPr/>
      <dgm:t>
        <a:bodyPr/>
        <a:lstStyle/>
        <a:p>
          <a:endParaRPr lang="en-IN"/>
        </a:p>
      </dgm:t>
    </dgm:pt>
    <dgm:pt modelId="{CA713B5C-D965-4C79-8452-3CA51748403B}" type="sibTrans" cxnId="{FEF8D29A-D170-4F09-9971-B7891E1C1BBB}">
      <dgm:prSet/>
      <dgm:spPr/>
      <dgm:t>
        <a:bodyPr/>
        <a:lstStyle/>
        <a:p>
          <a:endParaRPr lang="en-IN"/>
        </a:p>
      </dgm:t>
    </dgm:pt>
    <dgm:pt modelId="{04B2A20B-9E13-4FCB-B84D-AB0EA3AF7A73}">
      <dgm:prSet/>
      <dgm:spPr/>
      <dgm:t>
        <a:bodyPr/>
        <a:lstStyle/>
        <a:p>
          <a:pPr>
            <a:lnSpc>
              <a:spcPct val="100000"/>
            </a:lnSpc>
          </a:pPr>
          <a:endParaRPr lang="en-IN" dirty="0"/>
        </a:p>
      </dgm:t>
    </dgm:pt>
    <dgm:pt modelId="{3DF1A001-510C-4EEE-9BF6-637B772073B5}" type="parTrans" cxnId="{6C483DFD-8CA3-4482-A53E-3E09DC07FA3F}">
      <dgm:prSet/>
      <dgm:spPr/>
      <dgm:t>
        <a:bodyPr/>
        <a:lstStyle/>
        <a:p>
          <a:endParaRPr lang="en-IN"/>
        </a:p>
      </dgm:t>
    </dgm:pt>
    <dgm:pt modelId="{B65BFE0D-3F0D-43EB-8D29-B07A3B1869D5}" type="sibTrans" cxnId="{6C483DFD-8CA3-4482-A53E-3E09DC07FA3F}">
      <dgm:prSet/>
      <dgm:spPr/>
      <dgm:t>
        <a:bodyPr/>
        <a:lstStyle/>
        <a:p>
          <a:endParaRPr lang="en-IN"/>
        </a:p>
      </dgm:t>
    </dgm:pt>
    <dgm:pt modelId="{2677CF76-706E-4852-970E-00B93969DDA1}">
      <dgm:prSet/>
      <dgm:spPr/>
      <dgm:t>
        <a:bodyPr/>
        <a:lstStyle/>
        <a:p>
          <a:pPr>
            <a:lnSpc>
              <a:spcPct val="100000"/>
            </a:lnSpc>
          </a:pPr>
          <a:r>
            <a:rPr lang="en-IN" dirty="0"/>
            <a:t>Use the findings from the graphs and tables to make reasonable decisions.</a:t>
          </a:r>
        </a:p>
      </dgm:t>
    </dgm:pt>
    <dgm:pt modelId="{66730DA1-3B7A-4CDE-9F19-E0E4D8CAA57C}" type="parTrans" cxnId="{572DECF5-3F81-4D12-83A5-BC82573682C6}">
      <dgm:prSet/>
      <dgm:spPr/>
    </dgm:pt>
    <dgm:pt modelId="{99B7EB74-227F-4FA4-86ED-B8C3EBD8E2B4}" type="sibTrans" cxnId="{572DECF5-3F81-4D12-83A5-BC82573682C6}">
      <dgm:prSet/>
      <dgm:spPr/>
    </dgm:pt>
    <dgm:pt modelId="{4B18E08C-AA21-4C1F-8FF8-73C6B33E2F40}" type="pres">
      <dgm:prSet presAssocID="{836CE3CF-B4E1-453A-B642-4FD1290FEDF5}" presName="linearFlow" presStyleCnt="0">
        <dgm:presLayoutVars>
          <dgm:dir/>
          <dgm:animLvl val="lvl"/>
          <dgm:resizeHandles val="exact"/>
        </dgm:presLayoutVars>
      </dgm:prSet>
      <dgm:spPr/>
    </dgm:pt>
    <dgm:pt modelId="{4616ACB9-9798-4DBD-9619-2E4AFB2D6F60}" type="pres">
      <dgm:prSet presAssocID="{A0C028F4-3907-4392-A818-3004B80539F5}" presName="composite" presStyleCnt="0"/>
      <dgm:spPr/>
    </dgm:pt>
    <dgm:pt modelId="{026012AF-9584-48B5-B84D-AB389EAF7FD6}" type="pres">
      <dgm:prSet presAssocID="{A0C028F4-3907-4392-A818-3004B80539F5}" presName="parentText" presStyleLbl="alignNode1" presStyleIdx="0" presStyleCnt="4">
        <dgm:presLayoutVars>
          <dgm:chMax val="1"/>
          <dgm:bulletEnabled val="1"/>
        </dgm:presLayoutVars>
      </dgm:prSet>
      <dgm:spPr/>
    </dgm:pt>
    <dgm:pt modelId="{19D8C515-D2A4-4459-BFFB-6E64BA759B36}" type="pres">
      <dgm:prSet presAssocID="{A0C028F4-3907-4392-A818-3004B80539F5}" presName="descendantText" presStyleLbl="alignAcc1" presStyleIdx="0" presStyleCnt="4">
        <dgm:presLayoutVars>
          <dgm:bulletEnabled val="1"/>
        </dgm:presLayoutVars>
      </dgm:prSet>
      <dgm:spPr/>
    </dgm:pt>
    <dgm:pt modelId="{DED9FAB8-3EC5-4793-AD46-E894A2EED483}" type="pres">
      <dgm:prSet presAssocID="{6FBF82F2-C544-49A9-AD6B-C2C245082B51}" presName="sp" presStyleCnt="0"/>
      <dgm:spPr/>
    </dgm:pt>
    <dgm:pt modelId="{B9E4145F-F3F4-4057-8A99-20A15FC4BDC8}" type="pres">
      <dgm:prSet presAssocID="{C6044F69-AE65-4DFD-B551-7ED25130E2A1}" presName="composite" presStyleCnt="0"/>
      <dgm:spPr/>
    </dgm:pt>
    <dgm:pt modelId="{4BC79E44-EFD9-42D7-8530-7E1A906A0D2A}" type="pres">
      <dgm:prSet presAssocID="{C6044F69-AE65-4DFD-B551-7ED25130E2A1}" presName="parentText" presStyleLbl="alignNode1" presStyleIdx="1" presStyleCnt="4">
        <dgm:presLayoutVars>
          <dgm:chMax val="1"/>
          <dgm:bulletEnabled val="1"/>
        </dgm:presLayoutVars>
      </dgm:prSet>
      <dgm:spPr/>
    </dgm:pt>
    <dgm:pt modelId="{36CF5EDC-EB40-4116-9F71-71CF4C06E6EF}" type="pres">
      <dgm:prSet presAssocID="{C6044F69-AE65-4DFD-B551-7ED25130E2A1}" presName="descendantText" presStyleLbl="alignAcc1" presStyleIdx="1" presStyleCnt="4">
        <dgm:presLayoutVars>
          <dgm:bulletEnabled val="1"/>
        </dgm:presLayoutVars>
      </dgm:prSet>
      <dgm:spPr/>
    </dgm:pt>
    <dgm:pt modelId="{70F202FF-7CB6-4E61-8FC1-59E00FDFA3AC}" type="pres">
      <dgm:prSet presAssocID="{05874499-0A5E-46F0-ADBC-BB688B2D5EE7}" presName="sp" presStyleCnt="0"/>
      <dgm:spPr/>
    </dgm:pt>
    <dgm:pt modelId="{43FF9469-4061-49EC-BFAD-BF37CF659B20}" type="pres">
      <dgm:prSet presAssocID="{86BF15DA-8A8D-4043-8CEE-E4A24D6CB03A}" presName="composite" presStyleCnt="0"/>
      <dgm:spPr/>
    </dgm:pt>
    <dgm:pt modelId="{1BF977CD-0781-41C2-B06F-1E29D7CA03CD}" type="pres">
      <dgm:prSet presAssocID="{86BF15DA-8A8D-4043-8CEE-E4A24D6CB03A}" presName="parentText" presStyleLbl="alignNode1" presStyleIdx="2" presStyleCnt="4">
        <dgm:presLayoutVars>
          <dgm:chMax val="1"/>
          <dgm:bulletEnabled val="1"/>
        </dgm:presLayoutVars>
      </dgm:prSet>
      <dgm:spPr/>
    </dgm:pt>
    <dgm:pt modelId="{75D779A9-F2F2-4BB7-8C48-7B8DFF86C746}" type="pres">
      <dgm:prSet presAssocID="{86BF15DA-8A8D-4043-8CEE-E4A24D6CB03A}" presName="descendantText" presStyleLbl="alignAcc1" presStyleIdx="2" presStyleCnt="4" custLinFactNeighborX="5" custLinFactNeighborY="0">
        <dgm:presLayoutVars>
          <dgm:bulletEnabled val="1"/>
        </dgm:presLayoutVars>
      </dgm:prSet>
      <dgm:spPr/>
    </dgm:pt>
    <dgm:pt modelId="{A99C40D9-5481-47B0-BABA-1E6822F136FD}" type="pres">
      <dgm:prSet presAssocID="{AA806645-26AC-4D54-8D5C-82C23B919DC6}" presName="sp" presStyleCnt="0"/>
      <dgm:spPr/>
    </dgm:pt>
    <dgm:pt modelId="{3EC3C286-FEFF-48E0-A8DE-B684313972E0}" type="pres">
      <dgm:prSet presAssocID="{286342A9-35A2-464F-A3BD-FAE0F31B0AFF}" presName="composite" presStyleCnt="0"/>
      <dgm:spPr/>
    </dgm:pt>
    <dgm:pt modelId="{0016449A-D6AB-46D8-86BF-26902846AFDC}" type="pres">
      <dgm:prSet presAssocID="{286342A9-35A2-464F-A3BD-FAE0F31B0AFF}" presName="parentText" presStyleLbl="alignNode1" presStyleIdx="3" presStyleCnt="4">
        <dgm:presLayoutVars>
          <dgm:chMax val="1"/>
          <dgm:bulletEnabled val="1"/>
        </dgm:presLayoutVars>
      </dgm:prSet>
      <dgm:spPr/>
    </dgm:pt>
    <dgm:pt modelId="{BDCA4E9C-54A1-42CA-96DF-F40856F337EF}" type="pres">
      <dgm:prSet presAssocID="{286342A9-35A2-464F-A3BD-FAE0F31B0AFF}" presName="descendantText" presStyleLbl="alignAcc1" presStyleIdx="3" presStyleCnt="4">
        <dgm:presLayoutVars>
          <dgm:bulletEnabled val="1"/>
        </dgm:presLayoutVars>
      </dgm:prSet>
      <dgm:spPr/>
    </dgm:pt>
  </dgm:ptLst>
  <dgm:cxnLst>
    <dgm:cxn modelId="{D0EEDE00-1EFC-4CC2-95B7-2F6B45CB5B7A}" srcId="{C6044F69-AE65-4DFD-B551-7ED25130E2A1}" destId="{661D3C56-5BE4-476D-914B-16CC03F7EB2D}" srcOrd="1" destOrd="0" parTransId="{6997F1C6-0CD7-46E1-8802-14267F2521F9}" sibTransId="{1456B7DD-06FD-4C03-BE1A-64EE3FCCD0DB}"/>
    <dgm:cxn modelId="{CC120811-5039-4431-BBA2-5C4079DED49A}" type="presOf" srcId="{04B2A20B-9E13-4FCB-B84D-AB0EA3AF7A73}" destId="{BDCA4E9C-54A1-42CA-96DF-F40856F337EF}" srcOrd="0" destOrd="2" presId="urn:microsoft.com/office/officeart/2005/8/layout/chevron2"/>
    <dgm:cxn modelId="{2307DF22-7526-408C-9891-12B4EDA0CA3D}" type="presOf" srcId="{836CE3CF-B4E1-453A-B642-4FD1290FEDF5}" destId="{4B18E08C-AA21-4C1F-8FF8-73C6B33E2F40}" srcOrd="0" destOrd="0" presId="urn:microsoft.com/office/officeart/2005/8/layout/chevron2"/>
    <dgm:cxn modelId="{DBE1C92B-4990-46F0-A89F-193B72DAE2F6}" srcId="{86BF15DA-8A8D-4043-8CEE-E4A24D6CB03A}" destId="{873AF2C9-3009-46BE-A7F7-528E065539D9}" srcOrd="0" destOrd="0" parTransId="{B87A094B-2BD8-4C4C-9F74-989CD0D33D52}" sibTransId="{4B41C640-981E-48C1-BF4D-ED84E29E08DD}"/>
    <dgm:cxn modelId="{5F2A7231-B377-4AA8-A104-9BCAA9B17B5E}" srcId="{836CE3CF-B4E1-453A-B642-4FD1290FEDF5}" destId="{86BF15DA-8A8D-4043-8CEE-E4A24D6CB03A}" srcOrd="2" destOrd="0" parTransId="{C6463227-F98E-4DD7-8302-4EA234DC3635}" sibTransId="{AA806645-26AC-4D54-8D5C-82C23B919DC6}"/>
    <dgm:cxn modelId="{0D8B133C-7F1B-465B-B6DD-364DDB504E03}" type="presOf" srcId="{86BF15DA-8A8D-4043-8CEE-E4A24D6CB03A}" destId="{1BF977CD-0781-41C2-B06F-1E29D7CA03CD}" srcOrd="0" destOrd="0" presId="urn:microsoft.com/office/officeart/2005/8/layout/chevron2"/>
    <dgm:cxn modelId="{B60F765F-04F2-40A9-9A19-AF2C6ACAB6DC}" srcId="{A0C028F4-3907-4392-A818-3004B80539F5}" destId="{EA9992CC-37CE-4428-AB1C-34CFCE1654CC}" srcOrd="0" destOrd="0" parTransId="{9F85F0BF-3102-4FA6-A4E7-876A57D94496}" sibTransId="{34DE1F83-1A6A-4D2C-A7B4-4995D813821D}"/>
    <dgm:cxn modelId="{CA509141-F6C8-476B-816E-EC6F26301C71}" srcId="{86BF15DA-8A8D-4043-8CEE-E4A24D6CB03A}" destId="{3F6774AB-C7C6-4BF4-BF22-6B9103AAB303}" srcOrd="1" destOrd="0" parTransId="{60D3CC76-EDCE-47A6-9442-2F113AC5C025}" sibTransId="{70AA926E-7890-46BA-8518-3732181CE5FA}"/>
    <dgm:cxn modelId="{E19C2743-8AAA-49CF-A9EA-316E5FC47250}" type="presOf" srcId="{286342A9-35A2-464F-A3BD-FAE0F31B0AFF}" destId="{0016449A-D6AB-46D8-86BF-26902846AFDC}" srcOrd="0" destOrd="0" presId="urn:microsoft.com/office/officeart/2005/8/layout/chevron2"/>
    <dgm:cxn modelId="{AC64FA55-A0BA-4780-B30F-AF136A601A8D}" type="presOf" srcId="{873AF2C9-3009-46BE-A7F7-528E065539D9}" destId="{75D779A9-F2F2-4BB7-8C48-7B8DFF86C746}" srcOrd="0" destOrd="0" presId="urn:microsoft.com/office/officeart/2005/8/layout/chevron2"/>
    <dgm:cxn modelId="{E9BEBF59-A35D-4CE0-B068-5B9B260002A7}" srcId="{836CE3CF-B4E1-453A-B642-4FD1290FEDF5}" destId="{C6044F69-AE65-4DFD-B551-7ED25130E2A1}" srcOrd="1" destOrd="0" parTransId="{38927656-BAEA-49BF-98F8-86032976D753}" sibTransId="{05874499-0A5E-46F0-ADBC-BB688B2D5EE7}"/>
    <dgm:cxn modelId="{6DA7987A-7D7B-40E6-A4AC-A3D72410D10B}" srcId="{836CE3CF-B4E1-453A-B642-4FD1290FEDF5}" destId="{A0C028F4-3907-4392-A818-3004B80539F5}" srcOrd="0" destOrd="0" parTransId="{C2FAF2FF-0257-4646-8DC3-84E474B2340B}" sibTransId="{6FBF82F2-C544-49A9-AD6B-C2C245082B51}"/>
    <dgm:cxn modelId="{FEF8D29A-D170-4F09-9971-B7891E1C1BBB}" srcId="{286342A9-35A2-464F-A3BD-FAE0F31B0AFF}" destId="{E919ED23-32BD-4CF7-9729-7069B230DEC0}" srcOrd="0" destOrd="0" parTransId="{1F98AC2D-EB63-475C-9449-DE40F07306BA}" sibTransId="{CA713B5C-D965-4C79-8452-3CA51748403B}"/>
    <dgm:cxn modelId="{14BD74AB-3692-4578-8907-61583816E697}" type="presOf" srcId="{77153B8C-B9A5-4660-A287-CF94391C30B0}" destId="{36CF5EDC-EB40-4116-9F71-71CF4C06E6EF}" srcOrd="0" destOrd="0" presId="urn:microsoft.com/office/officeart/2005/8/layout/chevron2"/>
    <dgm:cxn modelId="{FAD68EB4-0BDC-47D7-A4EC-E0CF16FF41F1}" type="presOf" srcId="{2677CF76-706E-4852-970E-00B93969DDA1}" destId="{BDCA4E9C-54A1-42CA-96DF-F40856F337EF}" srcOrd="0" destOrd="1" presId="urn:microsoft.com/office/officeart/2005/8/layout/chevron2"/>
    <dgm:cxn modelId="{82CBDABB-49A5-4950-A72A-3560D7EA8DB2}" srcId="{A0C028F4-3907-4392-A818-3004B80539F5}" destId="{CE3AFFCD-CA3D-4D18-A84C-12ADA5B4895D}" srcOrd="1" destOrd="0" parTransId="{F5285EE3-4005-45A5-86EA-E4D275E5F4EA}" sibTransId="{C4E78D41-93F3-4C50-BDEF-9A8049422BD3}"/>
    <dgm:cxn modelId="{8D8603C7-DC74-4136-A03E-F7D5CDB0747E}" srcId="{C6044F69-AE65-4DFD-B551-7ED25130E2A1}" destId="{77153B8C-B9A5-4660-A287-CF94391C30B0}" srcOrd="0" destOrd="0" parTransId="{93437826-CA4B-49A0-9757-12BD1C954996}" sibTransId="{A516DED6-D9CB-45CC-B96F-21D9DA5AE005}"/>
    <dgm:cxn modelId="{8B4C64C9-178C-40A2-863B-E01B5A158DD5}" type="presOf" srcId="{661D3C56-5BE4-476D-914B-16CC03F7EB2D}" destId="{36CF5EDC-EB40-4116-9F71-71CF4C06E6EF}" srcOrd="0" destOrd="1" presId="urn:microsoft.com/office/officeart/2005/8/layout/chevron2"/>
    <dgm:cxn modelId="{B83A76D8-28EC-4745-A078-B86F3767D1A4}" type="presOf" srcId="{3F6774AB-C7C6-4BF4-BF22-6B9103AAB303}" destId="{75D779A9-F2F2-4BB7-8C48-7B8DFF86C746}" srcOrd="0" destOrd="1" presId="urn:microsoft.com/office/officeart/2005/8/layout/chevron2"/>
    <dgm:cxn modelId="{A8CCB5DB-E789-4DFA-92A1-99FCB758BFAF}" type="presOf" srcId="{C6044F69-AE65-4DFD-B551-7ED25130E2A1}" destId="{4BC79E44-EFD9-42D7-8530-7E1A906A0D2A}" srcOrd="0" destOrd="0" presId="urn:microsoft.com/office/officeart/2005/8/layout/chevron2"/>
    <dgm:cxn modelId="{9F0C5AE3-902A-46F8-99A6-319E97D5FAA7}" type="presOf" srcId="{CE3AFFCD-CA3D-4D18-A84C-12ADA5B4895D}" destId="{19D8C515-D2A4-4459-BFFB-6E64BA759B36}" srcOrd="0" destOrd="1" presId="urn:microsoft.com/office/officeart/2005/8/layout/chevron2"/>
    <dgm:cxn modelId="{F5BE89E4-8B5F-43D7-A646-74D5BFD98589}" type="presOf" srcId="{E919ED23-32BD-4CF7-9729-7069B230DEC0}" destId="{BDCA4E9C-54A1-42CA-96DF-F40856F337EF}" srcOrd="0" destOrd="0" presId="urn:microsoft.com/office/officeart/2005/8/layout/chevron2"/>
    <dgm:cxn modelId="{ABC630EA-09AC-446F-9528-4BD1058B2DD1}" type="presOf" srcId="{A0C028F4-3907-4392-A818-3004B80539F5}" destId="{026012AF-9584-48B5-B84D-AB389EAF7FD6}" srcOrd="0" destOrd="0" presId="urn:microsoft.com/office/officeart/2005/8/layout/chevron2"/>
    <dgm:cxn modelId="{32DBABF4-CF6F-4678-9246-A15C6C6A49CC}" srcId="{836CE3CF-B4E1-453A-B642-4FD1290FEDF5}" destId="{286342A9-35A2-464F-A3BD-FAE0F31B0AFF}" srcOrd="3" destOrd="0" parTransId="{2EE0D96F-D054-4FA4-846D-F6AC3BBB8021}" sibTransId="{4C6B9BEC-3C1F-416E-90B8-EA023C945FAD}"/>
    <dgm:cxn modelId="{572DECF5-3F81-4D12-83A5-BC82573682C6}" srcId="{286342A9-35A2-464F-A3BD-FAE0F31B0AFF}" destId="{2677CF76-706E-4852-970E-00B93969DDA1}" srcOrd="1" destOrd="0" parTransId="{66730DA1-3B7A-4CDE-9F19-E0E4D8CAA57C}" sibTransId="{99B7EB74-227F-4FA4-86ED-B8C3EBD8E2B4}"/>
    <dgm:cxn modelId="{6C483DFD-8CA3-4482-A53E-3E09DC07FA3F}" srcId="{286342A9-35A2-464F-A3BD-FAE0F31B0AFF}" destId="{04B2A20B-9E13-4FCB-B84D-AB0EA3AF7A73}" srcOrd="2" destOrd="0" parTransId="{3DF1A001-510C-4EEE-9BF6-637B772073B5}" sibTransId="{B65BFE0D-3F0D-43EB-8D29-B07A3B1869D5}"/>
    <dgm:cxn modelId="{4FB3FCFF-2DBF-4B36-ABC8-68807A920CB7}" type="presOf" srcId="{EA9992CC-37CE-4428-AB1C-34CFCE1654CC}" destId="{19D8C515-D2A4-4459-BFFB-6E64BA759B36}" srcOrd="0" destOrd="0" presId="urn:microsoft.com/office/officeart/2005/8/layout/chevron2"/>
    <dgm:cxn modelId="{99E501A0-65C2-43AB-959B-DE3076234424}" type="presParOf" srcId="{4B18E08C-AA21-4C1F-8FF8-73C6B33E2F40}" destId="{4616ACB9-9798-4DBD-9619-2E4AFB2D6F60}" srcOrd="0" destOrd="0" presId="urn:microsoft.com/office/officeart/2005/8/layout/chevron2"/>
    <dgm:cxn modelId="{0537F022-53AC-4EDA-AA79-9382DAE850FE}" type="presParOf" srcId="{4616ACB9-9798-4DBD-9619-2E4AFB2D6F60}" destId="{026012AF-9584-48B5-B84D-AB389EAF7FD6}" srcOrd="0" destOrd="0" presId="urn:microsoft.com/office/officeart/2005/8/layout/chevron2"/>
    <dgm:cxn modelId="{FD53E538-4C4D-4B0E-8A58-BEC397DD0E77}" type="presParOf" srcId="{4616ACB9-9798-4DBD-9619-2E4AFB2D6F60}" destId="{19D8C515-D2A4-4459-BFFB-6E64BA759B36}" srcOrd="1" destOrd="0" presId="urn:microsoft.com/office/officeart/2005/8/layout/chevron2"/>
    <dgm:cxn modelId="{7359CD54-D453-460B-A981-7C76C8B8A06F}" type="presParOf" srcId="{4B18E08C-AA21-4C1F-8FF8-73C6B33E2F40}" destId="{DED9FAB8-3EC5-4793-AD46-E894A2EED483}" srcOrd="1" destOrd="0" presId="urn:microsoft.com/office/officeart/2005/8/layout/chevron2"/>
    <dgm:cxn modelId="{E3927604-03C8-4F26-8093-82247CB522DD}" type="presParOf" srcId="{4B18E08C-AA21-4C1F-8FF8-73C6B33E2F40}" destId="{B9E4145F-F3F4-4057-8A99-20A15FC4BDC8}" srcOrd="2" destOrd="0" presId="urn:microsoft.com/office/officeart/2005/8/layout/chevron2"/>
    <dgm:cxn modelId="{20C344C2-C41A-4BA5-A6BA-EAB9F6FE9EE1}" type="presParOf" srcId="{B9E4145F-F3F4-4057-8A99-20A15FC4BDC8}" destId="{4BC79E44-EFD9-42D7-8530-7E1A906A0D2A}" srcOrd="0" destOrd="0" presId="urn:microsoft.com/office/officeart/2005/8/layout/chevron2"/>
    <dgm:cxn modelId="{4593447C-E3DA-4368-AB6F-92EF0C1B643F}" type="presParOf" srcId="{B9E4145F-F3F4-4057-8A99-20A15FC4BDC8}" destId="{36CF5EDC-EB40-4116-9F71-71CF4C06E6EF}" srcOrd="1" destOrd="0" presId="urn:microsoft.com/office/officeart/2005/8/layout/chevron2"/>
    <dgm:cxn modelId="{36D476B9-2CD1-46D0-B836-A4012C4C8D3A}" type="presParOf" srcId="{4B18E08C-AA21-4C1F-8FF8-73C6B33E2F40}" destId="{70F202FF-7CB6-4E61-8FC1-59E00FDFA3AC}" srcOrd="3" destOrd="0" presId="urn:microsoft.com/office/officeart/2005/8/layout/chevron2"/>
    <dgm:cxn modelId="{3B132D36-9615-4960-A341-64C068CA8455}" type="presParOf" srcId="{4B18E08C-AA21-4C1F-8FF8-73C6B33E2F40}" destId="{43FF9469-4061-49EC-BFAD-BF37CF659B20}" srcOrd="4" destOrd="0" presId="urn:microsoft.com/office/officeart/2005/8/layout/chevron2"/>
    <dgm:cxn modelId="{5C405E8A-7F91-4BC5-B073-BB8F7329FC16}" type="presParOf" srcId="{43FF9469-4061-49EC-BFAD-BF37CF659B20}" destId="{1BF977CD-0781-41C2-B06F-1E29D7CA03CD}" srcOrd="0" destOrd="0" presId="urn:microsoft.com/office/officeart/2005/8/layout/chevron2"/>
    <dgm:cxn modelId="{31A05269-1C6A-4975-9FB0-A4F17DB46742}" type="presParOf" srcId="{43FF9469-4061-49EC-BFAD-BF37CF659B20}" destId="{75D779A9-F2F2-4BB7-8C48-7B8DFF86C746}" srcOrd="1" destOrd="0" presId="urn:microsoft.com/office/officeart/2005/8/layout/chevron2"/>
    <dgm:cxn modelId="{5045D995-E3D4-4180-AC09-4287F44B60F6}" type="presParOf" srcId="{4B18E08C-AA21-4C1F-8FF8-73C6B33E2F40}" destId="{A99C40D9-5481-47B0-BABA-1E6822F136FD}" srcOrd="5" destOrd="0" presId="urn:microsoft.com/office/officeart/2005/8/layout/chevron2"/>
    <dgm:cxn modelId="{6ED34E2D-34B1-4E61-8F4F-70BB6F4CCD76}" type="presParOf" srcId="{4B18E08C-AA21-4C1F-8FF8-73C6B33E2F40}" destId="{3EC3C286-FEFF-48E0-A8DE-B684313972E0}" srcOrd="6" destOrd="0" presId="urn:microsoft.com/office/officeart/2005/8/layout/chevron2"/>
    <dgm:cxn modelId="{9A9DB2D6-67DF-4377-AB2B-F10FDB0DD712}" type="presParOf" srcId="{3EC3C286-FEFF-48E0-A8DE-B684313972E0}" destId="{0016449A-D6AB-46D8-86BF-26902846AFDC}" srcOrd="0" destOrd="0" presId="urn:microsoft.com/office/officeart/2005/8/layout/chevron2"/>
    <dgm:cxn modelId="{F7DE7713-E302-40A1-86E4-D4AD0D918A21}" type="presParOf" srcId="{3EC3C286-FEFF-48E0-A8DE-B684313972E0}" destId="{BDCA4E9C-54A1-42CA-96DF-F40856F337E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32A7A1-920C-4EA0-8DD2-4AA438EA4C82}">
      <dsp:nvSpPr>
        <dsp:cNvPr id="0" name=""/>
        <dsp:cNvSpPr/>
      </dsp:nvSpPr>
      <dsp:spPr>
        <a:xfrm>
          <a:off x="358101" y="56"/>
          <a:ext cx="474477" cy="474477"/>
        </a:xfrm>
        <a:prstGeom prst="ellipse">
          <a:avLst/>
        </a:prstGeom>
        <a:solidFill>
          <a:schemeClr val="tx1"/>
        </a:solidFill>
        <a:ln>
          <a:noFill/>
        </a:ln>
        <a:effectLst/>
      </dsp:spPr>
      <dsp:style>
        <a:lnRef idx="0">
          <a:scrgbClr r="0" g="0" b="0"/>
        </a:lnRef>
        <a:fillRef idx="1">
          <a:scrgbClr r="0" g="0" b="0"/>
        </a:fillRef>
        <a:effectRef idx="0">
          <a:scrgbClr r="0" g="0" b="0"/>
        </a:effectRef>
        <a:fontRef idx="minor"/>
      </dsp:style>
    </dsp:sp>
    <dsp:sp modelId="{99A3B824-9495-479C-AC80-44840CFD3C2F}">
      <dsp:nvSpPr>
        <dsp:cNvPr id="0" name=""/>
        <dsp:cNvSpPr/>
      </dsp:nvSpPr>
      <dsp:spPr>
        <a:xfrm>
          <a:off x="459219" y="101174"/>
          <a:ext cx="272241" cy="2722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2BFBAB-B769-4EE3-9FDA-ACBC06EBFE4B}">
      <dsp:nvSpPr>
        <dsp:cNvPr id="0" name=""/>
        <dsp:cNvSpPr/>
      </dsp:nvSpPr>
      <dsp:spPr>
        <a:xfrm>
          <a:off x="210935" y="487041"/>
          <a:ext cx="777832" cy="31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dirty="0"/>
            <a:t>About the Company</a:t>
          </a:r>
        </a:p>
      </dsp:txBody>
      <dsp:txXfrm>
        <a:off x="210935" y="487041"/>
        <a:ext cx="777832" cy="311132"/>
      </dsp:txXfrm>
    </dsp:sp>
    <dsp:sp modelId="{89D44982-AD5A-47A6-A248-D94C4B8E049D}">
      <dsp:nvSpPr>
        <dsp:cNvPr id="0" name=""/>
        <dsp:cNvSpPr/>
      </dsp:nvSpPr>
      <dsp:spPr>
        <a:xfrm>
          <a:off x="358101" y="1127912"/>
          <a:ext cx="474477" cy="474477"/>
        </a:xfrm>
        <a:prstGeom prst="ellipse">
          <a:avLst/>
        </a:prstGeom>
        <a:solidFill>
          <a:schemeClr val="tx1"/>
        </a:solidFill>
        <a:ln>
          <a:noFill/>
        </a:ln>
        <a:effectLst/>
      </dsp:spPr>
      <dsp:style>
        <a:lnRef idx="0">
          <a:scrgbClr r="0" g="0" b="0"/>
        </a:lnRef>
        <a:fillRef idx="1">
          <a:scrgbClr r="0" g="0" b="0"/>
        </a:fillRef>
        <a:effectRef idx="0">
          <a:scrgbClr r="0" g="0" b="0"/>
        </a:effectRef>
        <a:fontRef idx="minor"/>
      </dsp:style>
    </dsp:sp>
    <dsp:sp modelId="{871035F1-F425-45ED-83EC-67A572C5CAA6}">
      <dsp:nvSpPr>
        <dsp:cNvPr id="0" name=""/>
        <dsp:cNvSpPr/>
      </dsp:nvSpPr>
      <dsp:spPr>
        <a:xfrm>
          <a:off x="459219" y="1229030"/>
          <a:ext cx="272241" cy="2722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DA0DDD-A89D-4FA1-A062-7153A8ECBF0D}">
      <dsp:nvSpPr>
        <dsp:cNvPr id="0" name=""/>
        <dsp:cNvSpPr/>
      </dsp:nvSpPr>
      <dsp:spPr>
        <a:xfrm>
          <a:off x="206423" y="1594612"/>
          <a:ext cx="777832" cy="31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dirty="0"/>
            <a:t>Problem</a:t>
          </a:r>
        </a:p>
      </dsp:txBody>
      <dsp:txXfrm>
        <a:off x="206423" y="1594612"/>
        <a:ext cx="777832" cy="311132"/>
      </dsp:txXfrm>
    </dsp:sp>
    <dsp:sp modelId="{8234A637-38EA-4082-819A-4FADEE04F7F5}">
      <dsp:nvSpPr>
        <dsp:cNvPr id="0" name=""/>
        <dsp:cNvSpPr/>
      </dsp:nvSpPr>
      <dsp:spPr>
        <a:xfrm>
          <a:off x="358101" y="2255769"/>
          <a:ext cx="474477" cy="474477"/>
        </a:xfrm>
        <a:prstGeom prst="ellipse">
          <a:avLst/>
        </a:prstGeom>
        <a:solidFill>
          <a:schemeClr val="tx1"/>
        </a:solidFill>
        <a:ln>
          <a:noFill/>
        </a:ln>
        <a:effectLst/>
      </dsp:spPr>
      <dsp:style>
        <a:lnRef idx="0">
          <a:scrgbClr r="0" g="0" b="0"/>
        </a:lnRef>
        <a:fillRef idx="1">
          <a:scrgbClr r="0" g="0" b="0"/>
        </a:fillRef>
        <a:effectRef idx="0">
          <a:scrgbClr r="0" g="0" b="0"/>
        </a:effectRef>
        <a:fontRef idx="minor"/>
      </dsp:style>
    </dsp:sp>
    <dsp:sp modelId="{36A81D79-F420-4854-A80C-53A041773F85}">
      <dsp:nvSpPr>
        <dsp:cNvPr id="0" name=""/>
        <dsp:cNvSpPr/>
      </dsp:nvSpPr>
      <dsp:spPr>
        <a:xfrm>
          <a:off x="459219" y="2356887"/>
          <a:ext cx="272241" cy="2722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D9155B-35E5-4FAF-AF90-CDA2E0CB1F7A}">
      <dsp:nvSpPr>
        <dsp:cNvPr id="0" name=""/>
        <dsp:cNvSpPr/>
      </dsp:nvSpPr>
      <dsp:spPr>
        <a:xfrm>
          <a:off x="210935" y="2747265"/>
          <a:ext cx="777832" cy="31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dirty="0"/>
            <a:t>Our Approach</a:t>
          </a:r>
        </a:p>
      </dsp:txBody>
      <dsp:txXfrm>
        <a:off x="210935" y="2747265"/>
        <a:ext cx="777832" cy="3111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6012AF-9584-48B5-B84D-AB389EAF7FD6}">
      <dsp:nvSpPr>
        <dsp:cNvPr id="0" name=""/>
        <dsp:cNvSpPr/>
      </dsp:nvSpPr>
      <dsp:spPr>
        <a:xfrm rot="5400000">
          <a:off x="-179348" y="180154"/>
          <a:ext cx="1195658" cy="836961"/>
        </a:xfrm>
        <a:prstGeom prst="chevron">
          <a:avLst/>
        </a:prstGeom>
        <a:solidFill>
          <a:schemeClr val="tx1"/>
        </a:soli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a:t>Data Collection</a:t>
          </a:r>
          <a:endParaRPr lang="en-IN" sz="1100" kern="1200" dirty="0"/>
        </a:p>
      </dsp:txBody>
      <dsp:txXfrm rot="-5400000">
        <a:off x="1" y="419287"/>
        <a:ext cx="836961" cy="358697"/>
      </dsp:txXfrm>
    </dsp:sp>
    <dsp:sp modelId="{19D8C515-D2A4-4459-BFFB-6E64BA759B36}">
      <dsp:nvSpPr>
        <dsp:cNvPr id="0" name=""/>
        <dsp:cNvSpPr/>
      </dsp:nvSpPr>
      <dsp:spPr>
        <a:xfrm rot="5400000">
          <a:off x="5163866" y="-4326099"/>
          <a:ext cx="777178" cy="9430988"/>
        </a:xfrm>
        <a:prstGeom prst="round2Same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kern="1200"/>
            <a:t>Collected the data from the case study document it self.</a:t>
          </a:r>
          <a:endParaRPr lang="en-IN" sz="1800" kern="1200" dirty="0"/>
        </a:p>
        <a:p>
          <a:pPr marL="171450" lvl="1" indent="-171450" algn="l" defTabSz="800100">
            <a:lnSpc>
              <a:spcPct val="90000"/>
            </a:lnSpc>
            <a:spcBef>
              <a:spcPct val="0"/>
            </a:spcBef>
            <a:spcAft>
              <a:spcPct val="15000"/>
            </a:spcAft>
            <a:buChar char="•"/>
          </a:pPr>
          <a:r>
            <a:rPr lang="en-IN" sz="1800" kern="1200"/>
            <a:t>Used </a:t>
          </a:r>
          <a:r>
            <a:rPr lang="en-IN" sz="1800" b="1" kern="1200"/>
            <a:t>PYTHON</a:t>
          </a:r>
          <a:r>
            <a:rPr lang="en-IN" sz="1800" kern="1200"/>
            <a:t> and </a:t>
          </a:r>
          <a:r>
            <a:rPr lang="en-IN" sz="1800" b="1" kern="1200"/>
            <a:t>EXCEL</a:t>
          </a:r>
          <a:r>
            <a:rPr lang="en-IN" sz="1800" kern="1200"/>
            <a:t> for all the operations.</a:t>
          </a:r>
          <a:endParaRPr lang="en-IN" sz="1800" kern="1200" dirty="0"/>
        </a:p>
      </dsp:txBody>
      <dsp:txXfrm rot="-5400000">
        <a:off x="836962" y="38744"/>
        <a:ext cx="9393049" cy="701300"/>
      </dsp:txXfrm>
    </dsp:sp>
    <dsp:sp modelId="{4BC79E44-EFD9-42D7-8530-7E1A906A0D2A}">
      <dsp:nvSpPr>
        <dsp:cNvPr id="0" name=""/>
        <dsp:cNvSpPr/>
      </dsp:nvSpPr>
      <dsp:spPr>
        <a:xfrm rot="5400000">
          <a:off x="-179348" y="1228292"/>
          <a:ext cx="1195658" cy="836961"/>
        </a:xfrm>
        <a:prstGeom prst="chevron">
          <a:avLst/>
        </a:prstGeom>
        <a:solidFill>
          <a:schemeClr val="tx1"/>
        </a:soli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a:t>Data Cleaning</a:t>
          </a:r>
          <a:endParaRPr lang="en-IN" sz="1300" kern="1200" dirty="0"/>
        </a:p>
      </dsp:txBody>
      <dsp:txXfrm rot="-5400000">
        <a:off x="1" y="1467425"/>
        <a:ext cx="836961" cy="358697"/>
      </dsp:txXfrm>
    </dsp:sp>
    <dsp:sp modelId="{36CF5EDC-EB40-4116-9F71-71CF4C06E6EF}">
      <dsp:nvSpPr>
        <dsp:cNvPr id="0" name=""/>
        <dsp:cNvSpPr/>
      </dsp:nvSpPr>
      <dsp:spPr>
        <a:xfrm rot="5400000">
          <a:off x="5163866" y="-3277961"/>
          <a:ext cx="777178" cy="9430988"/>
        </a:xfrm>
        <a:prstGeom prst="round2Same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100000"/>
            </a:lnSpc>
            <a:spcBef>
              <a:spcPct val="0"/>
            </a:spcBef>
            <a:spcAft>
              <a:spcPct val="15000"/>
            </a:spcAft>
            <a:buChar char="•"/>
          </a:pPr>
          <a:r>
            <a:rPr lang="en-IN" sz="1400" kern="1200" dirty="0"/>
            <a:t>The data consisted of spelling mistakes, wrong data type of fields, empty cells &amp; duplicates.</a:t>
          </a:r>
        </a:p>
        <a:p>
          <a:pPr marL="114300" lvl="1" indent="-114300" algn="l" defTabSz="622300">
            <a:lnSpc>
              <a:spcPct val="100000"/>
            </a:lnSpc>
            <a:spcBef>
              <a:spcPct val="0"/>
            </a:spcBef>
            <a:spcAft>
              <a:spcPct val="15000"/>
            </a:spcAft>
            <a:buChar char="•"/>
          </a:pPr>
          <a:r>
            <a:rPr lang="en-IN" sz="1400" kern="1200" dirty="0"/>
            <a:t>Used </a:t>
          </a:r>
          <a:r>
            <a:rPr lang="en-IN" sz="1400" b="1" kern="1200" dirty="0"/>
            <a:t>PANDAS</a:t>
          </a:r>
          <a:r>
            <a:rPr lang="en-IN" sz="1400" kern="1200" dirty="0"/>
            <a:t> libraries of </a:t>
          </a:r>
          <a:r>
            <a:rPr lang="en-IN" sz="1400" b="1" kern="1200" dirty="0"/>
            <a:t>PYTHON </a:t>
          </a:r>
          <a:r>
            <a:rPr lang="en-IN" sz="1400" kern="1200" dirty="0"/>
            <a:t>to clean the data.</a:t>
          </a:r>
        </a:p>
      </dsp:txBody>
      <dsp:txXfrm rot="-5400000">
        <a:off x="836962" y="1086882"/>
        <a:ext cx="9393049" cy="701300"/>
      </dsp:txXfrm>
    </dsp:sp>
    <dsp:sp modelId="{1BF977CD-0781-41C2-B06F-1E29D7CA03CD}">
      <dsp:nvSpPr>
        <dsp:cNvPr id="0" name=""/>
        <dsp:cNvSpPr/>
      </dsp:nvSpPr>
      <dsp:spPr>
        <a:xfrm rot="5400000">
          <a:off x="-179348" y="2276429"/>
          <a:ext cx="1195658" cy="836961"/>
        </a:xfrm>
        <a:prstGeom prst="chevron">
          <a:avLst/>
        </a:prstGeom>
        <a:solidFill>
          <a:schemeClr val="tx1"/>
        </a:soli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a:t>EDA</a:t>
          </a:r>
          <a:endParaRPr lang="en-IN" sz="1300" kern="1200" dirty="0"/>
        </a:p>
      </dsp:txBody>
      <dsp:txXfrm rot="-5400000">
        <a:off x="1" y="2515562"/>
        <a:ext cx="836961" cy="358697"/>
      </dsp:txXfrm>
    </dsp:sp>
    <dsp:sp modelId="{75D779A9-F2F2-4BB7-8C48-7B8DFF86C746}">
      <dsp:nvSpPr>
        <dsp:cNvPr id="0" name=""/>
        <dsp:cNvSpPr/>
      </dsp:nvSpPr>
      <dsp:spPr>
        <a:xfrm rot="5400000">
          <a:off x="5163866" y="-2229824"/>
          <a:ext cx="777178" cy="9430988"/>
        </a:xfrm>
        <a:prstGeom prst="round2Same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100000"/>
            </a:lnSpc>
            <a:spcBef>
              <a:spcPct val="0"/>
            </a:spcBef>
            <a:spcAft>
              <a:spcPct val="15000"/>
            </a:spcAft>
            <a:buChar char="•"/>
          </a:pPr>
          <a:r>
            <a:rPr lang="en-IN" sz="1400" kern="1200" dirty="0"/>
            <a:t>Added columns using the existing data for analysing the data and making visualizations.  </a:t>
          </a:r>
        </a:p>
        <a:p>
          <a:pPr marL="114300" lvl="1" indent="-114300" algn="l" defTabSz="622300">
            <a:lnSpc>
              <a:spcPct val="100000"/>
            </a:lnSpc>
            <a:spcBef>
              <a:spcPct val="0"/>
            </a:spcBef>
            <a:spcAft>
              <a:spcPct val="15000"/>
            </a:spcAft>
            <a:buChar char="•"/>
          </a:pPr>
          <a:r>
            <a:rPr lang="en-IN" sz="1400" kern="1200" dirty="0"/>
            <a:t>Used </a:t>
          </a:r>
          <a:r>
            <a:rPr lang="en-IN" sz="1400" b="1" kern="1200" dirty="0"/>
            <a:t>PIVOT TABLES</a:t>
          </a:r>
          <a:r>
            <a:rPr lang="en-IN" sz="1400" kern="1200" dirty="0"/>
            <a:t>, </a:t>
          </a:r>
          <a:r>
            <a:rPr lang="en-IN" sz="1400" b="1" kern="1200" dirty="0"/>
            <a:t>PIVOT CHART</a:t>
          </a:r>
          <a:r>
            <a:rPr lang="en-IN" sz="1400" kern="1200" dirty="0"/>
            <a:t>S &amp; </a:t>
          </a:r>
          <a:r>
            <a:rPr lang="en-IN" sz="1400" b="1" kern="1200" dirty="0"/>
            <a:t>SEABORN</a:t>
          </a:r>
          <a:r>
            <a:rPr lang="en-IN" sz="1400" kern="1200" dirty="0"/>
            <a:t> for data visualizations. </a:t>
          </a:r>
        </a:p>
      </dsp:txBody>
      <dsp:txXfrm rot="-5400000">
        <a:off x="836962" y="2135019"/>
        <a:ext cx="9393049" cy="701300"/>
      </dsp:txXfrm>
    </dsp:sp>
    <dsp:sp modelId="{0016449A-D6AB-46D8-86BF-26902846AFDC}">
      <dsp:nvSpPr>
        <dsp:cNvPr id="0" name=""/>
        <dsp:cNvSpPr/>
      </dsp:nvSpPr>
      <dsp:spPr>
        <a:xfrm rot="5400000">
          <a:off x="-179348" y="3324567"/>
          <a:ext cx="1195658" cy="836961"/>
        </a:xfrm>
        <a:prstGeom prst="chevron">
          <a:avLst/>
        </a:prstGeom>
        <a:solidFill>
          <a:schemeClr val="tx1"/>
        </a:soli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a:t>Conclusion</a:t>
          </a:r>
          <a:endParaRPr lang="en-IN" sz="1300" kern="1200" dirty="0"/>
        </a:p>
      </dsp:txBody>
      <dsp:txXfrm rot="-5400000">
        <a:off x="1" y="3563700"/>
        <a:ext cx="836961" cy="358697"/>
      </dsp:txXfrm>
    </dsp:sp>
    <dsp:sp modelId="{BDCA4E9C-54A1-42CA-96DF-F40856F337EF}">
      <dsp:nvSpPr>
        <dsp:cNvPr id="0" name=""/>
        <dsp:cNvSpPr/>
      </dsp:nvSpPr>
      <dsp:spPr>
        <a:xfrm rot="5400000">
          <a:off x="5163866" y="-1181686"/>
          <a:ext cx="777178" cy="9430988"/>
        </a:xfrm>
        <a:prstGeom prst="round2Same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100000"/>
            </a:lnSpc>
            <a:spcBef>
              <a:spcPct val="0"/>
            </a:spcBef>
            <a:spcAft>
              <a:spcPct val="15000"/>
            </a:spcAft>
            <a:buChar char="•"/>
          </a:pPr>
          <a:r>
            <a:rPr lang="en-IN" sz="1400" kern="1200" dirty="0"/>
            <a:t>Use the tables and graphs to solve the given tasks.</a:t>
          </a:r>
        </a:p>
        <a:p>
          <a:pPr marL="114300" lvl="1" indent="-114300" algn="l" defTabSz="622300">
            <a:lnSpc>
              <a:spcPct val="100000"/>
            </a:lnSpc>
            <a:spcBef>
              <a:spcPct val="0"/>
            </a:spcBef>
            <a:spcAft>
              <a:spcPct val="15000"/>
            </a:spcAft>
            <a:buChar char="•"/>
          </a:pPr>
          <a:r>
            <a:rPr lang="en-IN" sz="1400" kern="1200" dirty="0"/>
            <a:t>Use the findings from the graphs and tables to make reasonable decisions.</a:t>
          </a:r>
        </a:p>
        <a:p>
          <a:pPr marL="114300" lvl="1" indent="-114300" algn="l" defTabSz="622300">
            <a:lnSpc>
              <a:spcPct val="100000"/>
            </a:lnSpc>
            <a:spcBef>
              <a:spcPct val="0"/>
            </a:spcBef>
            <a:spcAft>
              <a:spcPct val="15000"/>
            </a:spcAft>
            <a:buChar char="•"/>
          </a:pPr>
          <a:endParaRPr lang="en-IN" sz="1400" kern="1200" dirty="0"/>
        </a:p>
      </dsp:txBody>
      <dsp:txXfrm rot="-5400000">
        <a:off x="836962" y="3183157"/>
        <a:ext cx="9393049" cy="7013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2/10/2022</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49695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2/10/2022</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02511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2/10/2022</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224367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2/10/2022</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3390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2/10/2022</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33876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2/10/2022</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52503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2/10/2022</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76560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2/10/2022</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9941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2/10/2022</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86524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2/10/2022</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76982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2/10/2022</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52030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2/10/2022</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6158076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theconversation.com/dont-be-fooled-supermarkets-dont-have-your-health-at-heart-28341"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4/relationships/chartEx" Target="../charts/chartEx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dhrubojyotidas6075@gmail.com" TargetMode="External"/><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
            <a:extLst>
              <a:ext uri="{FF2B5EF4-FFF2-40B4-BE49-F238E27FC236}">
                <a16:creationId xmlns:a16="http://schemas.microsoft.com/office/drawing/2014/main" id="{34059448-08F8-4019-813A-C0B3016990E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5210" r="-1" b="182"/>
          <a:stretch/>
        </p:blipFill>
        <p:spPr>
          <a:xfrm>
            <a:off x="1524" y="10"/>
            <a:ext cx="12188952" cy="6857990"/>
          </a:xfrm>
          <a:prstGeom prst="rect">
            <a:avLst/>
          </a:prstGeom>
        </p:spPr>
      </p:pic>
      <p:sp>
        <p:nvSpPr>
          <p:cNvPr id="27" name="Rectangle 23">
            <a:extLst>
              <a:ext uri="{FF2B5EF4-FFF2-40B4-BE49-F238E27FC236}">
                <a16:creationId xmlns:a16="http://schemas.microsoft.com/office/drawing/2014/main" id="{365A786E-9028-443F-8713-B9552D9A2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779221"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BE77C7B-6301-464B-870F-D2C629394EA8}"/>
              </a:ext>
            </a:extLst>
          </p:cNvPr>
          <p:cNvSpPr/>
          <p:nvPr/>
        </p:nvSpPr>
        <p:spPr>
          <a:xfrm>
            <a:off x="-1524" y="10"/>
            <a:ext cx="12192000" cy="685799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C165933-E7F0-4179-9784-260FB03B56A7}"/>
              </a:ext>
            </a:extLst>
          </p:cNvPr>
          <p:cNvSpPr>
            <a:spLocks noGrp="1"/>
          </p:cNvSpPr>
          <p:nvPr>
            <p:ph type="ctrTitle"/>
          </p:nvPr>
        </p:nvSpPr>
        <p:spPr>
          <a:xfrm>
            <a:off x="960119" y="954156"/>
            <a:ext cx="6858000" cy="3657600"/>
          </a:xfrm>
        </p:spPr>
        <p:txBody>
          <a:bodyPr anchor="ctr">
            <a:normAutofit/>
          </a:bodyPr>
          <a:lstStyle/>
          <a:p>
            <a:pPr algn="l"/>
            <a:r>
              <a:rPr lang="en-IN" sz="8100" b="1" dirty="0">
                <a:solidFill>
                  <a:schemeClr val="bg1"/>
                </a:solidFill>
              </a:rPr>
              <a:t>Fresh Findings Ltd. Case Study:</a:t>
            </a:r>
          </a:p>
        </p:txBody>
      </p:sp>
      <p:sp>
        <p:nvSpPr>
          <p:cNvPr id="3" name="Subtitle 2">
            <a:extLst>
              <a:ext uri="{FF2B5EF4-FFF2-40B4-BE49-F238E27FC236}">
                <a16:creationId xmlns:a16="http://schemas.microsoft.com/office/drawing/2014/main" id="{AB0C39FC-1406-4D86-A84C-428748EDEA94}"/>
              </a:ext>
            </a:extLst>
          </p:cNvPr>
          <p:cNvSpPr>
            <a:spLocks noGrp="1"/>
          </p:cNvSpPr>
          <p:nvPr>
            <p:ph type="subTitle" idx="1"/>
          </p:nvPr>
        </p:nvSpPr>
        <p:spPr>
          <a:xfrm>
            <a:off x="960119" y="4728679"/>
            <a:ext cx="6858000" cy="1097280"/>
          </a:xfrm>
        </p:spPr>
        <p:txBody>
          <a:bodyPr>
            <a:normAutofit/>
          </a:bodyPr>
          <a:lstStyle/>
          <a:p>
            <a:pPr algn="l">
              <a:lnSpc>
                <a:spcPct val="91000"/>
              </a:lnSpc>
            </a:pPr>
            <a:r>
              <a:rPr lang="en-IN" sz="2800" b="1" dirty="0">
                <a:solidFill>
                  <a:srgbClr val="FFFFFF"/>
                </a:solidFill>
              </a:rPr>
              <a:t>Prepared by:-</a:t>
            </a:r>
          </a:p>
          <a:p>
            <a:pPr algn="l">
              <a:lnSpc>
                <a:spcPct val="91000"/>
              </a:lnSpc>
            </a:pPr>
            <a:r>
              <a:rPr lang="en-IN" sz="2800" dirty="0">
                <a:solidFill>
                  <a:srgbClr val="FFFFFF"/>
                </a:solidFill>
              </a:rPr>
              <a:t>Dhrubojyoti Das || NIT Jamshedpur</a:t>
            </a:r>
          </a:p>
        </p:txBody>
      </p:sp>
    </p:spTree>
    <p:extLst>
      <p:ext uri="{BB962C8B-B14F-4D97-AF65-F5344CB8AC3E}">
        <p14:creationId xmlns:p14="http://schemas.microsoft.com/office/powerpoint/2010/main" val="2956549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2403F-2EF6-42BE-9392-7F243D7AD059}"/>
              </a:ext>
            </a:extLst>
          </p:cNvPr>
          <p:cNvSpPr>
            <a:spLocks noGrp="1"/>
          </p:cNvSpPr>
          <p:nvPr>
            <p:ph type="body" sz="half" idx="2"/>
          </p:nvPr>
        </p:nvSpPr>
        <p:spPr>
          <a:xfrm>
            <a:off x="960120" y="2478599"/>
            <a:ext cx="3811905" cy="4379401"/>
          </a:xfrm>
        </p:spPr>
        <p:txBody>
          <a:bodyPr>
            <a:normAutofit fontScale="47500" lnSpcReduction="20000"/>
          </a:bodyPr>
          <a:lstStyle/>
          <a:p>
            <a:pPr marL="342900" indent="-342900">
              <a:buFont typeface="Arial" panose="020B0604020202020204" pitchFamily="34" charset="0"/>
              <a:buChar char="•"/>
            </a:pPr>
            <a:r>
              <a:rPr lang="en-US" sz="3400" dirty="0"/>
              <a:t>Firstly, </a:t>
            </a:r>
            <a:r>
              <a:rPr lang="en-US" sz="3400" b="1" dirty="0"/>
              <a:t>segment the audience </a:t>
            </a:r>
            <a:r>
              <a:rPr lang="en-US" sz="3400" dirty="0"/>
              <a:t>based on their education and use </a:t>
            </a:r>
            <a:r>
              <a:rPr lang="en-US" sz="3400" b="1" dirty="0"/>
              <a:t>diff. marketing strategy for each segment</a:t>
            </a:r>
            <a:r>
              <a:rPr lang="en-US" sz="3400" dirty="0"/>
              <a:t>. </a:t>
            </a:r>
            <a:endParaRPr lang="en-US" sz="3400" u="none" strike="noStrike" dirty="0">
              <a:effectLst/>
            </a:endParaRPr>
          </a:p>
          <a:p>
            <a:pPr marL="342900" indent="-342900">
              <a:buFont typeface="Arial" panose="020B0604020202020204" pitchFamily="34" charset="0"/>
              <a:buChar char="•"/>
            </a:pPr>
            <a:r>
              <a:rPr lang="en-US" sz="3400" u="none" strike="noStrike" dirty="0">
                <a:effectLst/>
              </a:rPr>
              <a:t>For people with </a:t>
            </a:r>
            <a:r>
              <a:rPr lang="en-US" sz="3400" b="1" i="1" u="none" strike="noStrike" dirty="0">
                <a:effectLst/>
              </a:rPr>
              <a:t>higher education and better salary </a:t>
            </a:r>
            <a:r>
              <a:rPr lang="en-US" sz="3400" u="none" strike="noStrike" dirty="0">
                <a:effectLst/>
              </a:rPr>
              <a:t>for them we can make marketing campaign such that its gold can be a good way to have a </a:t>
            </a:r>
            <a:r>
              <a:rPr lang="en-US" sz="3400" b="1" u="none" strike="noStrike" dirty="0">
                <a:effectLst/>
              </a:rPr>
              <a:t>better living standard </a:t>
            </a:r>
            <a:r>
              <a:rPr lang="en-US" sz="3400" u="none" strike="noStrike" dirty="0">
                <a:effectLst/>
              </a:rPr>
              <a:t>and to show case </a:t>
            </a:r>
            <a:r>
              <a:rPr lang="en-US" sz="3400" b="1" u="none" strike="noStrike" dirty="0">
                <a:effectLst/>
              </a:rPr>
              <a:t>a social status </a:t>
            </a:r>
            <a:r>
              <a:rPr lang="en-US" sz="3400" u="none" strike="noStrike" dirty="0">
                <a:effectLst/>
              </a:rPr>
              <a:t>and </a:t>
            </a:r>
            <a:r>
              <a:rPr lang="en-US" sz="3400" b="1" u="none" strike="noStrike" dirty="0">
                <a:effectLst/>
              </a:rPr>
              <a:t>good symbol in the society</a:t>
            </a:r>
            <a:r>
              <a:rPr lang="en-US" sz="3400" u="none" strike="noStrike" dirty="0">
                <a:effectLst/>
              </a:rPr>
              <a:t>.</a:t>
            </a:r>
            <a:endParaRPr lang="en-US" sz="3400" b="0" i="0" u="none" strike="noStrike" dirty="0">
              <a:solidFill>
                <a:srgbClr val="000000"/>
              </a:solidFill>
              <a:effectLst/>
            </a:endParaRPr>
          </a:p>
          <a:p>
            <a:pPr marL="342900" indent="-342900">
              <a:buFont typeface="Arial" panose="020B0604020202020204" pitchFamily="34" charset="0"/>
              <a:buChar char="•"/>
            </a:pPr>
            <a:r>
              <a:rPr lang="en-US" sz="3400" u="none" strike="noStrike" dirty="0">
                <a:effectLst/>
              </a:rPr>
              <a:t>For people with </a:t>
            </a:r>
            <a:r>
              <a:rPr lang="en-US" sz="3400" b="1" i="1" u="none" strike="noStrike" dirty="0">
                <a:effectLst/>
              </a:rPr>
              <a:t>not so significant or no higher education </a:t>
            </a:r>
            <a:r>
              <a:rPr lang="en-US" sz="3400" u="none" strike="noStrike" dirty="0">
                <a:effectLst/>
              </a:rPr>
              <a:t>the marketing campaign can target on how </a:t>
            </a:r>
            <a:r>
              <a:rPr lang="en-US" sz="3400" b="1" u="none" strike="noStrike" dirty="0">
                <a:effectLst/>
              </a:rPr>
              <a:t>gold can be a good invest for there future </a:t>
            </a:r>
            <a:r>
              <a:rPr lang="en-US" sz="3400" u="none" strike="noStrike" dirty="0">
                <a:effectLst/>
              </a:rPr>
              <a:t>and gives them a </a:t>
            </a:r>
            <a:r>
              <a:rPr lang="en-US" sz="3400" b="1" u="none" strike="noStrike" dirty="0">
                <a:effectLst/>
              </a:rPr>
              <a:t>good social status</a:t>
            </a:r>
            <a:r>
              <a:rPr lang="en-US" sz="3400" u="none" strike="noStrike" dirty="0">
                <a:effectLst/>
              </a:rPr>
              <a:t>.</a:t>
            </a:r>
            <a:endParaRPr lang="en-US" sz="3400" b="0" i="0" u="none" strike="noStrike" dirty="0">
              <a:solidFill>
                <a:srgbClr val="000000"/>
              </a:solidFill>
              <a:effectLst/>
            </a:endParaRPr>
          </a:p>
          <a:p>
            <a:endParaRPr lang="en-IN" dirty="0"/>
          </a:p>
        </p:txBody>
      </p:sp>
      <p:sp>
        <p:nvSpPr>
          <p:cNvPr id="4" name="Title 3">
            <a:extLst>
              <a:ext uri="{FF2B5EF4-FFF2-40B4-BE49-F238E27FC236}">
                <a16:creationId xmlns:a16="http://schemas.microsoft.com/office/drawing/2014/main" id="{02D8741E-353B-455B-A3C4-5E97AF052DEB}"/>
              </a:ext>
            </a:extLst>
          </p:cNvPr>
          <p:cNvSpPr>
            <a:spLocks noGrp="1"/>
          </p:cNvSpPr>
          <p:nvPr>
            <p:ph type="title"/>
          </p:nvPr>
        </p:nvSpPr>
        <p:spPr/>
        <p:txBody>
          <a:bodyPr>
            <a:noAutofit/>
          </a:bodyPr>
          <a:lstStyle/>
          <a:p>
            <a:r>
              <a:rPr lang="en-IN" sz="2400" dirty="0"/>
              <a:t>Marketing Strategy for selling gold products to each group:</a:t>
            </a:r>
          </a:p>
        </p:txBody>
      </p:sp>
      <p:graphicFrame>
        <p:nvGraphicFramePr>
          <p:cNvPr id="5" name="Content Placeholder 20">
            <a:extLst>
              <a:ext uri="{FF2B5EF4-FFF2-40B4-BE49-F238E27FC236}">
                <a16:creationId xmlns:a16="http://schemas.microsoft.com/office/drawing/2014/main" id="{4A34D3E2-FBA5-465F-A801-395C66D7EBAA}"/>
              </a:ext>
            </a:extLst>
          </p:cNvPr>
          <p:cNvGraphicFramePr>
            <a:graphicFrameLocks noGrp="1"/>
          </p:cNvGraphicFramePr>
          <p:nvPr>
            <p:ph idx="1"/>
            <p:extLst>
              <p:ext uri="{D42A27DB-BD31-4B8C-83A1-F6EECF244321}">
                <p14:modId xmlns:p14="http://schemas.microsoft.com/office/powerpoint/2010/main" val="4211023649"/>
              </p:ext>
            </p:extLst>
          </p:nvPr>
        </p:nvGraphicFramePr>
        <p:xfrm>
          <a:off x="5183188" y="2592388"/>
          <a:ext cx="6045200" cy="35925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30133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96B4180D-E5A7-455E-9CD1-60EB022F6D70}"/>
              </a:ext>
            </a:extLst>
          </p:cNvPr>
          <p:cNvPicPr>
            <a:picLocks noChangeAspect="1"/>
          </p:cNvPicPr>
          <p:nvPr/>
        </p:nvPicPr>
        <p:blipFill rotWithShape="1">
          <a:blip r:embed="rId2"/>
          <a:srcRect r="47519"/>
          <a:stretch/>
        </p:blipFill>
        <p:spPr>
          <a:xfrm>
            <a:off x="8221211" y="2435850"/>
            <a:ext cx="3970789" cy="2860238"/>
          </a:xfrm>
          <a:prstGeom prst="rect">
            <a:avLst/>
          </a:prstGeom>
        </p:spPr>
      </p:pic>
      <p:sp>
        <p:nvSpPr>
          <p:cNvPr id="3" name="Text Placeholder 2">
            <a:extLst>
              <a:ext uri="{FF2B5EF4-FFF2-40B4-BE49-F238E27FC236}">
                <a16:creationId xmlns:a16="http://schemas.microsoft.com/office/drawing/2014/main" id="{EF2E48B2-7FAC-4C7D-AC62-690539120132}"/>
              </a:ext>
            </a:extLst>
          </p:cNvPr>
          <p:cNvSpPr>
            <a:spLocks noGrp="1"/>
          </p:cNvSpPr>
          <p:nvPr>
            <p:ph type="body" sz="half" idx="2"/>
          </p:nvPr>
        </p:nvSpPr>
        <p:spPr>
          <a:xfrm>
            <a:off x="480060" y="2431830"/>
            <a:ext cx="3811905" cy="4426170"/>
          </a:xfrm>
        </p:spPr>
        <p:txBody>
          <a:bodyPr>
            <a:normAutofit fontScale="77500" lnSpcReduction="20000"/>
          </a:bodyPr>
          <a:lstStyle/>
          <a:p>
            <a:pPr marL="342900" indent="-342900">
              <a:buFont typeface="Arial" panose="020B0604020202020204" pitchFamily="34" charset="0"/>
              <a:buChar char="•"/>
            </a:pPr>
            <a:r>
              <a:rPr lang="en-US" sz="2300" dirty="0"/>
              <a:t>From the graph we can see a </a:t>
            </a:r>
            <a:r>
              <a:rPr lang="en-US" sz="2300" b="1" dirty="0"/>
              <a:t>positive and statistically significant</a:t>
            </a:r>
            <a:r>
              <a:rPr lang="en-US" sz="2300" dirty="0"/>
              <a:t> correlation between income and expenses i.e., with increasing in income the amount spend increases.</a:t>
            </a:r>
          </a:p>
          <a:p>
            <a:pPr marL="342900" indent="-342900">
              <a:buFont typeface="Arial" panose="020B0604020202020204" pitchFamily="34" charset="0"/>
              <a:buChar char="•"/>
            </a:pPr>
            <a:r>
              <a:rPr lang="en-US" sz="2300" dirty="0"/>
              <a:t>With this knowledge we can make </a:t>
            </a:r>
            <a:r>
              <a:rPr lang="en-US" sz="2300" b="1" dirty="0"/>
              <a:t>diff. marketing strategy for diff. segments</a:t>
            </a:r>
            <a:r>
              <a:rPr lang="en-US" sz="2300" dirty="0"/>
              <a:t>. Apart from this we can </a:t>
            </a:r>
            <a:r>
              <a:rPr lang="en-US" sz="2300" b="1" dirty="0"/>
              <a:t>adjust our prices </a:t>
            </a:r>
            <a:r>
              <a:rPr lang="en-US" sz="2300" dirty="0"/>
              <a:t>to make it more lucrative for the low-income segment.</a:t>
            </a:r>
          </a:p>
          <a:p>
            <a:pPr marL="342900" indent="-342900">
              <a:buFont typeface="Arial" panose="020B0604020202020204" pitchFamily="34" charset="0"/>
              <a:buChar char="•"/>
            </a:pPr>
            <a:r>
              <a:rPr lang="en-US" sz="2300" b="1" dirty="0"/>
              <a:t>Yes</a:t>
            </a:r>
            <a:r>
              <a:rPr lang="en-US" sz="2300" dirty="0"/>
              <a:t>, its feasible for Fresh Findings to target high annual income customers.</a:t>
            </a:r>
          </a:p>
          <a:p>
            <a:pPr marL="342900" indent="-342900">
              <a:buFont typeface="Arial" panose="020B0604020202020204" pitchFamily="34" charset="0"/>
              <a:buChar char="•"/>
            </a:pPr>
            <a:endParaRPr lang="en-IN" dirty="0"/>
          </a:p>
        </p:txBody>
      </p:sp>
      <p:sp>
        <p:nvSpPr>
          <p:cNvPr id="4" name="Title 3">
            <a:extLst>
              <a:ext uri="{FF2B5EF4-FFF2-40B4-BE49-F238E27FC236}">
                <a16:creationId xmlns:a16="http://schemas.microsoft.com/office/drawing/2014/main" id="{FF94D840-52E5-48EE-B232-E21F515CA6B7}"/>
              </a:ext>
            </a:extLst>
          </p:cNvPr>
          <p:cNvSpPr>
            <a:spLocks noGrp="1"/>
          </p:cNvSpPr>
          <p:nvPr>
            <p:ph type="title"/>
          </p:nvPr>
        </p:nvSpPr>
        <p:spPr>
          <a:xfrm>
            <a:off x="893008" y="540734"/>
            <a:ext cx="10268712" cy="1700784"/>
          </a:xfrm>
        </p:spPr>
        <p:txBody>
          <a:bodyPr>
            <a:normAutofit fontScale="90000"/>
          </a:bodyPr>
          <a:lstStyle/>
          <a:p>
            <a:r>
              <a:rPr lang="en-IN" sz="7300" dirty="0"/>
              <a:t>TASK 2:</a:t>
            </a:r>
            <a:br>
              <a:rPr lang="en-IN" dirty="0"/>
            </a:br>
            <a:r>
              <a:rPr lang="en-US" sz="2700" b="0" i="0" u="none" strike="noStrike" baseline="0" dirty="0"/>
              <a:t>correlation between the annual income and the amount of</a:t>
            </a:r>
            <a:br>
              <a:rPr lang="en-US" sz="6600" b="0" i="0" u="none" strike="noStrike" baseline="0" dirty="0"/>
            </a:br>
            <a:r>
              <a:rPr lang="en-US" sz="2700" b="0" i="0" u="none" strike="noStrike" baseline="0" dirty="0"/>
              <a:t>spending in the last 2 years:</a:t>
            </a:r>
            <a:endParaRPr lang="en-IN" sz="2700" dirty="0"/>
          </a:p>
        </p:txBody>
      </p:sp>
      <p:graphicFrame>
        <p:nvGraphicFramePr>
          <p:cNvPr id="5" name="Content Placeholder 4">
            <a:extLst>
              <a:ext uri="{FF2B5EF4-FFF2-40B4-BE49-F238E27FC236}">
                <a16:creationId xmlns:a16="http://schemas.microsoft.com/office/drawing/2014/main" id="{8058808D-4FE5-44E6-BA89-3A13E9DAFB76}"/>
              </a:ext>
            </a:extLst>
          </p:cNvPr>
          <p:cNvGraphicFramePr>
            <a:graphicFrameLocks noGrp="1"/>
          </p:cNvGraphicFramePr>
          <p:nvPr>
            <p:ph idx="1"/>
            <p:extLst>
              <p:ext uri="{D42A27DB-BD31-4B8C-83A1-F6EECF244321}">
                <p14:modId xmlns:p14="http://schemas.microsoft.com/office/powerpoint/2010/main" val="2783892096"/>
              </p:ext>
            </p:extLst>
          </p:nvPr>
        </p:nvGraphicFramePr>
        <p:xfrm>
          <a:off x="4680426" y="2591850"/>
          <a:ext cx="4265454" cy="289455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DAE0372E-9DE7-4987-8723-898F02BE025B}"/>
              </a:ext>
            </a:extLst>
          </p:cNvPr>
          <p:cNvSpPr txBox="1"/>
          <p:nvPr/>
        </p:nvSpPr>
        <p:spPr>
          <a:xfrm>
            <a:off x="5273040" y="5486400"/>
            <a:ext cx="6156960" cy="923330"/>
          </a:xfrm>
          <a:prstGeom prst="rect">
            <a:avLst/>
          </a:prstGeom>
          <a:noFill/>
        </p:spPr>
        <p:txBody>
          <a:bodyPr wrap="square" rtlCol="0">
            <a:spAutoFit/>
          </a:bodyPr>
          <a:lstStyle/>
          <a:p>
            <a:r>
              <a:rPr lang="en-US" b="1" dirty="0">
                <a:solidFill>
                  <a:srgbClr val="000000"/>
                </a:solidFill>
              </a:rPr>
              <a:t>The c</a:t>
            </a:r>
            <a:r>
              <a:rPr lang="en-US" b="1" i="0" dirty="0">
                <a:solidFill>
                  <a:srgbClr val="000000"/>
                </a:solidFill>
                <a:effectLst/>
              </a:rPr>
              <a:t>orrelation between the annual income and the amount of spending in the last 2 years 0.6328059712370238.</a:t>
            </a:r>
          </a:p>
          <a:p>
            <a:endParaRPr lang="en-IN" dirty="0"/>
          </a:p>
        </p:txBody>
      </p:sp>
    </p:spTree>
    <p:extLst>
      <p:ext uri="{BB962C8B-B14F-4D97-AF65-F5344CB8AC3E}">
        <p14:creationId xmlns:p14="http://schemas.microsoft.com/office/powerpoint/2010/main" val="3982592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E8B48F-0B79-4D38-BDCA-CBA6B6D586C4}"/>
              </a:ext>
            </a:extLst>
          </p:cNvPr>
          <p:cNvSpPr>
            <a:spLocks noGrp="1"/>
          </p:cNvSpPr>
          <p:nvPr>
            <p:ph type="title"/>
          </p:nvPr>
        </p:nvSpPr>
        <p:spPr>
          <a:xfrm>
            <a:off x="961644" y="554914"/>
            <a:ext cx="10268712" cy="1700784"/>
          </a:xfrm>
        </p:spPr>
        <p:txBody>
          <a:bodyPr>
            <a:normAutofit fontScale="90000"/>
          </a:bodyPr>
          <a:lstStyle/>
          <a:p>
            <a:r>
              <a:rPr lang="en-IN" sz="7300" dirty="0"/>
              <a:t>TASK 3:</a:t>
            </a:r>
            <a:br>
              <a:rPr lang="en-IN" dirty="0"/>
            </a:br>
            <a:r>
              <a:rPr lang="en-IN" sz="2700" dirty="0"/>
              <a:t>relation between expenditure on wine &amp; Married and educated people:</a:t>
            </a:r>
          </a:p>
        </p:txBody>
      </p:sp>
      <p:graphicFrame>
        <p:nvGraphicFramePr>
          <p:cNvPr id="7" name="Content Placeholder 4">
            <a:extLst>
              <a:ext uri="{FF2B5EF4-FFF2-40B4-BE49-F238E27FC236}">
                <a16:creationId xmlns:a16="http://schemas.microsoft.com/office/drawing/2014/main" id="{2D46DA57-94CA-4F6B-8ED7-1BFFF95A13FC}"/>
              </a:ext>
            </a:extLst>
          </p:cNvPr>
          <p:cNvGraphicFramePr>
            <a:graphicFrameLocks noGrp="1"/>
          </p:cNvGraphicFramePr>
          <p:nvPr>
            <p:ph sz="half" idx="2"/>
            <p:extLst>
              <p:ext uri="{D42A27DB-BD31-4B8C-83A1-F6EECF244321}">
                <p14:modId xmlns:p14="http://schemas.microsoft.com/office/powerpoint/2010/main" val="1759312210"/>
              </p:ext>
            </p:extLst>
          </p:nvPr>
        </p:nvGraphicFramePr>
        <p:xfrm>
          <a:off x="1110713" y="2396908"/>
          <a:ext cx="4052635" cy="2657159"/>
        </p:xfrm>
        <a:graphic>
          <a:graphicData uri="http://schemas.openxmlformats.org/drawingml/2006/table">
            <a:tbl>
              <a:tblPr firstRow="1" bandRow="1">
                <a:tableStyleId>{8EC20E35-A176-4012-BC5E-935CFFF8708E}</a:tableStyleId>
              </a:tblPr>
              <a:tblGrid>
                <a:gridCol w="1679985">
                  <a:extLst>
                    <a:ext uri="{9D8B030D-6E8A-4147-A177-3AD203B41FA5}">
                      <a16:colId xmlns:a16="http://schemas.microsoft.com/office/drawing/2014/main" val="882090670"/>
                    </a:ext>
                  </a:extLst>
                </a:gridCol>
                <a:gridCol w="2372650">
                  <a:extLst>
                    <a:ext uri="{9D8B030D-6E8A-4147-A177-3AD203B41FA5}">
                      <a16:colId xmlns:a16="http://schemas.microsoft.com/office/drawing/2014/main" val="3461027939"/>
                    </a:ext>
                  </a:extLst>
                </a:gridCol>
              </a:tblGrid>
              <a:tr h="392085">
                <a:tc>
                  <a:txBody>
                    <a:bodyPr/>
                    <a:lstStyle/>
                    <a:p>
                      <a:pPr algn="ctr" fontAlgn="b"/>
                      <a:r>
                        <a:rPr lang="en-IN" sz="1600" b="1" i="0" u="none" strike="noStrike" dirty="0">
                          <a:solidFill>
                            <a:schemeClr val="bg1"/>
                          </a:solidFill>
                          <a:effectLst/>
                          <a:latin typeface="+mj-lt"/>
                        </a:rPr>
                        <a:t>Education</a:t>
                      </a:r>
                    </a:p>
                  </a:txBody>
                  <a:tcPr marL="209055" marR="156791" marT="104527" marB="104527" anchor="b">
                    <a:solidFill>
                      <a:schemeClr val="tx1"/>
                    </a:solidFill>
                  </a:tcPr>
                </a:tc>
                <a:tc>
                  <a:txBody>
                    <a:bodyPr/>
                    <a:lstStyle/>
                    <a:p>
                      <a:pPr algn="ctr" fontAlgn="b"/>
                      <a:r>
                        <a:rPr lang="en-IN" sz="1600" u="none" strike="noStrike" dirty="0">
                          <a:solidFill>
                            <a:schemeClr val="bg1"/>
                          </a:solidFill>
                          <a:effectLst/>
                          <a:latin typeface="+mj-lt"/>
                        </a:rPr>
                        <a:t>Average expenditure on Wines</a:t>
                      </a:r>
                      <a:endParaRPr lang="en-IN" sz="1600" b="1" i="0" u="none" strike="noStrike" dirty="0">
                        <a:solidFill>
                          <a:schemeClr val="bg1"/>
                        </a:solidFill>
                        <a:effectLst/>
                        <a:latin typeface="+mj-lt"/>
                      </a:endParaRPr>
                    </a:p>
                  </a:txBody>
                  <a:tcPr marL="209055" marR="156791" marT="104527" marB="104527" anchor="b"/>
                </a:tc>
                <a:extLst>
                  <a:ext uri="{0D108BD9-81ED-4DB2-BD59-A6C34878D82A}">
                    <a16:rowId xmlns:a16="http://schemas.microsoft.com/office/drawing/2014/main" val="3926417581"/>
                  </a:ext>
                </a:extLst>
              </a:tr>
              <a:tr h="392085">
                <a:tc>
                  <a:txBody>
                    <a:bodyPr/>
                    <a:lstStyle/>
                    <a:p>
                      <a:pPr algn="ctr" fontAlgn="b"/>
                      <a:r>
                        <a:rPr lang="en-IN" sz="1200" u="none" strike="noStrike" dirty="0">
                          <a:solidFill>
                            <a:schemeClr val="tx1">
                              <a:lumMod val="75000"/>
                              <a:lumOff val="25000"/>
                            </a:schemeClr>
                          </a:solidFill>
                          <a:effectLst/>
                        </a:rPr>
                        <a:t>Basic</a:t>
                      </a:r>
                      <a:endParaRPr lang="en-IN" sz="1200" b="0" i="0" u="none" strike="noStrike" dirty="0">
                        <a:solidFill>
                          <a:schemeClr val="tx1">
                            <a:lumMod val="75000"/>
                            <a:lumOff val="25000"/>
                          </a:schemeClr>
                        </a:solidFill>
                        <a:effectLst/>
                        <a:latin typeface="Calibri" panose="020F0502020204030204" pitchFamily="34" charset="0"/>
                      </a:endParaRPr>
                    </a:p>
                  </a:txBody>
                  <a:tcPr marL="209055" marR="156791" marT="104527" marB="104527" anchor="b"/>
                </a:tc>
                <a:tc>
                  <a:txBody>
                    <a:bodyPr/>
                    <a:lstStyle/>
                    <a:p>
                      <a:pPr algn="ctr" fontAlgn="b"/>
                      <a:r>
                        <a:rPr lang="en-IN" sz="1200" u="none" strike="noStrike" dirty="0">
                          <a:solidFill>
                            <a:schemeClr val="tx1">
                              <a:lumMod val="75000"/>
                              <a:lumOff val="25000"/>
                            </a:schemeClr>
                          </a:solidFill>
                          <a:effectLst/>
                        </a:rPr>
                        <a:t>18.375</a:t>
                      </a:r>
                      <a:endParaRPr lang="en-IN" sz="1200" b="0" i="0" u="none" strike="noStrike" dirty="0">
                        <a:solidFill>
                          <a:schemeClr val="tx1">
                            <a:lumMod val="75000"/>
                            <a:lumOff val="25000"/>
                          </a:schemeClr>
                        </a:solidFill>
                        <a:effectLst/>
                        <a:latin typeface="Calibri" panose="020F0502020204030204" pitchFamily="34" charset="0"/>
                      </a:endParaRPr>
                    </a:p>
                  </a:txBody>
                  <a:tcPr marL="209055" marR="156791" marT="104527" marB="104527" anchor="b"/>
                </a:tc>
                <a:extLst>
                  <a:ext uri="{0D108BD9-81ED-4DB2-BD59-A6C34878D82A}">
                    <a16:rowId xmlns:a16="http://schemas.microsoft.com/office/drawing/2014/main" val="1924665067"/>
                  </a:ext>
                </a:extLst>
              </a:tr>
              <a:tr h="392085">
                <a:tc>
                  <a:txBody>
                    <a:bodyPr/>
                    <a:lstStyle/>
                    <a:p>
                      <a:pPr algn="ctr" fontAlgn="b"/>
                      <a:r>
                        <a:rPr lang="en-IN" sz="1200" u="none" strike="noStrike" dirty="0">
                          <a:solidFill>
                            <a:schemeClr val="tx1">
                              <a:lumMod val="75000"/>
                              <a:lumOff val="25000"/>
                            </a:schemeClr>
                          </a:solidFill>
                          <a:effectLst/>
                        </a:rPr>
                        <a:t>12 Class</a:t>
                      </a:r>
                      <a:endParaRPr lang="en-IN" sz="1200" b="0" i="0" u="none" strike="noStrike" dirty="0">
                        <a:solidFill>
                          <a:schemeClr val="tx1">
                            <a:lumMod val="75000"/>
                            <a:lumOff val="25000"/>
                          </a:schemeClr>
                        </a:solidFill>
                        <a:effectLst/>
                        <a:latin typeface="Calibri" panose="020F0502020204030204" pitchFamily="34" charset="0"/>
                      </a:endParaRPr>
                    </a:p>
                  </a:txBody>
                  <a:tcPr marL="209055" marR="156791" marT="104527" marB="104527" anchor="b"/>
                </a:tc>
                <a:tc>
                  <a:txBody>
                    <a:bodyPr/>
                    <a:lstStyle/>
                    <a:p>
                      <a:pPr algn="ctr" fontAlgn="b"/>
                      <a:r>
                        <a:rPr lang="en-IN" sz="1200" u="none" strike="noStrike" dirty="0">
                          <a:solidFill>
                            <a:schemeClr val="tx1">
                              <a:lumMod val="75000"/>
                              <a:lumOff val="25000"/>
                            </a:schemeClr>
                          </a:solidFill>
                          <a:effectLst/>
                        </a:rPr>
                        <a:t>133.1052632</a:t>
                      </a:r>
                      <a:endParaRPr lang="en-IN" sz="1200" b="0" i="0" u="none" strike="noStrike" dirty="0">
                        <a:solidFill>
                          <a:schemeClr val="tx1">
                            <a:lumMod val="75000"/>
                            <a:lumOff val="25000"/>
                          </a:schemeClr>
                        </a:solidFill>
                        <a:effectLst/>
                        <a:latin typeface="Calibri" panose="020F0502020204030204" pitchFamily="34" charset="0"/>
                      </a:endParaRPr>
                    </a:p>
                  </a:txBody>
                  <a:tcPr marL="209055" marR="156791" marT="104527" marB="104527" anchor="b"/>
                </a:tc>
                <a:extLst>
                  <a:ext uri="{0D108BD9-81ED-4DB2-BD59-A6C34878D82A}">
                    <a16:rowId xmlns:a16="http://schemas.microsoft.com/office/drawing/2014/main" val="2239652575"/>
                  </a:ext>
                </a:extLst>
              </a:tr>
              <a:tr h="392085">
                <a:tc>
                  <a:txBody>
                    <a:bodyPr/>
                    <a:lstStyle/>
                    <a:p>
                      <a:pPr algn="ctr" fontAlgn="b"/>
                      <a:r>
                        <a:rPr lang="en-IN" sz="1200" u="none" strike="noStrike">
                          <a:solidFill>
                            <a:schemeClr val="tx1">
                              <a:lumMod val="75000"/>
                              <a:lumOff val="25000"/>
                            </a:schemeClr>
                          </a:solidFill>
                          <a:effectLst/>
                        </a:rPr>
                        <a:t>Graduation</a:t>
                      </a:r>
                      <a:endParaRPr lang="en-IN" sz="1200" b="0" i="0" u="none" strike="noStrike">
                        <a:solidFill>
                          <a:schemeClr val="tx1">
                            <a:lumMod val="75000"/>
                            <a:lumOff val="25000"/>
                          </a:schemeClr>
                        </a:solidFill>
                        <a:effectLst/>
                        <a:latin typeface="Calibri" panose="020F0502020204030204" pitchFamily="34" charset="0"/>
                      </a:endParaRPr>
                    </a:p>
                  </a:txBody>
                  <a:tcPr marL="209055" marR="156791" marT="104527" marB="104527" anchor="b"/>
                </a:tc>
                <a:tc>
                  <a:txBody>
                    <a:bodyPr/>
                    <a:lstStyle/>
                    <a:p>
                      <a:pPr algn="ctr" fontAlgn="b"/>
                      <a:r>
                        <a:rPr lang="en-IN" sz="1200" u="none" strike="noStrike" dirty="0">
                          <a:solidFill>
                            <a:schemeClr val="tx1">
                              <a:lumMod val="75000"/>
                              <a:lumOff val="25000"/>
                            </a:schemeClr>
                          </a:solidFill>
                          <a:effectLst/>
                        </a:rPr>
                        <a:t>278.2128852</a:t>
                      </a:r>
                      <a:endParaRPr lang="en-IN" sz="1200" b="0" i="0" u="none" strike="noStrike" dirty="0">
                        <a:solidFill>
                          <a:schemeClr val="tx1">
                            <a:lumMod val="75000"/>
                            <a:lumOff val="25000"/>
                          </a:schemeClr>
                        </a:solidFill>
                        <a:effectLst/>
                        <a:latin typeface="Calibri" panose="020F0502020204030204" pitchFamily="34" charset="0"/>
                      </a:endParaRPr>
                    </a:p>
                  </a:txBody>
                  <a:tcPr marL="209055" marR="156791" marT="104527" marB="104527" anchor="b"/>
                </a:tc>
                <a:extLst>
                  <a:ext uri="{0D108BD9-81ED-4DB2-BD59-A6C34878D82A}">
                    <a16:rowId xmlns:a16="http://schemas.microsoft.com/office/drawing/2014/main" val="1810034931"/>
                  </a:ext>
                </a:extLst>
              </a:tr>
              <a:tr h="392085">
                <a:tc>
                  <a:txBody>
                    <a:bodyPr/>
                    <a:lstStyle/>
                    <a:p>
                      <a:pPr algn="ctr" fontAlgn="b"/>
                      <a:r>
                        <a:rPr lang="en-IN" sz="1200" u="none" strike="noStrike" dirty="0">
                          <a:solidFill>
                            <a:schemeClr val="tx1">
                              <a:lumMod val="75000"/>
                              <a:lumOff val="25000"/>
                            </a:schemeClr>
                          </a:solidFill>
                          <a:effectLst/>
                        </a:rPr>
                        <a:t>Master</a:t>
                      </a:r>
                      <a:endParaRPr lang="en-IN" sz="1200" b="0" i="0" u="none" strike="noStrike" dirty="0">
                        <a:solidFill>
                          <a:schemeClr val="tx1">
                            <a:lumMod val="75000"/>
                            <a:lumOff val="25000"/>
                          </a:schemeClr>
                        </a:solidFill>
                        <a:effectLst/>
                        <a:latin typeface="Calibri" panose="020F0502020204030204" pitchFamily="34" charset="0"/>
                      </a:endParaRPr>
                    </a:p>
                  </a:txBody>
                  <a:tcPr marL="209055" marR="156791" marT="104527" marB="104527" anchor="b"/>
                </a:tc>
                <a:tc>
                  <a:txBody>
                    <a:bodyPr/>
                    <a:lstStyle/>
                    <a:p>
                      <a:pPr algn="ctr" fontAlgn="b"/>
                      <a:r>
                        <a:rPr lang="en-IN" sz="1200" u="none" strike="noStrike">
                          <a:solidFill>
                            <a:schemeClr val="tx1">
                              <a:lumMod val="75000"/>
                              <a:lumOff val="25000"/>
                            </a:schemeClr>
                          </a:solidFill>
                          <a:effectLst/>
                        </a:rPr>
                        <a:t>328.4836066</a:t>
                      </a:r>
                      <a:endParaRPr lang="en-IN" sz="1200" b="0" i="0" u="none" strike="noStrike">
                        <a:solidFill>
                          <a:schemeClr val="tx1">
                            <a:lumMod val="75000"/>
                            <a:lumOff val="25000"/>
                          </a:schemeClr>
                        </a:solidFill>
                        <a:effectLst/>
                        <a:latin typeface="Calibri" panose="020F0502020204030204" pitchFamily="34" charset="0"/>
                      </a:endParaRPr>
                    </a:p>
                  </a:txBody>
                  <a:tcPr marL="209055" marR="156791" marT="104527" marB="104527" anchor="b"/>
                </a:tc>
                <a:extLst>
                  <a:ext uri="{0D108BD9-81ED-4DB2-BD59-A6C34878D82A}">
                    <a16:rowId xmlns:a16="http://schemas.microsoft.com/office/drawing/2014/main" val="3109622714"/>
                  </a:ext>
                </a:extLst>
              </a:tr>
              <a:tr h="392085">
                <a:tc>
                  <a:txBody>
                    <a:bodyPr/>
                    <a:lstStyle/>
                    <a:p>
                      <a:pPr algn="ctr" fontAlgn="b"/>
                      <a:r>
                        <a:rPr lang="en-IN" sz="1200" u="none" strike="noStrike" dirty="0">
                          <a:solidFill>
                            <a:schemeClr val="tx1">
                              <a:lumMod val="75000"/>
                              <a:lumOff val="25000"/>
                            </a:schemeClr>
                          </a:solidFill>
                          <a:effectLst/>
                        </a:rPr>
                        <a:t>PhD</a:t>
                      </a:r>
                      <a:endParaRPr lang="en-IN" sz="1200" b="0" i="0" u="none" strike="noStrike" dirty="0">
                        <a:solidFill>
                          <a:schemeClr val="tx1">
                            <a:lumMod val="75000"/>
                            <a:lumOff val="25000"/>
                          </a:schemeClr>
                        </a:solidFill>
                        <a:effectLst/>
                        <a:latin typeface="Calibri" panose="020F0502020204030204" pitchFamily="34" charset="0"/>
                      </a:endParaRPr>
                    </a:p>
                  </a:txBody>
                  <a:tcPr marL="209055" marR="156791" marT="104527" marB="104527" anchor="b"/>
                </a:tc>
                <a:tc>
                  <a:txBody>
                    <a:bodyPr/>
                    <a:lstStyle/>
                    <a:p>
                      <a:pPr algn="ctr" fontAlgn="b"/>
                      <a:r>
                        <a:rPr lang="en-IN" sz="1200" u="none" strike="noStrike" dirty="0">
                          <a:solidFill>
                            <a:schemeClr val="tx1">
                              <a:lumMod val="75000"/>
                              <a:lumOff val="25000"/>
                            </a:schemeClr>
                          </a:solidFill>
                          <a:effectLst/>
                        </a:rPr>
                        <a:t>413.6036585</a:t>
                      </a:r>
                      <a:endParaRPr lang="en-IN" sz="1200" b="0" i="0" u="none" strike="noStrike" dirty="0">
                        <a:solidFill>
                          <a:schemeClr val="tx1">
                            <a:lumMod val="75000"/>
                            <a:lumOff val="25000"/>
                          </a:schemeClr>
                        </a:solidFill>
                        <a:effectLst/>
                        <a:latin typeface="Calibri" panose="020F0502020204030204" pitchFamily="34" charset="0"/>
                      </a:endParaRPr>
                    </a:p>
                  </a:txBody>
                  <a:tcPr marL="209055" marR="156791" marT="104527" marB="104527" anchor="b"/>
                </a:tc>
                <a:extLst>
                  <a:ext uri="{0D108BD9-81ED-4DB2-BD59-A6C34878D82A}">
                    <a16:rowId xmlns:a16="http://schemas.microsoft.com/office/drawing/2014/main" val="1827010057"/>
                  </a:ext>
                </a:extLst>
              </a:tr>
            </a:tbl>
          </a:graphicData>
        </a:graphic>
      </p:graphicFrame>
      <p:graphicFrame>
        <p:nvGraphicFramePr>
          <p:cNvPr id="8" name="Content Placeholder 7">
            <a:extLst>
              <a:ext uri="{FF2B5EF4-FFF2-40B4-BE49-F238E27FC236}">
                <a16:creationId xmlns:a16="http://schemas.microsoft.com/office/drawing/2014/main" id="{A7E0B72E-5C56-4648-B0F5-38642F744335}"/>
              </a:ext>
            </a:extLst>
          </p:cNvPr>
          <p:cNvGraphicFramePr>
            <a:graphicFrameLocks noGrp="1"/>
          </p:cNvGraphicFramePr>
          <p:nvPr>
            <p:ph sz="half" idx="1"/>
            <p:extLst>
              <p:ext uri="{D42A27DB-BD31-4B8C-83A1-F6EECF244321}">
                <p14:modId xmlns:p14="http://schemas.microsoft.com/office/powerpoint/2010/main" val="921010229"/>
              </p:ext>
            </p:extLst>
          </p:nvPr>
        </p:nvGraphicFramePr>
        <p:xfrm>
          <a:off x="6488783" y="2352733"/>
          <a:ext cx="4814887" cy="3594100"/>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E85AADDF-0815-4467-BE7F-B28B0E925DE1}"/>
              </a:ext>
            </a:extLst>
          </p:cNvPr>
          <p:cNvSpPr txBox="1"/>
          <p:nvPr/>
        </p:nvSpPr>
        <p:spPr>
          <a:xfrm>
            <a:off x="770884" y="5054067"/>
            <a:ext cx="4732294"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Yes, the assumption is </a:t>
            </a:r>
            <a:r>
              <a:rPr lang="en-US" sz="2000" b="1" dirty="0"/>
              <a:t>TRUE</a:t>
            </a:r>
            <a:r>
              <a:rPr lang="en-US" sz="2000" dirty="0"/>
              <a:t>. From the graph &amp; table we can see with </a:t>
            </a:r>
            <a:r>
              <a:rPr lang="en-US" sz="2000" b="1" dirty="0"/>
              <a:t>increase in educational level </a:t>
            </a:r>
            <a:r>
              <a:rPr lang="en-US" sz="2000" dirty="0"/>
              <a:t>of the married people the </a:t>
            </a:r>
            <a:r>
              <a:rPr lang="en-US" sz="2000" b="1" dirty="0"/>
              <a:t>avg. expenditure on wine increases</a:t>
            </a:r>
            <a:r>
              <a:rPr lang="en-US" sz="2000" dirty="0"/>
              <a:t>. </a:t>
            </a:r>
            <a:endParaRPr lang="en-IN" sz="2000" dirty="0"/>
          </a:p>
        </p:txBody>
      </p:sp>
    </p:spTree>
    <p:extLst>
      <p:ext uri="{BB962C8B-B14F-4D97-AF65-F5344CB8AC3E}">
        <p14:creationId xmlns:p14="http://schemas.microsoft.com/office/powerpoint/2010/main" val="3709921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E32FB-0DF1-4B91-AEDE-1FC7BB34EA50}"/>
              </a:ext>
            </a:extLst>
          </p:cNvPr>
          <p:cNvSpPr>
            <a:spLocks noGrp="1"/>
          </p:cNvSpPr>
          <p:nvPr>
            <p:ph type="title"/>
          </p:nvPr>
        </p:nvSpPr>
        <p:spPr/>
        <p:txBody>
          <a:bodyPr vert="horz" lIns="91440" tIns="45720" rIns="91440" bIns="45720" rtlCol="0" anchor="ctr">
            <a:normAutofit/>
          </a:bodyPr>
          <a:lstStyle/>
          <a:p>
            <a:r>
              <a:rPr lang="en-US" sz="2400" b="0" i="0" u="none" strike="noStrike" kern="1200" cap="all" spc="120" baseline="0" dirty="0">
                <a:solidFill>
                  <a:schemeClr val="bg1"/>
                </a:solidFill>
                <a:latin typeface="+mj-lt"/>
                <a:ea typeface="+mj-ea"/>
                <a:cs typeface="+mj-cs"/>
              </a:rPr>
              <a:t>whether Educated and Married Customers are independent:</a:t>
            </a:r>
            <a:endParaRPr lang="en-US" sz="2400" kern="1200" cap="all" spc="120" baseline="0" dirty="0">
              <a:solidFill>
                <a:schemeClr val="bg1"/>
              </a:solidFill>
              <a:latin typeface="+mj-lt"/>
              <a:ea typeface="+mj-ea"/>
              <a:cs typeface="+mj-cs"/>
            </a:endParaRPr>
          </a:p>
        </p:txBody>
      </p:sp>
      <p:graphicFrame>
        <p:nvGraphicFramePr>
          <p:cNvPr id="8" name="Content Placeholder 4">
            <a:extLst>
              <a:ext uri="{FF2B5EF4-FFF2-40B4-BE49-F238E27FC236}">
                <a16:creationId xmlns:a16="http://schemas.microsoft.com/office/drawing/2014/main" id="{01916204-C590-41B5-9362-767785E8B9F0}"/>
              </a:ext>
            </a:extLst>
          </p:cNvPr>
          <p:cNvGraphicFramePr>
            <a:graphicFrameLocks noGrp="1"/>
          </p:cNvGraphicFramePr>
          <p:nvPr>
            <p:ph sz="half" idx="2"/>
            <p:extLst>
              <p:ext uri="{D42A27DB-BD31-4B8C-83A1-F6EECF244321}">
                <p14:modId xmlns:p14="http://schemas.microsoft.com/office/powerpoint/2010/main" val="1003857866"/>
              </p:ext>
            </p:extLst>
          </p:nvPr>
        </p:nvGraphicFramePr>
        <p:xfrm>
          <a:off x="0" y="2314415"/>
          <a:ext cx="6394473" cy="3188662"/>
        </p:xfrm>
        <a:graphic>
          <a:graphicData uri="http://schemas.openxmlformats.org/drawingml/2006/table">
            <a:tbl>
              <a:tblPr firstRow="1" bandRow="1">
                <a:tableStyleId>{073A0DAA-6AF3-43AB-8588-CEC1D06C72B9}</a:tableStyleId>
              </a:tblPr>
              <a:tblGrid>
                <a:gridCol w="956818">
                  <a:extLst>
                    <a:ext uri="{9D8B030D-6E8A-4147-A177-3AD203B41FA5}">
                      <a16:colId xmlns:a16="http://schemas.microsoft.com/office/drawing/2014/main" val="2149214531"/>
                    </a:ext>
                  </a:extLst>
                </a:gridCol>
                <a:gridCol w="901919">
                  <a:extLst>
                    <a:ext uri="{9D8B030D-6E8A-4147-A177-3AD203B41FA5}">
                      <a16:colId xmlns:a16="http://schemas.microsoft.com/office/drawing/2014/main" val="633869445"/>
                    </a:ext>
                  </a:extLst>
                </a:gridCol>
                <a:gridCol w="964661">
                  <a:extLst>
                    <a:ext uri="{9D8B030D-6E8A-4147-A177-3AD203B41FA5}">
                      <a16:colId xmlns:a16="http://schemas.microsoft.com/office/drawing/2014/main" val="2214204888"/>
                    </a:ext>
                  </a:extLst>
                </a:gridCol>
                <a:gridCol w="783820">
                  <a:extLst>
                    <a:ext uri="{9D8B030D-6E8A-4147-A177-3AD203B41FA5}">
                      <a16:colId xmlns:a16="http://schemas.microsoft.com/office/drawing/2014/main" val="1173539485"/>
                    </a:ext>
                  </a:extLst>
                </a:gridCol>
                <a:gridCol w="929085">
                  <a:extLst>
                    <a:ext uri="{9D8B030D-6E8A-4147-A177-3AD203B41FA5}">
                      <a16:colId xmlns:a16="http://schemas.microsoft.com/office/drawing/2014/main" val="4289212108"/>
                    </a:ext>
                  </a:extLst>
                </a:gridCol>
                <a:gridCol w="929085">
                  <a:extLst>
                    <a:ext uri="{9D8B030D-6E8A-4147-A177-3AD203B41FA5}">
                      <a16:colId xmlns:a16="http://schemas.microsoft.com/office/drawing/2014/main" val="2020298781"/>
                    </a:ext>
                  </a:extLst>
                </a:gridCol>
                <a:gridCol w="929085">
                  <a:extLst>
                    <a:ext uri="{9D8B030D-6E8A-4147-A177-3AD203B41FA5}">
                      <a16:colId xmlns:a16="http://schemas.microsoft.com/office/drawing/2014/main" val="1062503481"/>
                    </a:ext>
                  </a:extLst>
                </a:gridCol>
              </a:tblGrid>
              <a:tr h="392567">
                <a:tc>
                  <a:txBody>
                    <a:bodyPr/>
                    <a:lstStyle/>
                    <a:p>
                      <a:pPr algn="ctr" fontAlgn="b">
                        <a:spcBef>
                          <a:spcPts val="0"/>
                        </a:spcBef>
                        <a:spcAft>
                          <a:spcPts val="0"/>
                        </a:spcAft>
                      </a:pPr>
                      <a:r>
                        <a:rPr lang="en-IN" sz="1600" b="1" u="none" strike="noStrike" dirty="0">
                          <a:solidFill>
                            <a:schemeClr val="bg1"/>
                          </a:solidFill>
                          <a:effectLst/>
                        </a:rPr>
                        <a:t>Education</a:t>
                      </a:r>
                      <a:endParaRPr lang="en-IN" sz="2700" b="0" i="0" u="none" strike="noStrike" dirty="0">
                        <a:solidFill>
                          <a:schemeClr val="bg1"/>
                        </a:solidFill>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600" b="1" u="none" strike="noStrike" dirty="0">
                          <a:solidFill>
                            <a:schemeClr val="bg1"/>
                          </a:solidFill>
                          <a:effectLst/>
                        </a:rPr>
                        <a:t>Divorced</a:t>
                      </a:r>
                      <a:endParaRPr lang="en-IN" sz="2700" b="0" i="0" u="none" strike="noStrike" dirty="0">
                        <a:solidFill>
                          <a:schemeClr val="bg1"/>
                        </a:solidFill>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600" b="1" u="none" strike="noStrike" dirty="0">
                          <a:solidFill>
                            <a:schemeClr val="bg1"/>
                          </a:solidFill>
                          <a:effectLst/>
                        </a:rPr>
                        <a:t>Married</a:t>
                      </a:r>
                      <a:endParaRPr lang="en-IN" sz="2700" b="0" i="0" u="none" strike="noStrike" dirty="0">
                        <a:solidFill>
                          <a:schemeClr val="bg1"/>
                        </a:solidFill>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600" b="1" u="none" strike="noStrike" dirty="0">
                          <a:solidFill>
                            <a:schemeClr val="bg1"/>
                          </a:solidFill>
                          <a:effectLst/>
                        </a:rPr>
                        <a:t>Single</a:t>
                      </a:r>
                      <a:endParaRPr lang="en-IN" sz="2700" b="0" i="0" u="none" strike="noStrike" dirty="0">
                        <a:solidFill>
                          <a:schemeClr val="bg1"/>
                        </a:solidFill>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600" b="1" u="none" strike="noStrike" dirty="0">
                          <a:solidFill>
                            <a:schemeClr val="bg1"/>
                          </a:solidFill>
                          <a:effectLst/>
                        </a:rPr>
                        <a:t>Together</a:t>
                      </a:r>
                      <a:endParaRPr lang="en-IN" sz="2700" b="0" i="0" u="none" strike="noStrike" dirty="0">
                        <a:solidFill>
                          <a:schemeClr val="bg1"/>
                        </a:solidFill>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600" b="1" u="none" strike="noStrike" dirty="0">
                          <a:solidFill>
                            <a:schemeClr val="bg1"/>
                          </a:solidFill>
                          <a:effectLst/>
                        </a:rPr>
                        <a:t>Widow</a:t>
                      </a:r>
                      <a:endParaRPr lang="en-IN" sz="2700" b="0" i="0" u="none" strike="noStrike" dirty="0">
                        <a:solidFill>
                          <a:schemeClr val="bg1"/>
                        </a:solidFill>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600" b="1" u="none" strike="noStrike" dirty="0">
                          <a:solidFill>
                            <a:schemeClr val="bg1"/>
                          </a:solidFill>
                          <a:effectLst/>
                        </a:rPr>
                        <a:t>Grand Total</a:t>
                      </a:r>
                      <a:endParaRPr lang="en-IN" sz="2700" b="0" i="0" u="none" strike="noStrike" dirty="0">
                        <a:solidFill>
                          <a:schemeClr val="bg1"/>
                        </a:solidFill>
                        <a:effectLst/>
                        <a:latin typeface="Arial" panose="020B0604020202020204" pitchFamily="34" charset="0"/>
                      </a:endParaRPr>
                    </a:p>
                  </a:txBody>
                  <a:tcPr marL="11386" marR="11386" marT="11386" marB="0" anchor="b"/>
                </a:tc>
                <a:extLst>
                  <a:ext uri="{0D108BD9-81ED-4DB2-BD59-A6C34878D82A}">
                    <a16:rowId xmlns:a16="http://schemas.microsoft.com/office/drawing/2014/main" val="451092377"/>
                  </a:ext>
                </a:extLst>
              </a:tr>
              <a:tr h="344615">
                <a:tc>
                  <a:txBody>
                    <a:bodyPr/>
                    <a:lstStyle/>
                    <a:p>
                      <a:pPr algn="ctr" fontAlgn="b">
                        <a:spcBef>
                          <a:spcPts val="0"/>
                        </a:spcBef>
                        <a:spcAft>
                          <a:spcPts val="0"/>
                        </a:spcAft>
                      </a:pPr>
                      <a:r>
                        <a:rPr lang="en-IN" sz="1400" b="0" u="none" strike="noStrike" dirty="0">
                          <a:solidFill>
                            <a:srgbClr val="000000"/>
                          </a:solidFill>
                          <a:effectLst/>
                        </a:rPr>
                        <a:t>Basic</a:t>
                      </a:r>
                      <a:endParaRPr lang="en-IN" sz="1400" b="0" i="0" u="none" strike="noStrike" dirty="0">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400" b="0" u="none" strike="noStrike" dirty="0">
                          <a:solidFill>
                            <a:srgbClr val="000000"/>
                          </a:solidFill>
                          <a:effectLst/>
                        </a:rPr>
                        <a:t>9548</a:t>
                      </a:r>
                      <a:endParaRPr lang="en-IN" sz="1400" b="0" i="0" u="none" strike="noStrike" dirty="0">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400" b="0" u="none" strike="noStrike" dirty="0">
                          <a:solidFill>
                            <a:srgbClr val="000000"/>
                          </a:solidFill>
                          <a:effectLst/>
                        </a:rPr>
                        <a:t>21366.375</a:t>
                      </a:r>
                      <a:endParaRPr lang="en-IN" sz="1400" b="0" i="0" u="none" strike="noStrike" dirty="0">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400" b="0" u="none" strike="noStrike">
                          <a:solidFill>
                            <a:srgbClr val="000000"/>
                          </a:solidFill>
                          <a:effectLst/>
                        </a:rPr>
                        <a:t>18238.66667</a:t>
                      </a:r>
                      <a:endParaRPr lang="en-IN" sz="1400" b="0" i="0" u="none" strike="noStrike">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400" b="0" u="none" strike="noStrike">
                          <a:solidFill>
                            <a:srgbClr val="000000"/>
                          </a:solidFill>
                          <a:effectLst/>
                        </a:rPr>
                        <a:t>19142.625</a:t>
                      </a:r>
                      <a:endParaRPr lang="en-IN" sz="1400" b="0" i="0" u="none" strike="noStrike">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400" b="0" u="none" strike="noStrike">
                          <a:solidFill>
                            <a:srgbClr val="000000"/>
                          </a:solidFill>
                          <a:effectLst/>
                        </a:rPr>
                        <a:t>22123</a:t>
                      </a:r>
                      <a:endParaRPr lang="en-IN" sz="1400" b="0" i="0" u="none" strike="noStrike">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400" b="0" u="none" strike="noStrike">
                          <a:solidFill>
                            <a:srgbClr val="000000"/>
                          </a:solidFill>
                          <a:effectLst/>
                        </a:rPr>
                        <a:t>19431.13636</a:t>
                      </a:r>
                      <a:endParaRPr lang="en-IN" sz="1400" b="0" i="0" u="none" strike="noStrike">
                        <a:effectLst/>
                        <a:latin typeface="Arial" panose="020B0604020202020204" pitchFamily="34" charset="0"/>
                      </a:endParaRPr>
                    </a:p>
                  </a:txBody>
                  <a:tcPr marL="11386" marR="11386" marT="11386" marB="0" anchor="b"/>
                </a:tc>
                <a:extLst>
                  <a:ext uri="{0D108BD9-81ED-4DB2-BD59-A6C34878D82A}">
                    <a16:rowId xmlns:a16="http://schemas.microsoft.com/office/drawing/2014/main" val="753573971"/>
                  </a:ext>
                </a:extLst>
              </a:tr>
              <a:tr h="344615">
                <a:tc>
                  <a:txBody>
                    <a:bodyPr/>
                    <a:lstStyle/>
                    <a:p>
                      <a:pPr algn="ctr" fontAlgn="b">
                        <a:spcBef>
                          <a:spcPts val="0"/>
                        </a:spcBef>
                        <a:spcAft>
                          <a:spcPts val="0"/>
                        </a:spcAft>
                      </a:pPr>
                      <a:r>
                        <a:rPr lang="en-IN" sz="1400" b="0" u="none" strike="noStrike" dirty="0">
                          <a:solidFill>
                            <a:srgbClr val="000000"/>
                          </a:solidFill>
                          <a:effectLst/>
                        </a:rPr>
                        <a:t>12 Class</a:t>
                      </a:r>
                      <a:endParaRPr lang="en-IN" sz="1400" b="0" i="0" u="none" strike="noStrike" dirty="0">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400" b="0" u="none" strike="noStrike">
                          <a:solidFill>
                            <a:srgbClr val="000000"/>
                          </a:solidFill>
                          <a:effectLst/>
                        </a:rPr>
                        <a:t>51131.52381</a:t>
                      </a:r>
                      <a:endParaRPr lang="en-IN" sz="1400" b="0" i="0" u="none" strike="noStrike">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400" b="0" u="none" strike="noStrike">
                          <a:solidFill>
                            <a:srgbClr val="000000"/>
                          </a:solidFill>
                          <a:effectLst/>
                        </a:rPr>
                        <a:t>43301.33333</a:t>
                      </a:r>
                      <a:endParaRPr lang="en-IN" sz="1400" b="0" i="0" u="none" strike="noStrike">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400" b="0" u="none" strike="noStrike">
                          <a:solidFill>
                            <a:srgbClr val="000000"/>
                          </a:solidFill>
                          <a:effectLst/>
                        </a:rPr>
                        <a:t>53622.37838</a:t>
                      </a:r>
                      <a:endParaRPr lang="en-IN" sz="1400" b="0" i="0" u="none" strike="noStrike">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400" b="0" u="none" strike="noStrike">
                          <a:solidFill>
                            <a:srgbClr val="000000"/>
                          </a:solidFill>
                          <a:effectLst/>
                        </a:rPr>
                        <a:t>44954.89583</a:t>
                      </a:r>
                      <a:endParaRPr lang="en-IN" sz="1400" b="0" i="0" u="none" strike="noStrike">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400" b="0" u="none" strike="noStrike">
                          <a:solidFill>
                            <a:srgbClr val="000000"/>
                          </a:solidFill>
                          <a:effectLst/>
                        </a:rPr>
                        <a:t>51392.2</a:t>
                      </a:r>
                      <a:endParaRPr lang="en-IN" sz="1400" b="0" i="0" u="none" strike="noStrike">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400" b="0" u="none" strike="noStrike">
                          <a:solidFill>
                            <a:srgbClr val="000000"/>
                          </a:solidFill>
                          <a:effectLst/>
                        </a:rPr>
                        <a:t>47266.44048</a:t>
                      </a:r>
                      <a:endParaRPr lang="en-IN" sz="1400" b="0" i="0" u="none" strike="noStrike">
                        <a:effectLst/>
                        <a:latin typeface="Arial" panose="020B0604020202020204" pitchFamily="34" charset="0"/>
                      </a:endParaRPr>
                    </a:p>
                  </a:txBody>
                  <a:tcPr marL="11386" marR="11386" marT="11386" marB="0" anchor="b"/>
                </a:tc>
                <a:extLst>
                  <a:ext uri="{0D108BD9-81ED-4DB2-BD59-A6C34878D82A}">
                    <a16:rowId xmlns:a16="http://schemas.microsoft.com/office/drawing/2014/main" val="777274139"/>
                  </a:ext>
                </a:extLst>
              </a:tr>
              <a:tr h="344615">
                <a:tc>
                  <a:txBody>
                    <a:bodyPr/>
                    <a:lstStyle/>
                    <a:p>
                      <a:pPr algn="ctr" fontAlgn="b">
                        <a:spcBef>
                          <a:spcPts val="0"/>
                        </a:spcBef>
                        <a:spcAft>
                          <a:spcPts val="0"/>
                        </a:spcAft>
                      </a:pPr>
                      <a:r>
                        <a:rPr lang="en-IN" sz="1400" b="0" u="none" strike="noStrike" dirty="0">
                          <a:solidFill>
                            <a:srgbClr val="000000"/>
                          </a:solidFill>
                          <a:effectLst/>
                        </a:rPr>
                        <a:t>Master</a:t>
                      </a:r>
                      <a:endParaRPr lang="en-IN" sz="1400" b="0" i="0" u="none" strike="noStrike" dirty="0">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400" b="0" u="none" strike="noStrike" dirty="0">
                          <a:solidFill>
                            <a:srgbClr val="000000"/>
                          </a:solidFill>
                          <a:effectLst/>
                        </a:rPr>
                        <a:t>52204.36667</a:t>
                      </a:r>
                      <a:endParaRPr lang="en-IN" sz="1400" b="0" i="0" u="none" strike="noStrike" dirty="0">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400" b="0" u="none" strike="noStrike">
                          <a:solidFill>
                            <a:srgbClr val="000000"/>
                          </a:solidFill>
                          <a:effectLst/>
                        </a:rPr>
                        <a:t>53787.4918</a:t>
                      </a:r>
                      <a:endParaRPr lang="en-IN" sz="1400" b="0" i="0" u="none" strike="noStrike">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400" b="0" u="none" strike="noStrike">
                          <a:solidFill>
                            <a:srgbClr val="000000"/>
                          </a:solidFill>
                          <a:effectLst/>
                        </a:rPr>
                        <a:t>51471.37931</a:t>
                      </a:r>
                      <a:endParaRPr lang="en-IN" sz="1400" b="0" i="0" u="none" strike="noStrike">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400" b="0" u="none" strike="noStrike">
                          <a:solidFill>
                            <a:srgbClr val="000000"/>
                          </a:solidFill>
                          <a:effectLst/>
                        </a:rPr>
                        <a:t>52740.10976</a:t>
                      </a:r>
                      <a:endParaRPr lang="en-IN" sz="1400" b="0" i="0" u="none" strike="noStrike">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400" b="0" u="none" strike="noStrike">
                          <a:solidFill>
                            <a:srgbClr val="000000"/>
                          </a:solidFill>
                          <a:effectLst/>
                        </a:rPr>
                        <a:t>57848.58333</a:t>
                      </a:r>
                      <a:endParaRPr lang="en-IN" sz="1400" b="0" i="0" u="none" strike="noStrike">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400" b="0" u="none" strike="noStrike" dirty="0">
                          <a:solidFill>
                            <a:srgbClr val="000000"/>
                          </a:solidFill>
                          <a:effectLst/>
                        </a:rPr>
                        <a:t>53134.7549</a:t>
                      </a:r>
                      <a:endParaRPr lang="en-IN" sz="1400" b="0" i="0" u="none" strike="noStrike" dirty="0">
                        <a:effectLst/>
                        <a:latin typeface="Arial" panose="020B0604020202020204" pitchFamily="34" charset="0"/>
                      </a:endParaRPr>
                    </a:p>
                  </a:txBody>
                  <a:tcPr marL="11386" marR="11386" marT="11386" marB="0" anchor="b"/>
                </a:tc>
                <a:extLst>
                  <a:ext uri="{0D108BD9-81ED-4DB2-BD59-A6C34878D82A}">
                    <a16:rowId xmlns:a16="http://schemas.microsoft.com/office/drawing/2014/main" val="3173110386"/>
                  </a:ext>
                </a:extLst>
              </a:tr>
              <a:tr h="344615">
                <a:tc>
                  <a:txBody>
                    <a:bodyPr/>
                    <a:lstStyle/>
                    <a:p>
                      <a:pPr algn="ctr" fontAlgn="b">
                        <a:spcBef>
                          <a:spcPts val="0"/>
                        </a:spcBef>
                        <a:spcAft>
                          <a:spcPts val="0"/>
                        </a:spcAft>
                      </a:pPr>
                      <a:r>
                        <a:rPr lang="en-IN" sz="1400" b="0" u="none" strike="noStrike">
                          <a:solidFill>
                            <a:srgbClr val="000000"/>
                          </a:solidFill>
                          <a:effectLst/>
                        </a:rPr>
                        <a:t>Graduation</a:t>
                      </a:r>
                      <a:endParaRPr lang="en-IN" sz="1400" b="0" i="0" u="none" strike="noStrike">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400" b="0" u="none" strike="noStrike" dirty="0">
                          <a:solidFill>
                            <a:srgbClr val="000000"/>
                          </a:solidFill>
                          <a:effectLst/>
                        </a:rPr>
                        <a:t>53884.73333</a:t>
                      </a:r>
                      <a:endParaRPr lang="en-IN" sz="1400" b="0" i="0" u="none" strike="noStrike" dirty="0">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400" b="0" u="none" strike="noStrike" dirty="0">
                          <a:solidFill>
                            <a:srgbClr val="000000"/>
                          </a:solidFill>
                          <a:effectLst/>
                        </a:rPr>
                        <a:t>51516.40616</a:t>
                      </a:r>
                      <a:endParaRPr lang="en-IN" sz="1400" b="0" i="0" u="none" strike="noStrike" dirty="0">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400" b="0" u="none" strike="noStrike" dirty="0">
                          <a:solidFill>
                            <a:srgbClr val="000000"/>
                          </a:solidFill>
                          <a:effectLst/>
                        </a:rPr>
                        <a:t>51847.03271</a:t>
                      </a:r>
                      <a:endParaRPr lang="en-IN" sz="1400" b="0" i="0" u="none" strike="noStrike" dirty="0">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400" b="0" u="none" strike="noStrike" dirty="0">
                          <a:solidFill>
                            <a:srgbClr val="000000"/>
                          </a:solidFill>
                          <a:effectLst/>
                        </a:rPr>
                        <a:t>56363.42152</a:t>
                      </a:r>
                      <a:endParaRPr lang="en-IN" sz="1400" b="0" i="0" u="none" strike="noStrike" dirty="0">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400" b="0" u="none" strike="noStrike" dirty="0">
                          <a:solidFill>
                            <a:srgbClr val="000000"/>
                          </a:solidFill>
                          <a:effectLst/>
                        </a:rPr>
                        <a:t>58545.96296</a:t>
                      </a:r>
                      <a:endParaRPr lang="en-IN" sz="1400" b="0" i="0" u="none" strike="noStrike" dirty="0">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400" b="0" u="none" strike="noStrike">
                          <a:solidFill>
                            <a:srgbClr val="000000"/>
                          </a:solidFill>
                          <a:effectLst/>
                        </a:rPr>
                        <a:t>53241.08082</a:t>
                      </a:r>
                      <a:endParaRPr lang="en-IN" sz="1400" b="0" i="0" u="none" strike="noStrike">
                        <a:effectLst/>
                        <a:latin typeface="Arial" panose="020B0604020202020204" pitchFamily="34" charset="0"/>
                      </a:endParaRPr>
                    </a:p>
                  </a:txBody>
                  <a:tcPr marL="11386" marR="11386" marT="11386" marB="0" anchor="b"/>
                </a:tc>
                <a:extLst>
                  <a:ext uri="{0D108BD9-81ED-4DB2-BD59-A6C34878D82A}">
                    <a16:rowId xmlns:a16="http://schemas.microsoft.com/office/drawing/2014/main" val="427827251"/>
                  </a:ext>
                </a:extLst>
              </a:tr>
              <a:tr h="344615">
                <a:tc>
                  <a:txBody>
                    <a:bodyPr/>
                    <a:lstStyle/>
                    <a:p>
                      <a:pPr algn="ctr" fontAlgn="b">
                        <a:spcBef>
                          <a:spcPts val="0"/>
                        </a:spcBef>
                        <a:spcAft>
                          <a:spcPts val="0"/>
                        </a:spcAft>
                      </a:pPr>
                      <a:r>
                        <a:rPr lang="en-IN" sz="1400" b="0" u="none" strike="noStrike">
                          <a:solidFill>
                            <a:srgbClr val="000000"/>
                          </a:solidFill>
                          <a:effectLst/>
                        </a:rPr>
                        <a:t>PhD</a:t>
                      </a:r>
                      <a:endParaRPr lang="en-IN" sz="1400" b="0" i="0" u="none" strike="noStrike">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400" b="0" u="none" strike="noStrike" dirty="0">
                          <a:solidFill>
                            <a:srgbClr val="000000"/>
                          </a:solidFill>
                          <a:effectLst/>
                        </a:rPr>
                        <a:t>53629.69231</a:t>
                      </a:r>
                      <a:endParaRPr lang="en-IN" sz="1400" b="0" i="0" u="none" strike="noStrike" dirty="0">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400" b="0" u="none" strike="noStrike">
                          <a:solidFill>
                            <a:srgbClr val="000000"/>
                          </a:solidFill>
                          <a:effectLst/>
                        </a:rPr>
                        <a:t>57914.62195</a:t>
                      </a:r>
                      <a:endParaRPr lang="en-IN" sz="1400" b="0" i="0" u="none" strike="noStrike">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400" b="0" u="none" strike="noStrike">
                          <a:solidFill>
                            <a:srgbClr val="000000"/>
                          </a:solidFill>
                          <a:effectLst/>
                        </a:rPr>
                        <a:t>52978.67857</a:t>
                      </a:r>
                      <a:endParaRPr lang="en-IN" sz="1400" b="0" i="0" u="none" strike="noStrike">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400" b="0" u="none" strike="noStrike" dirty="0">
                          <a:solidFill>
                            <a:srgbClr val="000000"/>
                          </a:solidFill>
                          <a:effectLst/>
                        </a:rPr>
                        <a:t>56398.09677</a:t>
                      </a:r>
                      <a:endParaRPr lang="en-IN" sz="1400" b="0" i="0" u="none" strike="noStrike" dirty="0">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400" b="0" u="none" strike="noStrike" dirty="0">
                          <a:solidFill>
                            <a:srgbClr val="000000"/>
                          </a:solidFill>
                          <a:effectLst/>
                        </a:rPr>
                        <a:t>59177.33333</a:t>
                      </a:r>
                      <a:endParaRPr lang="en-IN" sz="1400" b="0" i="0" u="none" strike="noStrike" dirty="0">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400" b="0" u="none" strike="noStrike" dirty="0">
                          <a:solidFill>
                            <a:srgbClr val="000000"/>
                          </a:solidFill>
                          <a:effectLst/>
                        </a:rPr>
                        <a:t>56104.86216</a:t>
                      </a:r>
                      <a:endParaRPr lang="en-IN" sz="1400" b="0" i="0" u="none" strike="noStrike" dirty="0">
                        <a:effectLst/>
                        <a:latin typeface="Arial" panose="020B0604020202020204" pitchFamily="34" charset="0"/>
                      </a:endParaRPr>
                    </a:p>
                  </a:txBody>
                  <a:tcPr marL="11386" marR="11386" marT="11386" marB="0" anchor="b"/>
                </a:tc>
                <a:extLst>
                  <a:ext uri="{0D108BD9-81ED-4DB2-BD59-A6C34878D82A}">
                    <a16:rowId xmlns:a16="http://schemas.microsoft.com/office/drawing/2014/main" val="1690695451"/>
                  </a:ext>
                </a:extLst>
              </a:tr>
              <a:tr h="392567">
                <a:tc>
                  <a:txBody>
                    <a:bodyPr/>
                    <a:lstStyle/>
                    <a:p>
                      <a:pPr algn="ctr" fontAlgn="b">
                        <a:spcBef>
                          <a:spcPts val="0"/>
                        </a:spcBef>
                        <a:spcAft>
                          <a:spcPts val="0"/>
                        </a:spcAft>
                      </a:pPr>
                      <a:r>
                        <a:rPr lang="en-IN" sz="1600" b="1" u="none" strike="noStrike">
                          <a:solidFill>
                            <a:srgbClr val="000000"/>
                          </a:solidFill>
                          <a:effectLst/>
                        </a:rPr>
                        <a:t>Grand Total</a:t>
                      </a:r>
                      <a:endParaRPr lang="en-IN" sz="2700" b="0" i="0" u="none" strike="noStrike">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600" b="1" u="none" strike="noStrike" dirty="0">
                          <a:solidFill>
                            <a:srgbClr val="000000"/>
                          </a:solidFill>
                          <a:effectLst/>
                        </a:rPr>
                        <a:t>53055.59184</a:t>
                      </a:r>
                      <a:endParaRPr lang="en-IN" sz="2700" b="0" i="0" u="none" strike="noStrike" dirty="0">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600" b="1" u="none" strike="noStrike" dirty="0">
                          <a:solidFill>
                            <a:srgbClr val="000000"/>
                          </a:solidFill>
                          <a:effectLst/>
                        </a:rPr>
                        <a:t>52041.15503</a:t>
                      </a:r>
                      <a:endParaRPr lang="en-IN" sz="2700" b="0" i="0" u="none" strike="noStrike" dirty="0">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600" b="1" u="none" strike="noStrike" dirty="0">
                          <a:solidFill>
                            <a:srgbClr val="000000"/>
                          </a:solidFill>
                          <a:effectLst/>
                        </a:rPr>
                        <a:t>50713.23114</a:t>
                      </a:r>
                      <a:endParaRPr lang="en-IN" sz="2700" b="0" i="0" u="none" strike="noStrike" dirty="0">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600" b="1" u="none" strike="noStrike" dirty="0">
                          <a:solidFill>
                            <a:srgbClr val="000000"/>
                          </a:solidFill>
                          <a:effectLst/>
                        </a:rPr>
                        <a:t>53854.03304</a:t>
                      </a:r>
                      <a:endParaRPr lang="en-IN" sz="2700" b="0" i="0" u="none" strike="noStrike" dirty="0">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600" b="1" u="none" strike="noStrike" dirty="0">
                          <a:solidFill>
                            <a:srgbClr val="000000"/>
                          </a:solidFill>
                          <a:effectLst/>
                        </a:rPr>
                        <a:t>57447.61905</a:t>
                      </a:r>
                      <a:endParaRPr lang="en-IN" sz="2700" b="0" i="0" u="none" strike="noStrike" dirty="0">
                        <a:effectLst/>
                        <a:latin typeface="Arial" panose="020B0604020202020204" pitchFamily="34" charset="0"/>
                      </a:endParaRPr>
                    </a:p>
                  </a:txBody>
                  <a:tcPr marL="11386" marR="11386" marT="11386" marB="0" anchor="b"/>
                </a:tc>
                <a:tc>
                  <a:txBody>
                    <a:bodyPr/>
                    <a:lstStyle/>
                    <a:p>
                      <a:pPr algn="ctr" fontAlgn="b">
                        <a:spcBef>
                          <a:spcPts val="0"/>
                        </a:spcBef>
                        <a:spcAft>
                          <a:spcPts val="0"/>
                        </a:spcAft>
                      </a:pPr>
                      <a:r>
                        <a:rPr lang="en-IN" sz="1600" b="1" u="none" strike="noStrike" dirty="0">
                          <a:solidFill>
                            <a:srgbClr val="000000"/>
                          </a:solidFill>
                          <a:effectLst/>
                        </a:rPr>
                        <a:t>52492.42818</a:t>
                      </a:r>
                      <a:endParaRPr lang="en-IN" sz="2700" b="0" i="0" u="none" strike="noStrike" dirty="0">
                        <a:effectLst/>
                        <a:latin typeface="Arial" panose="020B0604020202020204" pitchFamily="34" charset="0"/>
                      </a:endParaRPr>
                    </a:p>
                  </a:txBody>
                  <a:tcPr marL="11386" marR="11386" marT="11386" marB="0" anchor="b"/>
                </a:tc>
                <a:extLst>
                  <a:ext uri="{0D108BD9-81ED-4DB2-BD59-A6C34878D82A}">
                    <a16:rowId xmlns:a16="http://schemas.microsoft.com/office/drawing/2014/main" val="261323862"/>
                  </a:ext>
                </a:extLst>
              </a:tr>
            </a:tbl>
          </a:graphicData>
        </a:graphic>
      </p:graphicFrame>
      <p:graphicFrame>
        <p:nvGraphicFramePr>
          <p:cNvPr id="16" name="Content Placeholder 15">
            <a:extLst>
              <a:ext uri="{FF2B5EF4-FFF2-40B4-BE49-F238E27FC236}">
                <a16:creationId xmlns:a16="http://schemas.microsoft.com/office/drawing/2014/main" id="{F3E8B273-7824-4F42-B4A7-D9F5C759B683}"/>
              </a:ext>
            </a:extLst>
          </p:cNvPr>
          <p:cNvGraphicFramePr>
            <a:graphicFrameLocks noGrp="1"/>
          </p:cNvGraphicFramePr>
          <p:nvPr>
            <p:ph sz="half" idx="1"/>
            <p:extLst>
              <p:ext uri="{D42A27DB-BD31-4B8C-83A1-F6EECF244321}">
                <p14:modId xmlns:p14="http://schemas.microsoft.com/office/powerpoint/2010/main" val="2427636131"/>
              </p:ext>
            </p:extLst>
          </p:nvPr>
        </p:nvGraphicFramePr>
        <p:xfrm>
          <a:off x="6979640" y="2314415"/>
          <a:ext cx="4929930" cy="26638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82475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E32FB-0DF1-4B91-AEDE-1FC7BB34EA50}"/>
              </a:ext>
            </a:extLst>
          </p:cNvPr>
          <p:cNvSpPr>
            <a:spLocks noGrp="1"/>
          </p:cNvSpPr>
          <p:nvPr>
            <p:ph type="title"/>
          </p:nvPr>
        </p:nvSpPr>
        <p:spPr/>
        <p:txBody>
          <a:bodyPr vert="horz" lIns="91440" tIns="45720" rIns="91440" bIns="45720" rtlCol="0" anchor="ctr">
            <a:normAutofit/>
          </a:bodyPr>
          <a:lstStyle/>
          <a:p>
            <a:r>
              <a:rPr lang="en-US" sz="2400" b="0" i="0" u="none" strike="noStrike" kern="1200" cap="all" spc="120" baseline="0" dirty="0">
                <a:solidFill>
                  <a:schemeClr val="bg1"/>
                </a:solidFill>
                <a:latin typeface="+mj-lt"/>
                <a:ea typeface="+mj-ea"/>
                <a:cs typeface="+mj-cs"/>
              </a:rPr>
              <a:t>whether Educated and Married Customers are independent:</a:t>
            </a:r>
            <a:endParaRPr lang="en-US" sz="2400" kern="1200" cap="all" spc="120" baseline="0" dirty="0">
              <a:solidFill>
                <a:schemeClr val="bg1"/>
              </a:solidFill>
              <a:latin typeface="+mj-lt"/>
              <a:ea typeface="+mj-ea"/>
              <a:cs typeface="+mj-cs"/>
            </a:endParaRPr>
          </a:p>
        </p:txBody>
      </p:sp>
      <p:graphicFrame>
        <p:nvGraphicFramePr>
          <p:cNvPr id="32" name="Content Placeholder 31">
            <a:extLst>
              <a:ext uri="{FF2B5EF4-FFF2-40B4-BE49-F238E27FC236}">
                <a16:creationId xmlns:a16="http://schemas.microsoft.com/office/drawing/2014/main" id="{FB7E43D7-A656-4DAF-A804-C7D3BDD5244B}"/>
              </a:ext>
            </a:extLst>
          </p:cNvPr>
          <p:cNvGraphicFramePr>
            <a:graphicFrameLocks noGrp="1"/>
          </p:cNvGraphicFramePr>
          <p:nvPr>
            <p:ph sz="half" idx="1"/>
            <p:extLst>
              <p:ext uri="{D42A27DB-BD31-4B8C-83A1-F6EECF244321}">
                <p14:modId xmlns:p14="http://schemas.microsoft.com/office/powerpoint/2010/main" val="3128143919"/>
              </p:ext>
            </p:extLst>
          </p:nvPr>
        </p:nvGraphicFramePr>
        <p:xfrm>
          <a:off x="117446" y="2421473"/>
          <a:ext cx="7176640" cy="1958694"/>
        </p:xfrm>
        <a:graphic>
          <a:graphicData uri="http://schemas.openxmlformats.org/drawingml/2006/table">
            <a:tbl>
              <a:tblPr>
                <a:tableStyleId>{5C22544A-7EE6-4342-B048-85BDC9FD1C3A}</a:tableStyleId>
              </a:tblPr>
              <a:tblGrid>
                <a:gridCol w="1317866">
                  <a:extLst>
                    <a:ext uri="{9D8B030D-6E8A-4147-A177-3AD203B41FA5}">
                      <a16:colId xmlns:a16="http://schemas.microsoft.com/office/drawing/2014/main" val="1043294124"/>
                    </a:ext>
                  </a:extLst>
                </a:gridCol>
                <a:gridCol w="1203269">
                  <a:extLst>
                    <a:ext uri="{9D8B030D-6E8A-4147-A177-3AD203B41FA5}">
                      <a16:colId xmlns:a16="http://schemas.microsoft.com/office/drawing/2014/main" val="2250315235"/>
                    </a:ext>
                  </a:extLst>
                </a:gridCol>
                <a:gridCol w="931101">
                  <a:extLst>
                    <a:ext uri="{9D8B030D-6E8A-4147-A177-3AD203B41FA5}">
                      <a16:colId xmlns:a16="http://schemas.microsoft.com/office/drawing/2014/main" val="1224529546"/>
                    </a:ext>
                  </a:extLst>
                </a:gridCol>
                <a:gridCol w="931101">
                  <a:extLst>
                    <a:ext uri="{9D8B030D-6E8A-4147-A177-3AD203B41FA5}">
                      <a16:colId xmlns:a16="http://schemas.microsoft.com/office/drawing/2014/main" val="1626940501"/>
                    </a:ext>
                  </a:extLst>
                </a:gridCol>
                <a:gridCol w="931101">
                  <a:extLst>
                    <a:ext uri="{9D8B030D-6E8A-4147-A177-3AD203B41FA5}">
                      <a16:colId xmlns:a16="http://schemas.microsoft.com/office/drawing/2014/main" val="180928748"/>
                    </a:ext>
                  </a:extLst>
                </a:gridCol>
                <a:gridCol w="931101">
                  <a:extLst>
                    <a:ext uri="{9D8B030D-6E8A-4147-A177-3AD203B41FA5}">
                      <a16:colId xmlns:a16="http://schemas.microsoft.com/office/drawing/2014/main" val="4260146244"/>
                    </a:ext>
                  </a:extLst>
                </a:gridCol>
                <a:gridCol w="931101">
                  <a:extLst>
                    <a:ext uri="{9D8B030D-6E8A-4147-A177-3AD203B41FA5}">
                      <a16:colId xmlns:a16="http://schemas.microsoft.com/office/drawing/2014/main" val="3426468811"/>
                    </a:ext>
                  </a:extLst>
                </a:gridCol>
              </a:tblGrid>
              <a:tr h="248723">
                <a:tc>
                  <a:txBody>
                    <a:bodyPr/>
                    <a:lstStyle/>
                    <a:p>
                      <a:pPr algn="l" fontAlgn="b"/>
                      <a:r>
                        <a:rPr lang="en-IN" sz="1100" b="1" i="0" u="none" strike="noStrike" dirty="0">
                          <a:solidFill>
                            <a:schemeClr val="bg1"/>
                          </a:solidFill>
                          <a:effectLst/>
                          <a:latin typeface="Calibri" panose="020F0502020204030204" pitchFamily="34" charset="0"/>
                        </a:rPr>
                        <a:t>Education</a:t>
                      </a:r>
                    </a:p>
                  </a:txBody>
                  <a:tcPr marL="7620" marR="7620" marT="7620" marB="0" anchor="b">
                    <a:solidFill>
                      <a:schemeClr val="tx1"/>
                    </a:solidFill>
                  </a:tcPr>
                </a:tc>
                <a:tc>
                  <a:txBody>
                    <a:bodyPr/>
                    <a:lstStyle/>
                    <a:p>
                      <a:pPr algn="l" fontAlgn="b"/>
                      <a:r>
                        <a:rPr lang="en-IN" sz="1100" u="none" strike="noStrike" dirty="0">
                          <a:solidFill>
                            <a:schemeClr val="bg1"/>
                          </a:solidFill>
                          <a:effectLst/>
                        </a:rPr>
                        <a:t>Divorced</a:t>
                      </a:r>
                      <a:endParaRPr lang="en-IN" sz="1100" b="1" i="0" u="none" strike="noStrike" dirty="0">
                        <a:solidFill>
                          <a:schemeClr val="bg1"/>
                        </a:solidFill>
                        <a:effectLst/>
                        <a:latin typeface="Calibri" panose="020F0502020204030204" pitchFamily="34" charset="0"/>
                      </a:endParaRPr>
                    </a:p>
                  </a:txBody>
                  <a:tcPr marL="7620" marR="7620" marT="7620" marB="0" anchor="b">
                    <a:solidFill>
                      <a:schemeClr val="tx1"/>
                    </a:solidFill>
                  </a:tcPr>
                </a:tc>
                <a:tc>
                  <a:txBody>
                    <a:bodyPr/>
                    <a:lstStyle/>
                    <a:p>
                      <a:pPr algn="l" fontAlgn="b"/>
                      <a:r>
                        <a:rPr lang="en-IN" sz="1100" u="none" strike="noStrike" dirty="0">
                          <a:solidFill>
                            <a:schemeClr val="bg1"/>
                          </a:solidFill>
                          <a:effectLst/>
                        </a:rPr>
                        <a:t>Married</a:t>
                      </a:r>
                      <a:endParaRPr lang="en-IN" sz="1100" b="1" i="0" u="none" strike="noStrike" dirty="0">
                        <a:solidFill>
                          <a:schemeClr val="bg1"/>
                        </a:solidFill>
                        <a:effectLst/>
                        <a:latin typeface="Calibri" panose="020F0502020204030204" pitchFamily="34" charset="0"/>
                      </a:endParaRPr>
                    </a:p>
                  </a:txBody>
                  <a:tcPr marL="7620" marR="7620" marT="7620" marB="0" anchor="b">
                    <a:solidFill>
                      <a:schemeClr val="tx1"/>
                    </a:solidFill>
                  </a:tcPr>
                </a:tc>
                <a:tc>
                  <a:txBody>
                    <a:bodyPr/>
                    <a:lstStyle/>
                    <a:p>
                      <a:pPr algn="l" fontAlgn="b"/>
                      <a:r>
                        <a:rPr lang="en-IN" sz="1100" u="none" strike="noStrike" dirty="0">
                          <a:solidFill>
                            <a:schemeClr val="bg1"/>
                          </a:solidFill>
                          <a:effectLst/>
                        </a:rPr>
                        <a:t>Single</a:t>
                      </a:r>
                      <a:endParaRPr lang="en-IN" sz="1100" b="1" i="0" u="none" strike="noStrike" dirty="0">
                        <a:solidFill>
                          <a:schemeClr val="bg1"/>
                        </a:solidFill>
                        <a:effectLst/>
                        <a:latin typeface="Calibri" panose="020F0502020204030204" pitchFamily="34" charset="0"/>
                      </a:endParaRPr>
                    </a:p>
                  </a:txBody>
                  <a:tcPr marL="7620" marR="7620" marT="7620" marB="0" anchor="b">
                    <a:solidFill>
                      <a:schemeClr val="tx1"/>
                    </a:solidFill>
                  </a:tcPr>
                </a:tc>
                <a:tc>
                  <a:txBody>
                    <a:bodyPr/>
                    <a:lstStyle/>
                    <a:p>
                      <a:pPr algn="l" fontAlgn="b"/>
                      <a:r>
                        <a:rPr lang="en-IN" sz="1100" u="none" strike="noStrike" dirty="0">
                          <a:solidFill>
                            <a:schemeClr val="bg1"/>
                          </a:solidFill>
                          <a:effectLst/>
                        </a:rPr>
                        <a:t>Together</a:t>
                      </a:r>
                      <a:endParaRPr lang="en-IN" sz="1100" b="1" i="0" u="none" strike="noStrike" dirty="0">
                        <a:solidFill>
                          <a:schemeClr val="bg1"/>
                        </a:solidFill>
                        <a:effectLst/>
                        <a:latin typeface="Calibri" panose="020F0502020204030204" pitchFamily="34" charset="0"/>
                      </a:endParaRPr>
                    </a:p>
                  </a:txBody>
                  <a:tcPr marL="7620" marR="7620" marT="7620" marB="0" anchor="b">
                    <a:solidFill>
                      <a:schemeClr val="tx1"/>
                    </a:solidFill>
                  </a:tcPr>
                </a:tc>
                <a:tc>
                  <a:txBody>
                    <a:bodyPr/>
                    <a:lstStyle/>
                    <a:p>
                      <a:pPr algn="l" fontAlgn="b"/>
                      <a:r>
                        <a:rPr lang="en-IN" sz="1100" u="none" strike="noStrike" dirty="0">
                          <a:solidFill>
                            <a:schemeClr val="bg1"/>
                          </a:solidFill>
                          <a:effectLst/>
                        </a:rPr>
                        <a:t>Widow</a:t>
                      </a:r>
                      <a:endParaRPr lang="en-IN" sz="1100" b="1" i="0" u="none" strike="noStrike" dirty="0">
                        <a:solidFill>
                          <a:schemeClr val="bg1"/>
                        </a:solidFill>
                        <a:effectLst/>
                        <a:latin typeface="Calibri" panose="020F0502020204030204" pitchFamily="34" charset="0"/>
                      </a:endParaRPr>
                    </a:p>
                  </a:txBody>
                  <a:tcPr marL="7620" marR="7620" marT="7620" marB="0" anchor="b">
                    <a:solidFill>
                      <a:schemeClr val="tx1"/>
                    </a:solidFill>
                  </a:tcPr>
                </a:tc>
                <a:tc>
                  <a:txBody>
                    <a:bodyPr/>
                    <a:lstStyle/>
                    <a:p>
                      <a:pPr algn="l" fontAlgn="b"/>
                      <a:r>
                        <a:rPr lang="en-IN" sz="1100" u="none" strike="noStrike" dirty="0">
                          <a:solidFill>
                            <a:schemeClr val="bg1"/>
                          </a:solidFill>
                          <a:effectLst/>
                        </a:rPr>
                        <a:t>Grand Total</a:t>
                      </a:r>
                      <a:endParaRPr lang="en-IN" sz="1100" b="1" i="0" u="none" strike="noStrike" dirty="0">
                        <a:solidFill>
                          <a:schemeClr val="bg1"/>
                        </a:solidFill>
                        <a:effectLst/>
                        <a:latin typeface="Calibri" panose="020F0502020204030204" pitchFamily="34" charset="0"/>
                      </a:endParaRPr>
                    </a:p>
                  </a:txBody>
                  <a:tcPr marL="7620" marR="7620" marT="7620" marB="0" anchor="b">
                    <a:solidFill>
                      <a:schemeClr val="tx1"/>
                    </a:solidFill>
                  </a:tcPr>
                </a:tc>
                <a:extLst>
                  <a:ext uri="{0D108BD9-81ED-4DB2-BD59-A6C34878D82A}">
                    <a16:rowId xmlns:a16="http://schemas.microsoft.com/office/drawing/2014/main" val="3645433984"/>
                  </a:ext>
                </a:extLst>
              </a:tr>
              <a:tr h="248723">
                <a:tc>
                  <a:txBody>
                    <a:bodyPr/>
                    <a:lstStyle/>
                    <a:p>
                      <a:pPr algn="l" fontAlgn="b"/>
                      <a:r>
                        <a:rPr lang="en-IN" sz="1100" u="none" strike="noStrike">
                          <a:effectLst/>
                        </a:rPr>
                        <a:t>Basic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9548</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21366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18239</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19143</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22123</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19431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76662067"/>
                  </a:ext>
                </a:extLst>
              </a:tr>
              <a:tr h="248723">
                <a:tc>
                  <a:txBody>
                    <a:bodyPr/>
                    <a:lstStyle/>
                    <a:p>
                      <a:pPr algn="l" fontAlgn="b"/>
                      <a:r>
                        <a:rPr lang="en-IN" sz="1100" u="none" strike="noStrike">
                          <a:effectLst/>
                        </a:rPr>
                        <a:t>12 Class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51132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43301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53622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44955</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51392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47266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7587571"/>
                  </a:ext>
                </a:extLst>
              </a:tr>
              <a:tr h="248723">
                <a:tc>
                  <a:txBody>
                    <a:bodyPr/>
                    <a:lstStyle/>
                    <a:p>
                      <a:pPr algn="l" fontAlgn="b"/>
                      <a:r>
                        <a:rPr lang="en-IN" sz="1100" u="none" strike="noStrike">
                          <a:effectLst/>
                        </a:rPr>
                        <a:t>Master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52204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53787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51471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52740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57849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53067</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37897395"/>
                  </a:ext>
                </a:extLst>
              </a:tr>
              <a:tr h="248723">
                <a:tc>
                  <a:txBody>
                    <a:bodyPr/>
                    <a:lstStyle/>
                    <a:p>
                      <a:pPr algn="l" fontAlgn="b"/>
                      <a:r>
                        <a:rPr lang="en-IN" sz="1100" u="none" strike="noStrike">
                          <a:effectLst/>
                        </a:rPr>
                        <a:t>Graduation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53885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51516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51847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56363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58546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53234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35538530"/>
                  </a:ext>
                </a:extLst>
              </a:tr>
              <a:tr h="248723">
                <a:tc>
                  <a:txBody>
                    <a:bodyPr/>
                    <a:lstStyle/>
                    <a:p>
                      <a:pPr algn="l" fontAlgn="b"/>
                      <a:r>
                        <a:rPr lang="en-IN" sz="1100" u="none" strike="noStrike">
                          <a:effectLst/>
                        </a:rPr>
                        <a:t>PhD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53630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57915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52979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56398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59177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56156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72053453"/>
                  </a:ext>
                </a:extLst>
              </a:tr>
              <a:tr h="466356">
                <a:tc>
                  <a:txBody>
                    <a:bodyPr/>
                    <a:lstStyle/>
                    <a:p>
                      <a:pPr algn="l" fontAlgn="b"/>
                      <a:r>
                        <a:rPr lang="en-IN" sz="1100" u="none" strike="noStrike" dirty="0">
                          <a:solidFill>
                            <a:schemeClr val="bg1"/>
                          </a:solidFill>
                          <a:effectLst/>
                        </a:rPr>
                        <a:t>Grand Total</a:t>
                      </a:r>
                      <a:endParaRPr lang="en-IN" sz="1100" b="1" i="0" u="none" strike="noStrike" dirty="0">
                        <a:solidFill>
                          <a:schemeClr val="bg1"/>
                        </a:solidFill>
                        <a:effectLst/>
                        <a:latin typeface="Calibri" panose="020F0502020204030204" pitchFamily="34" charset="0"/>
                      </a:endParaRPr>
                    </a:p>
                  </a:txBody>
                  <a:tcPr marL="7620" marR="7620" marT="7620" marB="0" anchor="b">
                    <a:solidFill>
                      <a:schemeClr val="tx1"/>
                    </a:solidFill>
                  </a:tcPr>
                </a:tc>
                <a:tc>
                  <a:txBody>
                    <a:bodyPr/>
                    <a:lstStyle/>
                    <a:p>
                      <a:pPr algn="r" fontAlgn="b"/>
                      <a:r>
                        <a:rPr lang="en-IN" sz="1100" u="none" strike="noStrike" dirty="0">
                          <a:solidFill>
                            <a:schemeClr val="bg1"/>
                          </a:solidFill>
                          <a:effectLst/>
                        </a:rPr>
                        <a:t>53055.59184</a:t>
                      </a:r>
                      <a:endParaRPr lang="en-IN" sz="1100" b="1" i="0" u="none" strike="noStrike" dirty="0">
                        <a:solidFill>
                          <a:schemeClr val="bg1"/>
                        </a:solidFill>
                        <a:effectLst/>
                        <a:latin typeface="Calibri" panose="020F0502020204030204" pitchFamily="34" charset="0"/>
                      </a:endParaRPr>
                    </a:p>
                  </a:txBody>
                  <a:tcPr marL="7620" marR="7620" marT="7620" marB="0" anchor="b">
                    <a:solidFill>
                      <a:schemeClr val="tx1"/>
                    </a:solidFill>
                  </a:tcPr>
                </a:tc>
                <a:tc>
                  <a:txBody>
                    <a:bodyPr/>
                    <a:lstStyle/>
                    <a:p>
                      <a:pPr algn="r" fontAlgn="b"/>
                      <a:r>
                        <a:rPr lang="en-IN" sz="1100" u="none" strike="noStrike" dirty="0">
                          <a:solidFill>
                            <a:schemeClr val="bg1"/>
                          </a:solidFill>
                          <a:effectLst/>
                        </a:rPr>
                        <a:t>52041.15503</a:t>
                      </a:r>
                      <a:endParaRPr lang="en-IN" sz="1100" b="1" i="0" u="none" strike="noStrike" dirty="0">
                        <a:solidFill>
                          <a:schemeClr val="bg1"/>
                        </a:solidFill>
                        <a:effectLst/>
                        <a:latin typeface="Calibri" panose="020F0502020204030204" pitchFamily="34" charset="0"/>
                      </a:endParaRPr>
                    </a:p>
                  </a:txBody>
                  <a:tcPr marL="7620" marR="7620" marT="7620" marB="0" anchor="b">
                    <a:solidFill>
                      <a:schemeClr val="tx1"/>
                    </a:solidFill>
                  </a:tcPr>
                </a:tc>
                <a:tc>
                  <a:txBody>
                    <a:bodyPr/>
                    <a:lstStyle/>
                    <a:p>
                      <a:pPr algn="r" fontAlgn="b"/>
                      <a:r>
                        <a:rPr lang="en-IN" sz="1100" u="none" strike="noStrike" dirty="0">
                          <a:solidFill>
                            <a:schemeClr val="bg1"/>
                          </a:solidFill>
                          <a:effectLst/>
                        </a:rPr>
                        <a:t>50713.23114</a:t>
                      </a:r>
                      <a:endParaRPr lang="en-IN" sz="1100" b="1" i="0" u="none" strike="noStrike" dirty="0">
                        <a:solidFill>
                          <a:schemeClr val="bg1"/>
                        </a:solidFill>
                        <a:effectLst/>
                        <a:latin typeface="Calibri" panose="020F0502020204030204" pitchFamily="34" charset="0"/>
                      </a:endParaRPr>
                    </a:p>
                  </a:txBody>
                  <a:tcPr marL="7620" marR="7620" marT="7620" marB="0" anchor="b">
                    <a:solidFill>
                      <a:schemeClr val="tx1"/>
                    </a:solidFill>
                  </a:tcPr>
                </a:tc>
                <a:tc>
                  <a:txBody>
                    <a:bodyPr/>
                    <a:lstStyle/>
                    <a:p>
                      <a:pPr algn="r" fontAlgn="b"/>
                      <a:r>
                        <a:rPr lang="en-IN" sz="1100" u="none" strike="noStrike" dirty="0">
                          <a:solidFill>
                            <a:schemeClr val="bg1"/>
                          </a:solidFill>
                          <a:effectLst/>
                        </a:rPr>
                        <a:t>53854.03304</a:t>
                      </a:r>
                      <a:endParaRPr lang="en-IN" sz="1100" b="1" i="0" u="none" strike="noStrike" dirty="0">
                        <a:solidFill>
                          <a:schemeClr val="bg1"/>
                        </a:solidFill>
                        <a:effectLst/>
                        <a:latin typeface="Calibri" panose="020F0502020204030204" pitchFamily="34" charset="0"/>
                      </a:endParaRPr>
                    </a:p>
                  </a:txBody>
                  <a:tcPr marL="7620" marR="7620" marT="7620" marB="0" anchor="b">
                    <a:solidFill>
                      <a:schemeClr val="tx1"/>
                    </a:solidFill>
                  </a:tcPr>
                </a:tc>
                <a:tc>
                  <a:txBody>
                    <a:bodyPr/>
                    <a:lstStyle/>
                    <a:p>
                      <a:pPr algn="r" fontAlgn="b"/>
                      <a:r>
                        <a:rPr lang="en-IN" sz="1100" u="none" strike="noStrike" dirty="0">
                          <a:solidFill>
                            <a:schemeClr val="bg1"/>
                          </a:solidFill>
                          <a:effectLst/>
                        </a:rPr>
                        <a:t>57447.61905</a:t>
                      </a:r>
                      <a:endParaRPr lang="en-IN" sz="1100" b="1" i="0" u="none" strike="noStrike" dirty="0">
                        <a:solidFill>
                          <a:schemeClr val="bg1"/>
                        </a:solidFill>
                        <a:effectLst/>
                        <a:latin typeface="Calibri" panose="020F0502020204030204" pitchFamily="34" charset="0"/>
                      </a:endParaRPr>
                    </a:p>
                  </a:txBody>
                  <a:tcPr marL="7620" marR="7620" marT="7620" marB="0" anchor="b">
                    <a:solidFill>
                      <a:schemeClr val="tx1"/>
                    </a:solidFill>
                  </a:tcPr>
                </a:tc>
                <a:tc>
                  <a:txBody>
                    <a:bodyPr/>
                    <a:lstStyle/>
                    <a:p>
                      <a:pPr algn="r" fontAlgn="b"/>
                      <a:r>
                        <a:rPr lang="en-IN" sz="1100" u="none" strike="noStrike" dirty="0">
                          <a:solidFill>
                            <a:schemeClr val="bg1"/>
                          </a:solidFill>
                          <a:effectLst/>
                        </a:rPr>
                        <a:t>52485.01739</a:t>
                      </a:r>
                      <a:endParaRPr lang="en-IN" sz="1100" b="1" i="0" u="none" strike="noStrike" dirty="0">
                        <a:solidFill>
                          <a:schemeClr val="bg1"/>
                        </a:solidFill>
                        <a:effectLst/>
                        <a:latin typeface="Calibri" panose="020F0502020204030204" pitchFamily="34" charset="0"/>
                      </a:endParaRPr>
                    </a:p>
                  </a:txBody>
                  <a:tcPr marL="7620" marR="7620" marT="7620" marB="0" anchor="b">
                    <a:solidFill>
                      <a:schemeClr val="tx1"/>
                    </a:solidFill>
                  </a:tcPr>
                </a:tc>
                <a:extLst>
                  <a:ext uri="{0D108BD9-81ED-4DB2-BD59-A6C34878D82A}">
                    <a16:rowId xmlns:a16="http://schemas.microsoft.com/office/drawing/2014/main" val="1637121482"/>
                  </a:ext>
                </a:extLst>
              </a:tr>
            </a:tbl>
          </a:graphicData>
        </a:graphic>
      </p:graphicFrame>
      <p:graphicFrame>
        <p:nvGraphicFramePr>
          <p:cNvPr id="33" name="Content Placeholder 32">
            <a:extLst>
              <a:ext uri="{FF2B5EF4-FFF2-40B4-BE49-F238E27FC236}">
                <a16:creationId xmlns:a16="http://schemas.microsoft.com/office/drawing/2014/main" id="{E2D73B09-2AD0-4033-B670-E8F51644FDAE}"/>
              </a:ext>
            </a:extLst>
          </p:cNvPr>
          <p:cNvGraphicFramePr>
            <a:graphicFrameLocks noGrp="1"/>
          </p:cNvGraphicFramePr>
          <p:nvPr>
            <p:ph sz="half" idx="2"/>
            <p:extLst>
              <p:ext uri="{D42A27DB-BD31-4B8C-83A1-F6EECF244321}">
                <p14:modId xmlns:p14="http://schemas.microsoft.com/office/powerpoint/2010/main" val="25624755"/>
              </p:ext>
            </p:extLst>
          </p:nvPr>
        </p:nvGraphicFramePr>
        <p:xfrm>
          <a:off x="7176640" y="2583117"/>
          <a:ext cx="4814888" cy="3594100"/>
        </p:xfrm>
        <a:graphic>
          <a:graphicData uri="http://schemas.openxmlformats.org/drawingml/2006/chart">
            <c:chart xmlns:c="http://schemas.openxmlformats.org/drawingml/2006/chart" xmlns:r="http://schemas.openxmlformats.org/officeDocument/2006/relationships" r:id="rId2"/>
          </a:graphicData>
        </a:graphic>
      </p:graphicFrame>
      <p:sp>
        <p:nvSpPr>
          <p:cNvPr id="34" name="TextBox 33">
            <a:extLst>
              <a:ext uri="{FF2B5EF4-FFF2-40B4-BE49-F238E27FC236}">
                <a16:creationId xmlns:a16="http://schemas.microsoft.com/office/drawing/2014/main" id="{D5001EB3-E367-4436-9BEC-5E43FE225828}"/>
              </a:ext>
            </a:extLst>
          </p:cNvPr>
          <p:cNvSpPr txBox="1"/>
          <p:nvPr/>
        </p:nvSpPr>
        <p:spPr>
          <a:xfrm>
            <a:off x="1232901" y="4634619"/>
            <a:ext cx="4945730" cy="1015663"/>
          </a:xfrm>
          <a:prstGeom prst="rect">
            <a:avLst/>
          </a:prstGeom>
          <a:noFill/>
        </p:spPr>
        <p:txBody>
          <a:bodyPr wrap="square" rtlCol="0">
            <a:spAutoFit/>
          </a:bodyPr>
          <a:lstStyle/>
          <a:p>
            <a:pPr marL="342900" indent="-342900">
              <a:buFont typeface="Arial" panose="020B0604020202020204" pitchFamily="34" charset="0"/>
              <a:buChar char="•"/>
            </a:pPr>
            <a:r>
              <a:rPr lang="en-IN" sz="2000" dirty="0"/>
              <a:t>As we can see from here not just married but anyone with more higher education gets </a:t>
            </a:r>
            <a:r>
              <a:rPr lang="en-IN" sz="2000" b="1" dirty="0"/>
              <a:t>financially independent.</a:t>
            </a:r>
          </a:p>
        </p:txBody>
      </p:sp>
    </p:spTree>
    <p:extLst>
      <p:ext uri="{BB962C8B-B14F-4D97-AF65-F5344CB8AC3E}">
        <p14:creationId xmlns:p14="http://schemas.microsoft.com/office/powerpoint/2010/main" val="2408648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CD92130-3AD3-4E9F-9E18-8753982C8FDC}"/>
              </a:ext>
            </a:extLst>
          </p:cNvPr>
          <p:cNvSpPr>
            <a:spLocks noGrp="1"/>
          </p:cNvSpPr>
          <p:nvPr>
            <p:ph type="body" sz="half" idx="2"/>
          </p:nvPr>
        </p:nvSpPr>
        <p:spPr>
          <a:xfrm>
            <a:off x="960120" y="2276476"/>
            <a:ext cx="3811905" cy="4581524"/>
          </a:xfrm>
        </p:spPr>
        <p:txBody>
          <a:bodyPr>
            <a:normAutofit lnSpcReduction="10000"/>
          </a:bodyPr>
          <a:lstStyle/>
          <a:p>
            <a:pPr marL="342900" indent="-342900">
              <a:buFont typeface="Arial" panose="020B0604020202020204" pitchFamily="34" charset="0"/>
              <a:buChar char="•"/>
            </a:pPr>
            <a:r>
              <a:rPr lang="en-US" sz="2000" dirty="0"/>
              <a:t>From this we can see we have low penetration in the </a:t>
            </a:r>
            <a:r>
              <a:rPr lang="en-US" sz="2000" b="1" dirty="0"/>
              <a:t>25-40 years age segment </a:t>
            </a:r>
            <a:r>
              <a:rPr lang="en-US" sz="2000" dirty="0"/>
              <a:t>so to make it more lucrative and get higher penetration we can give them the </a:t>
            </a:r>
            <a:r>
              <a:rPr lang="en-US" sz="2000" b="1" dirty="0"/>
              <a:t>10% discount</a:t>
            </a:r>
            <a:r>
              <a:rPr lang="en-US" sz="2000" dirty="0"/>
              <a:t>.</a:t>
            </a:r>
          </a:p>
          <a:p>
            <a:pPr marL="342900" indent="-342900">
              <a:buFont typeface="Arial" panose="020B0604020202020204" pitchFamily="34" charset="0"/>
              <a:buChar char="•"/>
            </a:pPr>
            <a:r>
              <a:rPr lang="en-US" sz="2000" dirty="0"/>
              <a:t>Apart from this we can give </a:t>
            </a:r>
            <a:r>
              <a:rPr lang="en-US" sz="2000" b="1" dirty="0"/>
              <a:t>additional discounts or incentives</a:t>
            </a:r>
            <a:r>
              <a:rPr lang="en-US" sz="2000" dirty="0"/>
              <a:t> for the people of the age bracket </a:t>
            </a:r>
            <a:r>
              <a:rPr lang="en-US" sz="2000" b="1" dirty="0"/>
              <a:t>40-60 years </a:t>
            </a:r>
            <a:r>
              <a:rPr lang="en-US" sz="2000" dirty="0"/>
              <a:t>to </a:t>
            </a:r>
            <a:r>
              <a:rPr lang="en-US" sz="2000" b="1" dirty="0"/>
              <a:t>improve customer loyalty, increase customer retention </a:t>
            </a:r>
            <a:r>
              <a:rPr lang="en-US" sz="2000" dirty="0"/>
              <a:t>and for </a:t>
            </a:r>
            <a:r>
              <a:rPr lang="en-US" sz="2000" b="1" dirty="0"/>
              <a:t>word-of-mouth Marketing</a:t>
            </a:r>
            <a:r>
              <a:rPr lang="en-US" sz="2000" dirty="0"/>
              <a:t>.</a:t>
            </a:r>
            <a:endParaRPr lang="en-IN" sz="2000" dirty="0"/>
          </a:p>
        </p:txBody>
      </p:sp>
      <p:sp>
        <p:nvSpPr>
          <p:cNvPr id="2" name="Title 1">
            <a:extLst>
              <a:ext uri="{FF2B5EF4-FFF2-40B4-BE49-F238E27FC236}">
                <a16:creationId xmlns:a16="http://schemas.microsoft.com/office/drawing/2014/main" id="{F2FE1F78-75A4-4091-B91E-E721B3C10D0E}"/>
              </a:ext>
            </a:extLst>
          </p:cNvPr>
          <p:cNvSpPr>
            <a:spLocks noGrp="1"/>
          </p:cNvSpPr>
          <p:nvPr>
            <p:ph type="title"/>
          </p:nvPr>
        </p:nvSpPr>
        <p:spPr>
          <a:xfrm>
            <a:off x="959676" y="673100"/>
            <a:ext cx="10268712" cy="1700784"/>
          </a:xfrm>
        </p:spPr>
        <p:txBody>
          <a:bodyPr>
            <a:normAutofit fontScale="90000"/>
          </a:bodyPr>
          <a:lstStyle/>
          <a:p>
            <a:r>
              <a:rPr lang="en-IN" sz="7300" dirty="0"/>
              <a:t>Task 4:</a:t>
            </a:r>
            <a:br>
              <a:rPr lang="en-IN" dirty="0"/>
            </a:br>
            <a:r>
              <a:rPr lang="en-IN" sz="2700" dirty="0"/>
              <a:t>Avg. expenditure on gold products by people of diff. age group:</a:t>
            </a:r>
            <a:br>
              <a:rPr lang="en-IN" dirty="0"/>
            </a:br>
            <a:endParaRPr lang="en-IN" dirty="0"/>
          </a:p>
        </p:txBody>
      </p:sp>
      <mc:AlternateContent xmlns:mc="http://schemas.openxmlformats.org/markup-compatibility/2006">
        <mc:Choice xmlns:cx1="http://schemas.microsoft.com/office/drawing/2015/9/8/chartex" Requires="cx1">
          <p:graphicFrame>
            <p:nvGraphicFramePr>
              <p:cNvPr id="7" name="Content Placeholder 6">
                <a:extLst>
                  <a:ext uri="{FF2B5EF4-FFF2-40B4-BE49-F238E27FC236}">
                    <a16:creationId xmlns:a16="http://schemas.microsoft.com/office/drawing/2014/main" id="{E07C397E-1D5C-435B-90E8-44B6076B9C65}"/>
                  </a:ext>
                </a:extLst>
              </p:cNvPr>
              <p:cNvGraphicFramePr>
                <a:graphicFrameLocks noGrp="1"/>
              </p:cNvGraphicFramePr>
              <p:nvPr>
                <p:ph idx="1"/>
                <p:extLst>
                  <p:ext uri="{D42A27DB-BD31-4B8C-83A1-F6EECF244321}">
                    <p14:modId xmlns:p14="http://schemas.microsoft.com/office/powerpoint/2010/main" val="864556235"/>
                  </p:ext>
                </p:extLst>
              </p:nvPr>
            </p:nvGraphicFramePr>
            <p:xfrm>
              <a:off x="5183188" y="2592388"/>
              <a:ext cx="6045200" cy="3592512"/>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7" name="Content Placeholder 6">
                <a:extLst>
                  <a:ext uri="{FF2B5EF4-FFF2-40B4-BE49-F238E27FC236}">
                    <a16:creationId xmlns:a16="http://schemas.microsoft.com/office/drawing/2014/main" id="{E07C397E-1D5C-435B-90E8-44B6076B9C65}"/>
                  </a:ext>
                </a:extLst>
              </p:cNvPr>
              <p:cNvPicPr>
                <a:picLocks noGrp="1" noRot="1" noChangeAspect="1" noMove="1" noResize="1" noEditPoints="1" noAdjustHandles="1" noChangeArrowheads="1" noChangeShapeType="1"/>
              </p:cNvPicPr>
              <p:nvPr/>
            </p:nvPicPr>
            <p:blipFill>
              <a:blip r:embed="rId3"/>
              <a:stretch>
                <a:fillRect/>
              </a:stretch>
            </p:blipFill>
            <p:spPr>
              <a:xfrm>
                <a:off x="5183188" y="2592388"/>
                <a:ext cx="6045200" cy="3592512"/>
              </a:xfrm>
              <a:prstGeom prst="rect">
                <a:avLst/>
              </a:prstGeom>
            </p:spPr>
          </p:pic>
        </mc:Fallback>
      </mc:AlternateContent>
    </p:spTree>
    <p:extLst>
      <p:ext uri="{BB962C8B-B14F-4D97-AF65-F5344CB8AC3E}">
        <p14:creationId xmlns:p14="http://schemas.microsoft.com/office/powerpoint/2010/main" val="3963513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021F05D-E27B-4005-A649-B1F7ACE7E048}"/>
              </a:ext>
            </a:extLst>
          </p:cNvPr>
          <p:cNvSpPr>
            <a:spLocks noGrp="1"/>
          </p:cNvSpPr>
          <p:nvPr>
            <p:ph type="title"/>
          </p:nvPr>
        </p:nvSpPr>
        <p:spPr>
          <a:xfrm>
            <a:off x="960120" y="317814"/>
            <a:ext cx="10268712" cy="1700784"/>
          </a:xfrm>
        </p:spPr>
        <p:txBody>
          <a:bodyPr>
            <a:normAutofit/>
          </a:bodyPr>
          <a:lstStyle/>
          <a:p>
            <a:r>
              <a:rPr lang="en-IN" dirty="0"/>
              <a:t>Conclusion:</a:t>
            </a:r>
          </a:p>
        </p:txBody>
      </p:sp>
      <p:sp>
        <p:nvSpPr>
          <p:cNvPr id="12" name="Rectangle 11">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341C7E52-826A-455D-B83F-EA9F822E777E}"/>
              </a:ext>
            </a:extLst>
          </p:cNvPr>
          <p:cNvSpPr>
            <a:spLocks noGrp="1"/>
          </p:cNvSpPr>
          <p:nvPr>
            <p:ph idx="1"/>
          </p:nvPr>
        </p:nvSpPr>
        <p:spPr>
          <a:xfrm>
            <a:off x="960120" y="2587752"/>
            <a:ext cx="10268712" cy="3258102"/>
          </a:xfrm>
        </p:spPr>
        <p:txBody>
          <a:bodyPr>
            <a:normAutofit fontScale="92500" lnSpcReduction="20000"/>
          </a:bodyPr>
          <a:lstStyle/>
          <a:p>
            <a:pPr marL="457200" indent="-457200">
              <a:buFont typeface="Arial" panose="020B0604020202020204" pitchFamily="34" charset="0"/>
              <a:buChar char="•"/>
            </a:pPr>
            <a:r>
              <a:rPr lang="en-IN" sz="2400" dirty="0"/>
              <a:t>The </a:t>
            </a:r>
            <a:r>
              <a:rPr lang="en-IN" sz="2400" b="1" dirty="0"/>
              <a:t>quality of data collected </a:t>
            </a:r>
            <a:r>
              <a:rPr lang="en-IN" sz="2400" dirty="0"/>
              <a:t>by Fresh Findings Ltd. must be improved as the data contained </a:t>
            </a:r>
            <a:r>
              <a:rPr lang="en-IN" sz="2400" b="1" dirty="0"/>
              <a:t>loads of error </a:t>
            </a:r>
            <a:r>
              <a:rPr lang="en-IN" sz="2400" dirty="0"/>
              <a:t>and </a:t>
            </a:r>
            <a:r>
              <a:rPr lang="en-IN" sz="2400" b="1" dirty="0"/>
              <a:t>wrong data</a:t>
            </a:r>
            <a:r>
              <a:rPr lang="en-IN" sz="2400" dirty="0"/>
              <a:t> can often lead to </a:t>
            </a:r>
            <a:r>
              <a:rPr lang="en-IN" sz="2400" b="1" dirty="0"/>
              <a:t>mis-leaded insights </a:t>
            </a:r>
            <a:r>
              <a:rPr lang="en-IN" sz="2400" dirty="0"/>
              <a:t>hence </a:t>
            </a:r>
            <a:r>
              <a:rPr lang="en-IN" sz="2400" b="1" dirty="0"/>
              <a:t>bad decisions</a:t>
            </a:r>
            <a:r>
              <a:rPr lang="en-IN" sz="2400" dirty="0"/>
              <a:t>.</a:t>
            </a:r>
          </a:p>
          <a:p>
            <a:pPr marL="457200" indent="-457200">
              <a:buFont typeface="Arial" panose="020B0604020202020204" pitchFamily="34" charset="0"/>
              <a:buChar char="•"/>
            </a:pPr>
            <a:r>
              <a:rPr lang="en-IN" sz="2400" dirty="0"/>
              <a:t>They should follow </a:t>
            </a:r>
            <a:r>
              <a:rPr lang="en-IN" sz="2400" b="1" dirty="0"/>
              <a:t>diff. marketing &amp; pricing strategies </a:t>
            </a:r>
            <a:r>
              <a:rPr lang="en-IN" sz="2400" dirty="0"/>
              <a:t>for people with diff. income levels to </a:t>
            </a:r>
            <a:r>
              <a:rPr lang="en-IN" sz="2400" b="1" dirty="0"/>
              <a:t>increase their customer reach</a:t>
            </a:r>
            <a:r>
              <a:rPr lang="en-IN" sz="2400" dirty="0"/>
              <a:t>.</a:t>
            </a:r>
          </a:p>
          <a:p>
            <a:pPr marL="457200" indent="-457200">
              <a:buFont typeface="Arial" panose="020B0604020202020204" pitchFamily="34" charset="0"/>
              <a:buChar char="•"/>
            </a:pPr>
            <a:r>
              <a:rPr lang="en-IN" sz="2400" dirty="0"/>
              <a:t>The new </a:t>
            </a:r>
            <a:r>
              <a:rPr lang="en-IN" sz="2400" b="1" dirty="0"/>
              <a:t>Gold product segment </a:t>
            </a:r>
            <a:r>
              <a:rPr lang="en-IN" sz="2400" dirty="0"/>
              <a:t>is doing </a:t>
            </a:r>
            <a:r>
              <a:rPr lang="en-IN" sz="2400" b="1" dirty="0"/>
              <a:t>good with middle aged people</a:t>
            </a:r>
            <a:r>
              <a:rPr lang="en-IN" sz="2400" dirty="0"/>
              <a:t>(i.e. people in 40s &amp; 50s) but </a:t>
            </a:r>
            <a:r>
              <a:rPr lang="en-IN" sz="2400" b="1" dirty="0"/>
              <a:t>not so good </a:t>
            </a:r>
            <a:r>
              <a:rPr lang="en-IN" sz="2400" dirty="0"/>
              <a:t>among people in </a:t>
            </a:r>
            <a:r>
              <a:rPr lang="en-IN" sz="2400" b="1" dirty="0"/>
              <a:t>mid 20s and 30s</a:t>
            </a:r>
            <a:r>
              <a:rPr lang="en-IN" sz="2400" dirty="0"/>
              <a:t>. The company needs to come up with </a:t>
            </a:r>
            <a:r>
              <a:rPr lang="en-IN" sz="2400" b="1" dirty="0"/>
              <a:t>various marketing strategies like Influencer marketing, discounting, Instagram marketing, etc</a:t>
            </a:r>
            <a:r>
              <a:rPr lang="en-IN" sz="2400" dirty="0"/>
              <a:t>. targeting the specific audience for </a:t>
            </a:r>
            <a:r>
              <a:rPr lang="en-IN" sz="2400" b="1" dirty="0"/>
              <a:t>better response</a:t>
            </a:r>
            <a:r>
              <a:rPr lang="en-IN" sz="2400" dirty="0"/>
              <a:t>.</a:t>
            </a:r>
          </a:p>
          <a:p>
            <a:pPr marL="457200" indent="-457200">
              <a:buFont typeface="Arial" panose="020B0604020202020204" pitchFamily="34" charset="0"/>
              <a:buChar char="•"/>
            </a:pPr>
            <a:endParaRPr lang="en-IN" sz="2400" dirty="0"/>
          </a:p>
          <a:p>
            <a:pPr marL="457200" indent="-457200">
              <a:buFont typeface="Arial" panose="020B0604020202020204" pitchFamily="34" charset="0"/>
              <a:buChar char="•"/>
            </a:pPr>
            <a:endParaRPr lang="en-IN" sz="2400" dirty="0"/>
          </a:p>
        </p:txBody>
      </p:sp>
    </p:spTree>
    <p:extLst>
      <p:ext uri="{BB962C8B-B14F-4D97-AF65-F5344CB8AC3E}">
        <p14:creationId xmlns:p14="http://schemas.microsoft.com/office/powerpoint/2010/main" val="1711185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832C8BBD-FFF2-4A1A-B611-3CC2C900574E}"/>
              </a:ext>
            </a:extLst>
          </p:cNvPr>
          <p:cNvPicPr>
            <a:picLocks noChangeAspect="1"/>
          </p:cNvPicPr>
          <p:nvPr/>
        </p:nvPicPr>
        <p:blipFill rotWithShape="1">
          <a:blip r:embed="rId2"/>
          <a:srcRect r="-1" b="15708"/>
          <a:stretch/>
        </p:blipFill>
        <p:spPr>
          <a:xfrm>
            <a:off x="1524" y="10"/>
            <a:ext cx="12188952" cy="6857990"/>
          </a:xfrm>
          <a:prstGeom prst="rect">
            <a:avLst/>
          </a:prstGeom>
        </p:spPr>
      </p:pic>
      <p:sp>
        <p:nvSpPr>
          <p:cNvPr id="13" name="Rectangle 12">
            <a:extLst>
              <a:ext uri="{FF2B5EF4-FFF2-40B4-BE49-F238E27FC236}">
                <a16:creationId xmlns:a16="http://schemas.microsoft.com/office/drawing/2014/main" id="{365A786E-9028-443F-8713-B9552D9A2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779221"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775A6F73-F608-4D71-89D8-31A45E71EA94}"/>
              </a:ext>
            </a:extLst>
          </p:cNvPr>
          <p:cNvSpPr/>
          <p:nvPr/>
        </p:nvSpPr>
        <p:spPr>
          <a:xfrm>
            <a:off x="0" y="0"/>
            <a:ext cx="12191998" cy="68580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23530A3-65BA-439C-A477-6A5E1C238BF8}"/>
              </a:ext>
            </a:extLst>
          </p:cNvPr>
          <p:cNvSpPr>
            <a:spLocks noGrp="1"/>
          </p:cNvSpPr>
          <p:nvPr>
            <p:ph type="title"/>
          </p:nvPr>
        </p:nvSpPr>
        <p:spPr>
          <a:xfrm>
            <a:off x="960119" y="954155"/>
            <a:ext cx="6858000" cy="5656369"/>
          </a:xfrm>
        </p:spPr>
        <p:txBody>
          <a:bodyPr vert="horz" lIns="91440" tIns="45720" rIns="91440" bIns="45720" rtlCol="0" anchor="ctr">
            <a:normAutofit/>
          </a:bodyPr>
          <a:lstStyle/>
          <a:p>
            <a:r>
              <a:rPr lang="en-US" sz="8800" dirty="0"/>
              <a:t>Thank you!</a:t>
            </a:r>
            <a:br>
              <a:rPr lang="en-US" sz="8800" dirty="0"/>
            </a:br>
            <a:r>
              <a:rPr lang="en-US" sz="2800" b="1" dirty="0"/>
              <a:t>Presented by:</a:t>
            </a:r>
            <a:br>
              <a:rPr lang="en-US" sz="2700" dirty="0"/>
            </a:br>
            <a:r>
              <a:rPr lang="en-US" sz="2200" dirty="0"/>
              <a:t>Dhrubojyoti das | Nit Jamshedpur</a:t>
            </a:r>
            <a:br>
              <a:rPr lang="en-US" sz="2200" dirty="0"/>
            </a:br>
            <a:r>
              <a:rPr lang="en-US" sz="2200" cap="none" dirty="0">
                <a:hlinkClick r:id="rId3"/>
              </a:rPr>
              <a:t>dhrubojyotidas6075@gmail.com</a:t>
            </a:r>
            <a:br>
              <a:rPr lang="en-US" sz="2200" cap="none" dirty="0"/>
            </a:br>
            <a:r>
              <a:rPr lang="en-US" sz="2200" cap="none" dirty="0"/>
              <a:t>8757197111</a:t>
            </a:r>
            <a:endParaRPr lang="en-US" sz="8800" dirty="0"/>
          </a:p>
        </p:txBody>
      </p:sp>
    </p:spTree>
    <p:extLst>
      <p:ext uri="{BB962C8B-B14F-4D97-AF65-F5344CB8AC3E}">
        <p14:creationId xmlns:p14="http://schemas.microsoft.com/office/powerpoint/2010/main" val="1869453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C080-80BC-40FF-8FD6-55A580D32B34}"/>
              </a:ext>
            </a:extLst>
          </p:cNvPr>
          <p:cNvSpPr>
            <a:spLocks noGrp="1"/>
          </p:cNvSpPr>
          <p:nvPr>
            <p:ph type="title"/>
          </p:nvPr>
        </p:nvSpPr>
        <p:spPr/>
        <p:txBody>
          <a:bodyPr>
            <a:normAutofit/>
          </a:bodyPr>
          <a:lstStyle/>
          <a:p>
            <a:r>
              <a:rPr lang="en-IN" dirty="0"/>
              <a:t>SUMMARY:</a:t>
            </a:r>
          </a:p>
        </p:txBody>
      </p:sp>
      <p:sp>
        <p:nvSpPr>
          <p:cNvPr id="3" name="Content Placeholder 2">
            <a:extLst>
              <a:ext uri="{FF2B5EF4-FFF2-40B4-BE49-F238E27FC236}">
                <a16:creationId xmlns:a16="http://schemas.microsoft.com/office/drawing/2014/main" id="{C230CC99-A3AA-4913-95B1-871DD2E11FD3}"/>
              </a:ext>
            </a:extLst>
          </p:cNvPr>
          <p:cNvSpPr>
            <a:spLocks noGrp="1"/>
          </p:cNvSpPr>
          <p:nvPr>
            <p:ph idx="1"/>
          </p:nvPr>
        </p:nvSpPr>
        <p:spPr>
          <a:xfrm>
            <a:off x="1836871" y="2587752"/>
            <a:ext cx="10268712" cy="3593592"/>
          </a:xfrm>
        </p:spPr>
        <p:txBody>
          <a:bodyPr anchor="ctr">
            <a:normAutofit/>
          </a:bodyPr>
          <a:lstStyle/>
          <a:p>
            <a:pPr>
              <a:lnSpc>
                <a:spcPct val="91000"/>
              </a:lnSpc>
            </a:pPr>
            <a:r>
              <a:rPr lang="en-US" sz="1800" b="1" i="1" dirty="0">
                <a:effectLst/>
              </a:rPr>
              <a:t>Fresh Findings Ltd</a:t>
            </a:r>
            <a:r>
              <a:rPr lang="en-US" sz="1800" i="0" dirty="0">
                <a:effectLst/>
              </a:rPr>
              <a:t>. is a go-to organization for the clean meals demands. With this type of incredible achievement withinside the clean meals market, the organization has determined to make bigger its commercial enterprise withinside the gold merchandise market. </a:t>
            </a:r>
            <a:endParaRPr lang="en-US" sz="1800" dirty="0"/>
          </a:p>
          <a:p>
            <a:pPr>
              <a:lnSpc>
                <a:spcPct val="91000"/>
              </a:lnSpc>
            </a:pPr>
            <a:r>
              <a:rPr lang="en-US" sz="1800" i="0" dirty="0">
                <a:effectLst/>
              </a:rPr>
              <a:t>They have commenced providing gold for the </a:t>
            </a:r>
            <a:r>
              <a:rPr lang="en-US" sz="1800" dirty="0"/>
              <a:t>last</a:t>
            </a:r>
            <a:r>
              <a:rPr lang="en-US" sz="1800" i="0" dirty="0">
                <a:effectLst/>
              </a:rPr>
              <a:t> 2 years and has gotten appropriate </a:t>
            </a:r>
            <a:r>
              <a:rPr lang="en-US" sz="1800" dirty="0"/>
              <a:t>mixed</a:t>
            </a:r>
            <a:r>
              <a:rPr lang="en-US" sz="1800" i="0" dirty="0">
                <a:effectLst/>
              </a:rPr>
              <a:t> feedbacks. Now, because of those reasons, the organization has determined to do an evaluation of the client facts to apprehend the client conduct and as a result desires to enhance its services. </a:t>
            </a:r>
          </a:p>
          <a:p>
            <a:pPr>
              <a:lnSpc>
                <a:spcPct val="91000"/>
              </a:lnSpc>
            </a:pPr>
            <a:r>
              <a:rPr lang="en-US" sz="1800" b="1" i="0" dirty="0">
                <a:effectLst/>
              </a:rPr>
              <a:t>This case </a:t>
            </a:r>
            <a:r>
              <a:rPr lang="en-US" sz="1800" i="0" dirty="0">
                <a:effectLst/>
              </a:rPr>
              <a:t>observe, offers insights primarily based totally at the client facts of remaining 2 years, how client conduct is in line with their demographics. Finally, we finish the case observe via way of means of giving the effects we gathered from the given facts in sorts of Tables, Charts &amp; Graphs giving answers to the given responsibilities and giving our proposal on how the business enterprise ought to method the prevailing situation to preserve a success commercial </a:t>
            </a:r>
            <a:endParaRPr lang="en-IN" sz="1800" dirty="0"/>
          </a:p>
        </p:txBody>
      </p:sp>
      <p:graphicFrame>
        <p:nvGraphicFramePr>
          <p:cNvPr id="4" name="Diagram 3">
            <a:extLst>
              <a:ext uri="{FF2B5EF4-FFF2-40B4-BE49-F238E27FC236}">
                <a16:creationId xmlns:a16="http://schemas.microsoft.com/office/drawing/2014/main" id="{A63FE2DF-8AF7-4AE7-955A-9B1CD7A72350}"/>
              </a:ext>
            </a:extLst>
          </p:cNvPr>
          <p:cNvGraphicFramePr/>
          <p:nvPr>
            <p:extLst>
              <p:ext uri="{D42A27DB-BD31-4B8C-83A1-F6EECF244321}">
                <p14:modId xmlns:p14="http://schemas.microsoft.com/office/powerpoint/2010/main" val="917239901"/>
              </p:ext>
            </p:extLst>
          </p:nvPr>
        </p:nvGraphicFramePr>
        <p:xfrm>
          <a:off x="646191" y="2700045"/>
          <a:ext cx="1190680" cy="3189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008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C6E5E-6D37-4E2D-8C26-78E904267CF6}"/>
              </a:ext>
            </a:extLst>
          </p:cNvPr>
          <p:cNvSpPr>
            <a:spLocks noGrp="1"/>
          </p:cNvSpPr>
          <p:nvPr>
            <p:ph type="title"/>
          </p:nvPr>
        </p:nvSpPr>
        <p:spPr/>
        <p:txBody>
          <a:bodyPr/>
          <a:lstStyle/>
          <a:p>
            <a:r>
              <a:rPr lang="en-IN" dirty="0"/>
              <a:t>Methodology:</a:t>
            </a:r>
          </a:p>
        </p:txBody>
      </p:sp>
      <p:graphicFrame>
        <p:nvGraphicFramePr>
          <p:cNvPr id="4" name="Content Placeholder 3">
            <a:extLst>
              <a:ext uri="{FF2B5EF4-FFF2-40B4-BE49-F238E27FC236}">
                <a16:creationId xmlns:a16="http://schemas.microsoft.com/office/drawing/2014/main" id="{C2C6A680-553B-4BD8-BE53-98961E043E9A}"/>
              </a:ext>
            </a:extLst>
          </p:cNvPr>
          <p:cNvGraphicFramePr>
            <a:graphicFrameLocks noGrp="1"/>
          </p:cNvGraphicFramePr>
          <p:nvPr>
            <p:ph idx="1"/>
            <p:extLst>
              <p:ext uri="{D42A27DB-BD31-4B8C-83A1-F6EECF244321}">
                <p14:modId xmlns:p14="http://schemas.microsoft.com/office/powerpoint/2010/main" val="3754134085"/>
              </p:ext>
            </p:extLst>
          </p:nvPr>
        </p:nvGraphicFramePr>
        <p:xfrm>
          <a:off x="959676" y="2436622"/>
          <a:ext cx="10267950" cy="4341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5610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27CBDD7-6A01-4B3F-B16A-F50305427B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43467 w 12192000"/>
              <a:gd name="connsiteY0" fmla="*/ 640822 h 6858000"/>
              <a:gd name="connsiteX1" fmla="*/ 643467 w 12192000"/>
              <a:gd name="connsiteY1" fmla="*/ 6217178 h 6858000"/>
              <a:gd name="connsiteX2" fmla="*/ 11548533 w 12192000"/>
              <a:gd name="connsiteY2" fmla="*/ 6217178 h 6858000"/>
              <a:gd name="connsiteX3" fmla="*/ 11548533 w 12192000"/>
              <a:gd name="connsiteY3" fmla="*/ 640822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643467" y="640822"/>
                </a:moveTo>
                <a:lnTo>
                  <a:pt x="643467" y="6217178"/>
                </a:lnTo>
                <a:lnTo>
                  <a:pt x="11548533" y="6217178"/>
                </a:lnTo>
                <a:lnTo>
                  <a:pt x="11548533" y="640822"/>
                </a:lnTo>
                <a:close/>
                <a:moveTo>
                  <a:pt x="0" y="0"/>
                </a:moveTo>
                <a:lnTo>
                  <a:pt x="12192000" y="0"/>
                </a:lnTo>
                <a:lnTo>
                  <a:pt x="12192000"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9C285C3C-394D-4223-9F42-C15B0234B4A3}"/>
              </a:ext>
            </a:extLst>
          </p:cNvPr>
          <p:cNvPicPr>
            <a:picLocks noGrp="1" noChangeAspect="1"/>
          </p:cNvPicPr>
          <p:nvPr>
            <p:ph idx="1"/>
          </p:nvPr>
        </p:nvPicPr>
        <p:blipFill>
          <a:blip r:embed="rId2"/>
          <a:stretch>
            <a:fillRect/>
          </a:stretch>
        </p:blipFill>
        <p:spPr>
          <a:xfrm>
            <a:off x="695325" y="752232"/>
            <a:ext cx="7906115" cy="2213712"/>
          </a:xfrm>
          <a:prstGeom prst="rect">
            <a:avLst/>
          </a:prstGeom>
        </p:spPr>
      </p:pic>
      <p:pic>
        <p:nvPicPr>
          <p:cNvPr id="7" name="Picture 6">
            <a:extLst>
              <a:ext uri="{FF2B5EF4-FFF2-40B4-BE49-F238E27FC236}">
                <a16:creationId xmlns:a16="http://schemas.microsoft.com/office/drawing/2014/main" id="{5D7C3D44-FEC7-474D-9442-ACD0E1637153}"/>
              </a:ext>
            </a:extLst>
          </p:cNvPr>
          <p:cNvPicPr>
            <a:picLocks noChangeAspect="1"/>
          </p:cNvPicPr>
          <p:nvPr/>
        </p:nvPicPr>
        <p:blipFill rotWithShape="1">
          <a:blip r:embed="rId3"/>
          <a:srcRect l="3320" r="51812"/>
          <a:stretch/>
        </p:blipFill>
        <p:spPr>
          <a:xfrm>
            <a:off x="695325" y="2965944"/>
            <a:ext cx="3778034" cy="3057768"/>
          </a:xfrm>
          <a:prstGeom prst="rect">
            <a:avLst/>
          </a:prstGeom>
        </p:spPr>
      </p:pic>
      <p:sp>
        <p:nvSpPr>
          <p:cNvPr id="8" name="TextBox 7">
            <a:extLst>
              <a:ext uri="{FF2B5EF4-FFF2-40B4-BE49-F238E27FC236}">
                <a16:creationId xmlns:a16="http://schemas.microsoft.com/office/drawing/2014/main" id="{96189EA4-0AA5-4886-98FC-BE795DC213B2}"/>
              </a:ext>
            </a:extLst>
          </p:cNvPr>
          <p:cNvSpPr txBox="1"/>
          <p:nvPr/>
        </p:nvSpPr>
        <p:spPr>
          <a:xfrm>
            <a:off x="584354" y="0"/>
            <a:ext cx="7534275" cy="584775"/>
          </a:xfrm>
          <a:prstGeom prst="rect">
            <a:avLst/>
          </a:prstGeom>
          <a:noFill/>
        </p:spPr>
        <p:txBody>
          <a:bodyPr wrap="square" rtlCol="0">
            <a:spAutoFit/>
          </a:bodyPr>
          <a:lstStyle/>
          <a:p>
            <a:r>
              <a:rPr lang="en-IN" sz="3200" dirty="0">
                <a:solidFill>
                  <a:schemeClr val="bg1"/>
                </a:solidFill>
                <a:latin typeface="+mj-lt"/>
              </a:rPr>
              <a:t>DATA COLLECTION:</a:t>
            </a:r>
          </a:p>
        </p:txBody>
      </p:sp>
      <p:sp>
        <p:nvSpPr>
          <p:cNvPr id="9" name="TextBox 8">
            <a:extLst>
              <a:ext uri="{FF2B5EF4-FFF2-40B4-BE49-F238E27FC236}">
                <a16:creationId xmlns:a16="http://schemas.microsoft.com/office/drawing/2014/main" id="{96E3FDC2-6984-40D8-972A-60115DA4A456}"/>
              </a:ext>
            </a:extLst>
          </p:cNvPr>
          <p:cNvSpPr txBox="1"/>
          <p:nvPr/>
        </p:nvSpPr>
        <p:spPr>
          <a:xfrm>
            <a:off x="5362113" y="3133401"/>
            <a:ext cx="5513033" cy="2585323"/>
          </a:xfrm>
          <a:prstGeom prst="rect">
            <a:avLst/>
          </a:prstGeom>
          <a:noFill/>
        </p:spPr>
        <p:txBody>
          <a:bodyPr wrap="square" rtlCol="0">
            <a:spAutoFit/>
          </a:bodyPr>
          <a:lstStyle/>
          <a:p>
            <a:r>
              <a:rPr lang="en-US" dirty="0">
                <a:latin typeface="+mj-lt"/>
              </a:rPr>
              <a:t>Findings we are getting from here:- </a:t>
            </a:r>
          </a:p>
          <a:p>
            <a:pPr marL="285750" indent="-285750">
              <a:buFont typeface="Arial" panose="020B0604020202020204" pitchFamily="34" charset="0"/>
              <a:buChar char="•"/>
            </a:pPr>
            <a:r>
              <a:rPr lang="en-US" dirty="0"/>
              <a:t>Name of Education column is not correct.</a:t>
            </a:r>
          </a:p>
          <a:p>
            <a:pPr marL="285750" indent="-285750">
              <a:buFont typeface="Arial" panose="020B0604020202020204" pitchFamily="34" charset="0"/>
              <a:buChar char="•"/>
            </a:pPr>
            <a:r>
              <a:rPr lang="en-US" dirty="0"/>
              <a:t>Data type of few columns are not correct.</a:t>
            </a:r>
          </a:p>
          <a:p>
            <a:pPr marL="285750" indent="-285750">
              <a:buFont typeface="Arial" panose="020B0604020202020204" pitchFamily="34" charset="0"/>
              <a:buChar char="•"/>
            </a:pPr>
            <a:r>
              <a:rPr lang="en-US" dirty="0"/>
              <a:t>Income column has null values.</a:t>
            </a:r>
          </a:p>
          <a:p>
            <a:pPr marL="285750" indent="-285750">
              <a:buFont typeface="Arial" panose="020B0604020202020204" pitchFamily="34" charset="0"/>
              <a:buChar char="•"/>
            </a:pPr>
            <a:r>
              <a:rPr lang="en-US" dirty="0"/>
              <a:t>Data type of income field is not correct.</a:t>
            </a:r>
          </a:p>
          <a:p>
            <a:pPr marL="285750" indent="-285750">
              <a:buFont typeface="Arial" panose="020B0604020202020204" pitchFamily="34" charset="0"/>
              <a:buChar char="•"/>
            </a:pPr>
            <a:r>
              <a:rPr lang="en-US" dirty="0"/>
              <a:t>Income field contains '$' and ',' signs.</a:t>
            </a:r>
          </a:p>
          <a:p>
            <a:pPr marL="285750" indent="-285750">
              <a:buFont typeface="Arial" panose="020B0604020202020204" pitchFamily="34" charset="0"/>
              <a:buChar char="•"/>
            </a:pPr>
            <a:r>
              <a:rPr lang="en-US" dirty="0"/>
              <a:t>Date Enrolled column has null values.</a:t>
            </a:r>
          </a:p>
          <a:p>
            <a:pPr marL="285750" indent="-285750">
              <a:buFont typeface="Arial" panose="020B0604020202020204" pitchFamily="34" charset="0"/>
              <a:buChar char="•"/>
            </a:pPr>
            <a:r>
              <a:rPr lang="en-US" dirty="0"/>
              <a:t>Data set contains duplicate data.</a:t>
            </a:r>
          </a:p>
          <a:p>
            <a:pPr marL="285750" indent="-285750">
              <a:buFont typeface="Arial" panose="020B0604020202020204" pitchFamily="34" charset="0"/>
              <a:buChar char="•"/>
            </a:pPr>
            <a:r>
              <a:rPr lang="en-US" dirty="0"/>
              <a:t>Data set contains wrong spellings.</a:t>
            </a:r>
            <a:endParaRPr lang="en-IN" dirty="0"/>
          </a:p>
        </p:txBody>
      </p:sp>
    </p:spTree>
    <p:extLst>
      <p:ext uri="{BB962C8B-B14F-4D97-AF65-F5344CB8AC3E}">
        <p14:creationId xmlns:p14="http://schemas.microsoft.com/office/powerpoint/2010/main" val="2179435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27CBDD7-6A01-4B3F-B16A-F50305427B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43467 w 12192000"/>
              <a:gd name="connsiteY0" fmla="*/ 640822 h 6858000"/>
              <a:gd name="connsiteX1" fmla="*/ 643467 w 12192000"/>
              <a:gd name="connsiteY1" fmla="*/ 6217178 h 6858000"/>
              <a:gd name="connsiteX2" fmla="*/ 11548533 w 12192000"/>
              <a:gd name="connsiteY2" fmla="*/ 6217178 h 6858000"/>
              <a:gd name="connsiteX3" fmla="*/ 11548533 w 12192000"/>
              <a:gd name="connsiteY3" fmla="*/ 640822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643467" y="640822"/>
                </a:moveTo>
                <a:lnTo>
                  <a:pt x="643467" y="6217178"/>
                </a:lnTo>
                <a:lnTo>
                  <a:pt x="11548533" y="6217178"/>
                </a:lnTo>
                <a:lnTo>
                  <a:pt x="11548533" y="640822"/>
                </a:lnTo>
                <a:close/>
                <a:moveTo>
                  <a:pt x="0" y="0"/>
                </a:moveTo>
                <a:lnTo>
                  <a:pt x="12192000" y="0"/>
                </a:lnTo>
                <a:lnTo>
                  <a:pt x="12192000"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TextBox 19">
            <a:extLst>
              <a:ext uri="{FF2B5EF4-FFF2-40B4-BE49-F238E27FC236}">
                <a16:creationId xmlns:a16="http://schemas.microsoft.com/office/drawing/2014/main" id="{F2268D87-2E6B-473D-92DB-C7C306F8266E}"/>
              </a:ext>
            </a:extLst>
          </p:cNvPr>
          <p:cNvSpPr txBox="1"/>
          <p:nvPr/>
        </p:nvSpPr>
        <p:spPr>
          <a:xfrm>
            <a:off x="658659" y="8389"/>
            <a:ext cx="6094602" cy="584775"/>
          </a:xfrm>
          <a:prstGeom prst="rect">
            <a:avLst/>
          </a:prstGeom>
          <a:noFill/>
        </p:spPr>
        <p:txBody>
          <a:bodyPr wrap="square">
            <a:spAutoFit/>
          </a:bodyPr>
          <a:lstStyle/>
          <a:p>
            <a:r>
              <a:rPr lang="en-IN" sz="3200" dirty="0">
                <a:solidFill>
                  <a:schemeClr val="bg1"/>
                </a:solidFill>
                <a:latin typeface="+mj-lt"/>
              </a:rPr>
              <a:t>DATA CLEANING:</a:t>
            </a:r>
            <a:endParaRPr lang="en-IN" sz="3200" dirty="0"/>
          </a:p>
        </p:txBody>
      </p:sp>
      <p:pic>
        <p:nvPicPr>
          <p:cNvPr id="22" name="Picture 21">
            <a:extLst>
              <a:ext uri="{FF2B5EF4-FFF2-40B4-BE49-F238E27FC236}">
                <a16:creationId xmlns:a16="http://schemas.microsoft.com/office/drawing/2014/main" id="{4F3D4507-7FF8-46C8-AA8D-6657B258B702}"/>
              </a:ext>
            </a:extLst>
          </p:cNvPr>
          <p:cNvPicPr>
            <a:picLocks noChangeAspect="1"/>
          </p:cNvPicPr>
          <p:nvPr/>
        </p:nvPicPr>
        <p:blipFill>
          <a:blip r:embed="rId2"/>
          <a:stretch>
            <a:fillRect/>
          </a:stretch>
        </p:blipFill>
        <p:spPr>
          <a:xfrm>
            <a:off x="658659" y="725549"/>
            <a:ext cx="5437341" cy="2331922"/>
          </a:xfrm>
          <a:prstGeom prst="rect">
            <a:avLst/>
          </a:prstGeom>
        </p:spPr>
      </p:pic>
      <p:pic>
        <p:nvPicPr>
          <p:cNvPr id="25" name="Picture 24">
            <a:extLst>
              <a:ext uri="{FF2B5EF4-FFF2-40B4-BE49-F238E27FC236}">
                <a16:creationId xmlns:a16="http://schemas.microsoft.com/office/drawing/2014/main" id="{1985E1BB-F3AB-4BCC-B6BC-C690D0F91E60}"/>
              </a:ext>
            </a:extLst>
          </p:cNvPr>
          <p:cNvPicPr>
            <a:picLocks noChangeAspect="1"/>
          </p:cNvPicPr>
          <p:nvPr/>
        </p:nvPicPr>
        <p:blipFill>
          <a:blip r:embed="rId3"/>
          <a:stretch>
            <a:fillRect/>
          </a:stretch>
        </p:blipFill>
        <p:spPr>
          <a:xfrm>
            <a:off x="658659" y="3127858"/>
            <a:ext cx="5437341" cy="2789162"/>
          </a:xfrm>
          <a:prstGeom prst="rect">
            <a:avLst/>
          </a:prstGeom>
        </p:spPr>
      </p:pic>
      <p:pic>
        <p:nvPicPr>
          <p:cNvPr id="27" name="Picture 26">
            <a:extLst>
              <a:ext uri="{FF2B5EF4-FFF2-40B4-BE49-F238E27FC236}">
                <a16:creationId xmlns:a16="http://schemas.microsoft.com/office/drawing/2014/main" id="{A6DD52E9-C156-43EC-837B-7D56514B4118}"/>
              </a:ext>
            </a:extLst>
          </p:cNvPr>
          <p:cNvPicPr>
            <a:picLocks noChangeAspect="1"/>
          </p:cNvPicPr>
          <p:nvPr/>
        </p:nvPicPr>
        <p:blipFill>
          <a:blip r:embed="rId4"/>
          <a:stretch>
            <a:fillRect/>
          </a:stretch>
        </p:blipFill>
        <p:spPr>
          <a:xfrm>
            <a:off x="6092190" y="722535"/>
            <a:ext cx="5433531" cy="2141406"/>
          </a:xfrm>
          <a:prstGeom prst="rect">
            <a:avLst/>
          </a:prstGeom>
        </p:spPr>
      </p:pic>
      <p:pic>
        <p:nvPicPr>
          <p:cNvPr id="29" name="Picture 28">
            <a:extLst>
              <a:ext uri="{FF2B5EF4-FFF2-40B4-BE49-F238E27FC236}">
                <a16:creationId xmlns:a16="http://schemas.microsoft.com/office/drawing/2014/main" id="{CA22993D-378B-4E35-8E17-A0A279B003E6}"/>
              </a:ext>
            </a:extLst>
          </p:cNvPr>
          <p:cNvPicPr>
            <a:picLocks noChangeAspect="1"/>
          </p:cNvPicPr>
          <p:nvPr/>
        </p:nvPicPr>
        <p:blipFill>
          <a:blip r:embed="rId5"/>
          <a:stretch>
            <a:fillRect/>
          </a:stretch>
        </p:blipFill>
        <p:spPr>
          <a:xfrm>
            <a:off x="6092190" y="3057471"/>
            <a:ext cx="5437341" cy="3077994"/>
          </a:xfrm>
          <a:prstGeom prst="rect">
            <a:avLst/>
          </a:prstGeom>
        </p:spPr>
      </p:pic>
    </p:spTree>
    <p:extLst>
      <p:ext uri="{BB962C8B-B14F-4D97-AF65-F5344CB8AC3E}">
        <p14:creationId xmlns:p14="http://schemas.microsoft.com/office/powerpoint/2010/main" val="50696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27CBDD7-6A01-4B3F-B16A-F50305427B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43467 w 12192000"/>
              <a:gd name="connsiteY0" fmla="*/ 640822 h 6858000"/>
              <a:gd name="connsiteX1" fmla="*/ 643467 w 12192000"/>
              <a:gd name="connsiteY1" fmla="*/ 6217178 h 6858000"/>
              <a:gd name="connsiteX2" fmla="*/ 11548533 w 12192000"/>
              <a:gd name="connsiteY2" fmla="*/ 6217178 h 6858000"/>
              <a:gd name="connsiteX3" fmla="*/ 11548533 w 12192000"/>
              <a:gd name="connsiteY3" fmla="*/ 640822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643467" y="640822"/>
                </a:moveTo>
                <a:lnTo>
                  <a:pt x="643467" y="6217178"/>
                </a:lnTo>
                <a:lnTo>
                  <a:pt x="11548533" y="6217178"/>
                </a:lnTo>
                <a:lnTo>
                  <a:pt x="11548533" y="640822"/>
                </a:lnTo>
                <a:close/>
                <a:moveTo>
                  <a:pt x="0" y="0"/>
                </a:moveTo>
                <a:lnTo>
                  <a:pt x="12192000" y="0"/>
                </a:lnTo>
                <a:lnTo>
                  <a:pt x="12192000"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BA668627-71F9-425D-B061-04188A704D88}"/>
              </a:ext>
            </a:extLst>
          </p:cNvPr>
          <p:cNvPicPr>
            <a:picLocks noChangeAspect="1"/>
          </p:cNvPicPr>
          <p:nvPr/>
        </p:nvPicPr>
        <p:blipFill>
          <a:blip r:embed="rId2"/>
          <a:stretch>
            <a:fillRect/>
          </a:stretch>
        </p:blipFill>
        <p:spPr>
          <a:xfrm>
            <a:off x="641881" y="662686"/>
            <a:ext cx="6664930" cy="2115777"/>
          </a:xfrm>
          <a:prstGeom prst="rect">
            <a:avLst/>
          </a:prstGeom>
        </p:spPr>
      </p:pic>
      <p:pic>
        <p:nvPicPr>
          <p:cNvPr id="11" name="Picture 10">
            <a:extLst>
              <a:ext uri="{FF2B5EF4-FFF2-40B4-BE49-F238E27FC236}">
                <a16:creationId xmlns:a16="http://schemas.microsoft.com/office/drawing/2014/main" id="{03E234C1-3CFA-4B92-B3B2-AD1D255496B2}"/>
              </a:ext>
            </a:extLst>
          </p:cNvPr>
          <p:cNvPicPr>
            <a:picLocks noChangeAspect="1"/>
          </p:cNvPicPr>
          <p:nvPr/>
        </p:nvPicPr>
        <p:blipFill>
          <a:blip r:embed="rId3"/>
          <a:stretch>
            <a:fillRect/>
          </a:stretch>
        </p:blipFill>
        <p:spPr>
          <a:xfrm>
            <a:off x="641881" y="2778463"/>
            <a:ext cx="6664930" cy="3297704"/>
          </a:xfrm>
          <a:prstGeom prst="rect">
            <a:avLst/>
          </a:prstGeom>
        </p:spPr>
      </p:pic>
      <p:pic>
        <p:nvPicPr>
          <p:cNvPr id="15" name="Picture 14">
            <a:extLst>
              <a:ext uri="{FF2B5EF4-FFF2-40B4-BE49-F238E27FC236}">
                <a16:creationId xmlns:a16="http://schemas.microsoft.com/office/drawing/2014/main" id="{CEBD631F-50AE-496E-B3EC-0F79EC7FBDB6}"/>
              </a:ext>
            </a:extLst>
          </p:cNvPr>
          <p:cNvPicPr>
            <a:picLocks noChangeAspect="1"/>
          </p:cNvPicPr>
          <p:nvPr/>
        </p:nvPicPr>
        <p:blipFill rotWithShape="1">
          <a:blip r:embed="rId4"/>
          <a:srcRect l="4493" r="45437"/>
          <a:stretch/>
        </p:blipFill>
        <p:spPr>
          <a:xfrm>
            <a:off x="7306811" y="723110"/>
            <a:ext cx="3707935" cy="2942448"/>
          </a:xfrm>
          <a:prstGeom prst="rect">
            <a:avLst/>
          </a:prstGeom>
        </p:spPr>
      </p:pic>
      <p:sp>
        <p:nvSpPr>
          <p:cNvPr id="16" name="TextBox 15">
            <a:extLst>
              <a:ext uri="{FF2B5EF4-FFF2-40B4-BE49-F238E27FC236}">
                <a16:creationId xmlns:a16="http://schemas.microsoft.com/office/drawing/2014/main" id="{E5EBFC82-B959-43E4-82A3-8BD1F7B73880}"/>
              </a:ext>
            </a:extLst>
          </p:cNvPr>
          <p:cNvSpPr txBox="1"/>
          <p:nvPr/>
        </p:nvSpPr>
        <p:spPr>
          <a:xfrm>
            <a:off x="7600425" y="3742337"/>
            <a:ext cx="3322041" cy="1200329"/>
          </a:xfrm>
          <a:prstGeom prst="rect">
            <a:avLst/>
          </a:prstGeom>
          <a:noFill/>
        </p:spPr>
        <p:txBody>
          <a:bodyPr wrap="square" rtlCol="0">
            <a:spAutoFit/>
          </a:bodyPr>
          <a:lstStyle/>
          <a:p>
            <a:r>
              <a:rPr lang="en-IN" b="1" dirty="0"/>
              <a:t>With this all the spelling mistakes, empty cells, duplicates are removed from the data.</a:t>
            </a:r>
          </a:p>
        </p:txBody>
      </p:sp>
    </p:spTree>
    <p:extLst>
      <p:ext uri="{BB962C8B-B14F-4D97-AF65-F5344CB8AC3E}">
        <p14:creationId xmlns:p14="http://schemas.microsoft.com/office/powerpoint/2010/main" val="2833746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27CBDD7-6A01-4B3F-B16A-F50305427B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43467 w 12192000"/>
              <a:gd name="connsiteY0" fmla="*/ 640822 h 6858000"/>
              <a:gd name="connsiteX1" fmla="*/ 643467 w 12192000"/>
              <a:gd name="connsiteY1" fmla="*/ 6217178 h 6858000"/>
              <a:gd name="connsiteX2" fmla="*/ 11548533 w 12192000"/>
              <a:gd name="connsiteY2" fmla="*/ 6217178 h 6858000"/>
              <a:gd name="connsiteX3" fmla="*/ 11548533 w 12192000"/>
              <a:gd name="connsiteY3" fmla="*/ 640822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643467" y="640822"/>
                </a:moveTo>
                <a:lnTo>
                  <a:pt x="643467" y="6217178"/>
                </a:lnTo>
                <a:lnTo>
                  <a:pt x="11548533" y="6217178"/>
                </a:lnTo>
                <a:lnTo>
                  <a:pt x="11548533" y="640822"/>
                </a:lnTo>
                <a:close/>
                <a:moveTo>
                  <a:pt x="0" y="0"/>
                </a:moveTo>
                <a:lnTo>
                  <a:pt x="12192000" y="0"/>
                </a:lnTo>
                <a:lnTo>
                  <a:pt x="12192000"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ED94FDC6-0F58-43FC-B8F3-F2A250A6D8E6}"/>
              </a:ext>
            </a:extLst>
          </p:cNvPr>
          <p:cNvPicPr>
            <a:picLocks noGrp="1" noChangeAspect="1"/>
          </p:cNvPicPr>
          <p:nvPr>
            <p:ph idx="1"/>
          </p:nvPr>
        </p:nvPicPr>
        <p:blipFill rotWithShape="1">
          <a:blip r:embed="rId2"/>
          <a:srcRect l="3659"/>
          <a:stretch/>
        </p:blipFill>
        <p:spPr>
          <a:xfrm>
            <a:off x="676275" y="645734"/>
            <a:ext cx="9133248" cy="5440741"/>
          </a:xfrm>
          <a:prstGeom prst="rect">
            <a:avLst/>
          </a:prstGeom>
        </p:spPr>
      </p:pic>
      <p:sp>
        <p:nvSpPr>
          <p:cNvPr id="6" name="TextBox 5">
            <a:extLst>
              <a:ext uri="{FF2B5EF4-FFF2-40B4-BE49-F238E27FC236}">
                <a16:creationId xmlns:a16="http://schemas.microsoft.com/office/drawing/2014/main" id="{A8AC03AA-B1F5-4372-BD11-4189738C0C3A}"/>
              </a:ext>
            </a:extLst>
          </p:cNvPr>
          <p:cNvSpPr txBox="1"/>
          <p:nvPr/>
        </p:nvSpPr>
        <p:spPr>
          <a:xfrm>
            <a:off x="9725025" y="1085850"/>
            <a:ext cx="1685925" cy="1754326"/>
          </a:xfrm>
          <a:prstGeom prst="rect">
            <a:avLst/>
          </a:prstGeom>
          <a:noFill/>
        </p:spPr>
        <p:txBody>
          <a:bodyPr wrap="square" rtlCol="0">
            <a:spAutoFit/>
          </a:bodyPr>
          <a:lstStyle/>
          <a:p>
            <a:r>
              <a:rPr lang="en-IN" dirty="0"/>
              <a:t>With this we have added 2 new columns for better analysis of the data.</a:t>
            </a:r>
          </a:p>
        </p:txBody>
      </p:sp>
      <p:sp>
        <p:nvSpPr>
          <p:cNvPr id="7" name="TextBox 6">
            <a:extLst>
              <a:ext uri="{FF2B5EF4-FFF2-40B4-BE49-F238E27FC236}">
                <a16:creationId xmlns:a16="http://schemas.microsoft.com/office/drawing/2014/main" id="{F1F7A2C6-BE0C-4335-A19E-D87DB88C8DD5}"/>
              </a:ext>
            </a:extLst>
          </p:cNvPr>
          <p:cNvSpPr txBox="1"/>
          <p:nvPr/>
        </p:nvSpPr>
        <p:spPr>
          <a:xfrm>
            <a:off x="676275" y="0"/>
            <a:ext cx="5419725" cy="584775"/>
          </a:xfrm>
          <a:prstGeom prst="rect">
            <a:avLst/>
          </a:prstGeom>
          <a:noFill/>
        </p:spPr>
        <p:txBody>
          <a:bodyPr wrap="square" rtlCol="0">
            <a:spAutoFit/>
          </a:bodyPr>
          <a:lstStyle/>
          <a:p>
            <a:r>
              <a:rPr lang="en-IN" sz="3200" dirty="0">
                <a:solidFill>
                  <a:schemeClr val="bg1"/>
                </a:solidFill>
                <a:latin typeface="+mj-lt"/>
              </a:rPr>
              <a:t>EDA:</a:t>
            </a:r>
          </a:p>
        </p:txBody>
      </p:sp>
    </p:spTree>
    <p:extLst>
      <p:ext uri="{BB962C8B-B14F-4D97-AF65-F5344CB8AC3E}">
        <p14:creationId xmlns:p14="http://schemas.microsoft.com/office/powerpoint/2010/main" val="1751204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1DF13-A488-47B9-AB2C-965012878E8B}"/>
              </a:ext>
            </a:extLst>
          </p:cNvPr>
          <p:cNvSpPr>
            <a:spLocks noGrp="1"/>
          </p:cNvSpPr>
          <p:nvPr>
            <p:ph type="title"/>
          </p:nvPr>
        </p:nvSpPr>
        <p:spPr>
          <a:xfrm>
            <a:off x="961644" y="565554"/>
            <a:ext cx="10268712" cy="1700784"/>
          </a:xfrm>
        </p:spPr>
        <p:txBody>
          <a:bodyPr>
            <a:normAutofit/>
          </a:bodyPr>
          <a:lstStyle/>
          <a:p>
            <a:r>
              <a:rPr lang="en-IN" dirty="0"/>
              <a:t>Task 1:</a:t>
            </a:r>
            <a:br>
              <a:rPr lang="en-IN" dirty="0"/>
            </a:br>
            <a:r>
              <a:rPr lang="en-IN" sz="2200" dirty="0"/>
              <a:t>comparison Between Avg. income of people and their educational background:</a:t>
            </a:r>
          </a:p>
        </p:txBody>
      </p:sp>
      <p:graphicFrame>
        <p:nvGraphicFramePr>
          <p:cNvPr id="4" name="Content Placeholder 3">
            <a:extLst>
              <a:ext uri="{FF2B5EF4-FFF2-40B4-BE49-F238E27FC236}">
                <a16:creationId xmlns:a16="http://schemas.microsoft.com/office/drawing/2014/main" id="{B8FAD9E0-D866-4082-ACA6-DC5673A9E7B6}"/>
              </a:ext>
            </a:extLst>
          </p:cNvPr>
          <p:cNvGraphicFramePr>
            <a:graphicFrameLocks noGrp="1"/>
          </p:cNvGraphicFramePr>
          <p:nvPr>
            <p:ph sz="half" idx="1"/>
            <p:extLst>
              <p:ext uri="{D42A27DB-BD31-4B8C-83A1-F6EECF244321}">
                <p14:modId xmlns:p14="http://schemas.microsoft.com/office/powerpoint/2010/main" val="3551676790"/>
              </p:ext>
            </p:extLst>
          </p:nvPr>
        </p:nvGraphicFramePr>
        <p:xfrm>
          <a:off x="960438" y="2587625"/>
          <a:ext cx="4814886" cy="2240205"/>
        </p:xfrm>
        <a:graphic>
          <a:graphicData uri="http://schemas.openxmlformats.org/drawingml/2006/table">
            <a:tbl>
              <a:tblPr firstRow="1" bandRow="1">
                <a:tableStyleId>{073A0DAA-6AF3-43AB-8588-CEC1D06C72B9}</a:tableStyleId>
              </a:tblPr>
              <a:tblGrid>
                <a:gridCol w="1350041">
                  <a:extLst>
                    <a:ext uri="{9D8B030D-6E8A-4147-A177-3AD203B41FA5}">
                      <a16:colId xmlns:a16="http://schemas.microsoft.com/office/drawing/2014/main" val="365708115"/>
                    </a:ext>
                  </a:extLst>
                </a:gridCol>
                <a:gridCol w="3464845">
                  <a:extLst>
                    <a:ext uri="{9D8B030D-6E8A-4147-A177-3AD203B41FA5}">
                      <a16:colId xmlns:a16="http://schemas.microsoft.com/office/drawing/2014/main" val="318129905"/>
                    </a:ext>
                  </a:extLst>
                </a:gridCol>
              </a:tblGrid>
              <a:tr h="360626">
                <a:tc>
                  <a:txBody>
                    <a:bodyPr/>
                    <a:lstStyle/>
                    <a:p>
                      <a:pPr algn="ctr" fontAlgn="b"/>
                      <a:r>
                        <a:rPr lang="en-IN" sz="1800" b="0" u="none" strike="noStrike" dirty="0">
                          <a:effectLst/>
                        </a:rPr>
                        <a:t>Education</a:t>
                      </a:r>
                      <a:endParaRPr lang="en-IN" sz="1800" b="0" i="0" u="none" strike="noStrike" dirty="0">
                        <a:solidFill>
                          <a:srgbClr val="000000"/>
                        </a:solidFill>
                        <a:effectLst/>
                        <a:latin typeface="Calibri" panose="020F0502020204030204" pitchFamily="34" charset="0"/>
                      </a:endParaRPr>
                    </a:p>
                  </a:txBody>
                  <a:tcPr marL="8700" marR="8700" marT="8700" marB="0" anchor="b"/>
                </a:tc>
                <a:tc>
                  <a:txBody>
                    <a:bodyPr/>
                    <a:lstStyle/>
                    <a:p>
                      <a:pPr algn="ctr" fontAlgn="b"/>
                      <a:r>
                        <a:rPr lang="en-IN" sz="1800" b="0" u="none" strike="noStrike" dirty="0">
                          <a:effectLst/>
                        </a:rPr>
                        <a:t>Average of Income</a:t>
                      </a:r>
                      <a:endParaRPr lang="en-IN" sz="1800" b="0" i="0" u="none" strike="noStrike" dirty="0">
                        <a:solidFill>
                          <a:srgbClr val="000000"/>
                        </a:solidFill>
                        <a:effectLst/>
                        <a:latin typeface="Calibri" panose="020F0502020204030204" pitchFamily="34" charset="0"/>
                      </a:endParaRPr>
                    </a:p>
                  </a:txBody>
                  <a:tcPr marL="8700" marR="8700" marT="8700" marB="0" anchor="b"/>
                </a:tc>
                <a:extLst>
                  <a:ext uri="{0D108BD9-81ED-4DB2-BD59-A6C34878D82A}">
                    <a16:rowId xmlns:a16="http://schemas.microsoft.com/office/drawing/2014/main" val="44854038"/>
                  </a:ext>
                </a:extLst>
              </a:tr>
              <a:tr h="360626">
                <a:tc>
                  <a:txBody>
                    <a:bodyPr/>
                    <a:lstStyle/>
                    <a:p>
                      <a:pPr algn="ctr" fontAlgn="b"/>
                      <a:r>
                        <a:rPr lang="en-IN" sz="1400" b="0" u="none" strike="noStrike" dirty="0">
                          <a:effectLst/>
                        </a:rPr>
                        <a:t>Basic</a:t>
                      </a:r>
                      <a:endParaRPr lang="en-IN" sz="1400" b="0" i="0" u="none" strike="noStrike" dirty="0">
                        <a:solidFill>
                          <a:srgbClr val="000000"/>
                        </a:solidFill>
                        <a:effectLst/>
                        <a:latin typeface="Calibri" panose="020F0502020204030204" pitchFamily="34" charset="0"/>
                      </a:endParaRPr>
                    </a:p>
                  </a:txBody>
                  <a:tcPr marL="8700" marR="8700" marT="8700" marB="0" anchor="b"/>
                </a:tc>
                <a:tc>
                  <a:txBody>
                    <a:bodyPr/>
                    <a:lstStyle/>
                    <a:p>
                      <a:pPr algn="ctr" fontAlgn="b"/>
                      <a:r>
                        <a:rPr lang="en-IN" sz="1400" u="none" strike="noStrike" dirty="0">
                          <a:effectLst/>
                        </a:rPr>
                        <a:t>19431.13636</a:t>
                      </a:r>
                      <a:endParaRPr lang="en-IN" sz="1400" b="0" i="0" u="none" strike="noStrike" dirty="0">
                        <a:solidFill>
                          <a:srgbClr val="000000"/>
                        </a:solidFill>
                        <a:effectLst/>
                        <a:latin typeface="Calibri" panose="020F0502020204030204" pitchFamily="34" charset="0"/>
                      </a:endParaRPr>
                    </a:p>
                  </a:txBody>
                  <a:tcPr marL="8700" marR="8700" marT="8700" marB="0" anchor="b"/>
                </a:tc>
                <a:extLst>
                  <a:ext uri="{0D108BD9-81ED-4DB2-BD59-A6C34878D82A}">
                    <a16:rowId xmlns:a16="http://schemas.microsoft.com/office/drawing/2014/main" val="903197224"/>
                  </a:ext>
                </a:extLst>
              </a:tr>
              <a:tr h="437075">
                <a:tc>
                  <a:txBody>
                    <a:bodyPr/>
                    <a:lstStyle/>
                    <a:p>
                      <a:pPr algn="ctr" fontAlgn="b"/>
                      <a:r>
                        <a:rPr lang="en-IN" sz="1400" b="0" u="none" strike="noStrike" dirty="0">
                          <a:effectLst/>
                        </a:rPr>
                        <a:t>12 Class</a:t>
                      </a:r>
                      <a:endParaRPr lang="en-IN" sz="1400" b="0" i="0" u="none" strike="noStrike" dirty="0">
                        <a:solidFill>
                          <a:srgbClr val="000000"/>
                        </a:solidFill>
                        <a:effectLst/>
                        <a:latin typeface="Calibri" panose="020F0502020204030204" pitchFamily="34" charset="0"/>
                      </a:endParaRPr>
                    </a:p>
                  </a:txBody>
                  <a:tcPr marL="8700" marR="8700" marT="8700" marB="0" anchor="b"/>
                </a:tc>
                <a:tc>
                  <a:txBody>
                    <a:bodyPr/>
                    <a:lstStyle/>
                    <a:p>
                      <a:pPr algn="ctr" fontAlgn="b"/>
                      <a:r>
                        <a:rPr lang="en-IN" sz="1400" u="none" strike="noStrike" dirty="0">
                          <a:effectLst/>
                        </a:rPr>
                        <a:t>47266.44048</a:t>
                      </a:r>
                      <a:endParaRPr lang="en-IN" sz="1400" b="0" i="0" u="none" strike="noStrike" dirty="0">
                        <a:solidFill>
                          <a:srgbClr val="000000"/>
                        </a:solidFill>
                        <a:effectLst/>
                        <a:latin typeface="Calibri" panose="020F0502020204030204" pitchFamily="34" charset="0"/>
                      </a:endParaRPr>
                    </a:p>
                  </a:txBody>
                  <a:tcPr marL="8700" marR="8700" marT="8700" marB="0" anchor="b"/>
                </a:tc>
                <a:extLst>
                  <a:ext uri="{0D108BD9-81ED-4DB2-BD59-A6C34878D82A}">
                    <a16:rowId xmlns:a16="http://schemas.microsoft.com/office/drawing/2014/main" val="1351675648"/>
                  </a:ext>
                </a:extLst>
              </a:tr>
              <a:tr h="360626">
                <a:tc>
                  <a:txBody>
                    <a:bodyPr/>
                    <a:lstStyle/>
                    <a:p>
                      <a:pPr algn="ctr" fontAlgn="b"/>
                      <a:r>
                        <a:rPr lang="en-IN" sz="1400" b="0" u="none" strike="noStrike">
                          <a:effectLst/>
                        </a:rPr>
                        <a:t>Master</a:t>
                      </a:r>
                      <a:endParaRPr lang="en-IN" sz="1400" b="0" i="0" u="none" strike="noStrike">
                        <a:solidFill>
                          <a:srgbClr val="000000"/>
                        </a:solidFill>
                        <a:effectLst/>
                        <a:latin typeface="Calibri" panose="020F0502020204030204" pitchFamily="34" charset="0"/>
                      </a:endParaRPr>
                    </a:p>
                  </a:txBody>
                  <a:tcPr marL="8700" marR="8700" marT="8700" marB="0" anchor="b"/>
                </a:tc>
                <a:tc>
                  <a:txBody>
                    <a:bodyPr/>
                    <a:lstStyle/>
                    <a:p>
                      <a:pPr algn="ctr" fontAlgn="b"/>
                      <a:r>
                        <a:rPr lang="en-IN" sz="1400" u="none" strike="noStrike" dirty="0">
                          <a:effectLst/>
                        </a:rPr>
                        <a:t>53134.7549</a:t>
                      </a:r>
                      <a:endParaRPr lang="en-IN" sz="1400" b="0" i="0" u="none" strike="noStrike" dirty="0">
                        <a:solidFill>
                          <a:srgbClr val="000000"/>
                        </a:solidFill>
                        <a:effectLst/>
                        <a:latin typeface="Calibri" panose="020F0502020204030204" pitchFamily="34" charset="0"/>
                      </a:endParaRPr>
                    </a:p>
                  </a:txBody>
                  <a:tcPr marL="8700" marR="8700" marT="8700" marB="0" anchor="b"/>
                </a:tc>
                <a:extLst>
                  <a:ext uri="{0D108BD9-81ED-4DB2-BD59-A6C34878D82A}">
                    <a16:rowId xmlns:a16="http://schemas.microsoft.com/office/drawing/2014/main" val="3261108539"/>
                  </a:ext>
                </a:extLst>
              </a:tr>
              <a:tr h="360626">
                <a:tc>
                  <a:txBody>
                    <a:bodyPr/>
                    <a:lstStyle/>
                    <a:p>
                      <a:pPr algn="ctr" fontAlgn="b"/>
                      <a:r>
                        <a:rPr lang="en-IN" sz="1400" b="0" u="none" strike="noStrike" dirty="0">
                          <a:effectLst/>
                        </a:rPr>
                        <a:t>Graduation</a:t>
                      </a:r>
                      <a:endParaRPr lang="en-IN" sz="1400" b="0" i="0" u="none" strike="noStrike" dirty="0">
                        <a:solidFill>
                          <a:srgbClr val="000000"/>
                        </a:solidFill>
                        <a:effectLst/>
                        <a:latin typeface="Calibri" panose="020F0502020204030204" pitchFamily="34" charset="0"/>
                      </a:endParaRPr>
                    </a:p>
                  </a:txBody>
                  <a:tcPr marL="8700" marR="8700" marT="8700" marB="0" anchor="b"/>
                </a:tc>
                <a:tc>
                  <a:txBody>
                    <a:bodyPr/>
                    <a:lstStyle/>
                    <a:p>
                      <a:pPr algn="ctr" fontAlgn="b"/>
                      <a:r>
                        <a:rPr lang="en-IN" sz="1400" u="none" strike="noStrike" dirty="0">
                          <a:effectLst/>
                        </a:rPr>
                        <a:t>53241.08082</a:t>
                      </a:r>
                      <a:endParaRPr lang="en-IN" sz="1400" b="0" i="0" u="none" strike="noStrike" dirty="0">
                        <a:solidFill>
                          <a:srgbClr val="000000"/>
                        </a:solidFill>
                        <a:effectLst/>
                        <a:latin typeface="Calibri" panose="020F0502020204030204" pitchFamily="34" charset="0"/>
                      </a:endParaRPr>
                    </a:p>
                  </a:txBody>
                  <a:tcPr marL="8700" marR="8700" marT="8700" marB="0" anchor="b"/>
                </a:tc>
                <a:extLst>
                  <a:ext uri="{0D108BD9-81ED-4DB2-BD59-A6C34878D82A}">
                    <a16:rowId xmlns:a16="http://schemas.microsoft.com/office/drawing/2014/main" val="3933080473"/>
                  </a:ext>
                </a:extLst>
              </a:tr>
              <a:tr h="360626">
                <a:tc>
                  <a:txBody>
                    <a:bodyPr/>
                    <a:lstStyle/>
                    <a:p>
                      <a:pPr algn="ctr" fontAlgn="b"/>
                      <a:r>
                        <a:rPr lang="en-IN" sz="1400" b="0" u="none" strike="noStrike" dirty="0">
                          <a:effectLst/>
                        </a:rPr>
                        <a:t>PhD</a:t>
                      </a:r>
                      <a:endParaRPr lang="en-IN" sz="1400" b="0" i="0" u="none" strike="noStrike" dirty="0">
                        <a:solidFill>
                          <a:srgbClr val="000000"/>
                        </a:solidFill>
                        <a:effectLst/>
                        <a:latin typeface="Calibri" panose="020F0502020204030204" pitchFamily="34" charset="0"/>
                      </a:endParaRPr>
                    </a:p>
                  </a:txBody>
                  <a:tcPr marL="8700" marR="8700" marT="8700" marB="0" anchor="b"/>
                </a:tc>
                <a:tc>
                  <a:txBody>
                    <a:bodyPr/>
                    <a:lstStyle/>
                    <a:p>
                      <a:pPr algn="ctr" fontAlgn="b"/>
                      <a:r>
                        <a:rPr lang="en-IN" sz="1400" u="none" strike="noStrike" dirty="0">
                          <a:effectLst/>
                        </a:rPr>
                        <a:t>56104.86216</a:t>
                      </a:r>
                      <a:endParaRPr lang="en-IN" sz="1400" b="0" i="0" u="none" strike="noStrike" dirty="0">
                        <a:solidFill>
                          <a:srgbClr val="000000"/>
                        </a:solidFill>
                        <a:effectLst/>
                        <a:latin typeface="Calibri" panose="020F0502020204030204" pitchFamily="34" charset="0"/>
                      </a:endParaRPr>
                    </a:p>
                  </a:txBody>
                  <a:tcPr marL="8700" marR="8700" marT="8700" marB="0" anchor="b"/>
                </a:tc>
                <a:extLst>
                  <a:ext uri="{0D108BD9-81ED-4DB2-BD59-A6C34878D82A}">
                    <a16:rowId xmlns:a16="http://schemas.microsoft.com/office/drawing/2014/main" val="3049136131"/>
                  </a:ext>
                </a:extLst>
              </a:tr>
            </a:tbl>
          </a:graphicData>
        </a:graphic>
      </p:graphicFrame>
      <p:graphicFrame>
        <p:nvGraphicFramePr>
          <p:cNvPr id="20" name="Content Placeholder 19">
            <a:extLst>
              <a:ext uri="{FF2B5EF4-FFF2-40B4-BE49-F238E27FC236}">
                <a16:creationId xmlns:a16="http://schemas.microsoft.com/office/drawing/2014/main" id="{137A693D-5367-4146-A6D2-211E5EE91FB5}"/>
              </a:ext>
            </a:extLst>
          </p:cNvPr>
          <p:cNvGraphicFramePr>
            <a:graphicFrameLocks noGrp="1"/>
          </p:cNvGraphicFramePr>
          <p:nvPr>
            <p:ph sz="half" idx="2"/>
            <p:extLst>
              <p:ext uri="{D42A27DB-BD31-4B8C-83A1-F6EECF244321}">
                <p14:modId xmlns:p14="http://schemas.microsoft.com/office/powerpoint/2010/main" val="2886697093"/>
              </p:ext>
            </p:extLst>
          </p:nvPr>
        </p:nvGraphicFramePr>
        <p:xfrm>
          <a:off x="6413500" y="2582862"/>
          <a:ext cx="5272364" cy="383471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F217FF4D-129D-41CD-AE65-DB3CA0162846}"/>
              </a:ext>
            </a:extLst>
          </p:cNvPr>
          <p:cNvSpPr txBox="1"/>
          <p:nvPr/>
        </p:nvSpPr>
        <p:spPr>
          <a:xfrm>
            <a:off x="960120" y="5092117"/>
            <a:ext cx="5054786"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Yes, the salary of PhD holders statistically diff. from master’s degree holder. </a:t>
            </a:r>
            <a:r>
              <a:rPr lang="en-US" sz="2400" b="1" dirty="0"/>
              <a:t>Its greater</a:t>
            </a:r>
            <a:r>
              <a:rPr lang="en-US" sz="2400" dirty="0"/>
              <a:t>.</a:t>
            </a:r>
            <a:endParaRPr lang="en-IN" sz="2400" dirty="0"/>
          </a:p>
        </p:txBody>
      </p:sp>
    </p:spTree>
    <p:extLst>
      <p:ext uri="{BB962C8B-B14F-4D97-AF65-F5344CB8AC3E}">
        <p14:creationId xmlns:p14="http://schemas.microsoft.com/office/powerpoint/2010/main" val="1031942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756E2B5-0385-438F-AAB9-228902991F7A}"/>
              </a:ext>
            </a:extLst>
          </p:cNvPr>
          <p:cNvSpPr>
            <a:spLocks noGrp="1"/>
          </p:cNvSpPr>
          <p:nvPr>
            <p:ph type="title"/>
          </p:nvPr>
        </p:nvSpPr>
        <p:spPr/>
        <p:txBody>
          <a:bodyPr>
            <a:noAutofit/>
          </a:bodyPr>
          <a:lstStyle/>
          <a:p>
            <a:r>
              <a:rPr lang="en-IN" sz="2200" dirty="0"/>
              <a:t>comparison Between educational background of people and the avg. amount these people spend on gold products:</a:t>
            </a:r>
          </a:p>
        </p:txBody>
      </p:sp>
      <p:graphicFrame>
        <p:nvGraphicFramePr>
          <p:cNvPr id="20" name="Content Placeholder 4">
            <a:extLst>
              <a:ext uri="{FF2B5EF4-FFF2-40B4-BE49-F238E27FC236}">
                <a16:creationId xmlns:a16="http://schemas.microsoft.com/office/drawing/2014/main" id="{0ECB087A-A7E3-4EF4-93CA-FCC62AE728F0}"/>
              </a:ext>
            </a:extLst>
          </p:cNvPr>
          <p:cNvGraphicFramePr>
            <a:graphicFrameLocks noGrp="1"/>
          </p:cNvGraphicFramePr>
          <p:nvPr>
            <p:ph sz="half" idx="1"/>
            <p:extLst>
              <p:ext uri="{D42A27DB-BD31-4B8C-83A1-F6EECF244321}">
                <p14:modId xmlns:p14="http://schemas.microsoft.com/office/powerpoint/2010/main" val="2191276484"/>
              </p:ext>
            </p:extLst>
          </p:nvPr>
        </p:nvGraphicFramePr>
        <p:xfrm>
          <a:off x="1237275" y="2582863"/>
          <a:ext cx="4232347" cy="1990956"/>
        </p:xfrm>
        <a:graphic>
          <a:graphicData uri="http://schemas.openxmlformats.org/drawingml/2006/table">
            <a:tbl>
              <a:tblPr firstRow="1" bandRow="1">
                <a:tableStyleId>{073A0DAA-6AF3-43AB-8588-CEC1D06C72B9}</a:tableStyleId>
              </a:tblPr>
              <a:tblGrid>
                <a:gridCol w="1300921">
                  <a:extLst>
                    <a:ext uri="{9D8B030D-6E8A-4147-A177-3AD203B41FA5}">
                      <a16:colId xmlns:a16="http://schemas.microsoft.com/office/drawing/2014/main" val="1094432259"/>
                    </a:ext>
                  </a:extLst>
                </a:gridCol>
                <a:gridCol w="2931426">
                  <a:extLst>
                    <a:ext uri="{9D8B030D-6E8A-4147-A177-3AD203B41FA5}">
                      <a16:colId xmlns:a16="http://schemas.microsoft.com/office/drawing/2014/main" val="4037705205"/>
                    </a:ext>
                  </a:extLst>
                </a:gridCol>
              </a:tblGrid>
              <a:tr h="331826">
                <a:tc>
                  <a:txBody>
                    <a:bodyPr/>
                    <a:lstStyle/>
                    <a:p>
                      <a:pPr algn="ctr" fontAlgn="b"/>
                      <a:r>
                        <a:rPr lang="en-IN" sz="1800" u="none" strike="noStrike" dirty="0">
                          <a:effectLst/>
                        </a:rPr>
                        <a:t>Education</a:t>
                      </a:r>
                      <a:endParaRPr lang="en-IN" sz="1800" b="1" i="0" u="none" strike="noStrike" dirty="0">
                        <a:solidFill>
                          <a:srgbClr val="000000"/>
                        </a:solidFill>
                        <a:effectLst/>
                        <a:latin typeface="Calibri" panose="020F0502020204030204" pitchFamily="34" charset="0"/>
                      </a:endParaRPr>
                    </a:p>
                  </a:txBody>
                  <a:tcPr marL="17730" marR="17730" marT="17730" marB="0" anchor="b"/>
                </a:tc>
                <a:tc>
                  <a:txBody>
                    <a:bodyPr/>
                    <a:lstStyle/>
                    <a:p>
                      <a:pPr algn="ctr" fontAlgn="b"/>
                      <a:r>
                        <a:rPr lang="en-IN" sz="1800" u="none" strike="noStrike" dirty="0">
                          <a:effectLst/>
                        </a:rPr>
                        <a:t>Average of Gold Products</a:t>
                      </a:r>
                      <a:endParaRPr lang="en-IN" sz="1800" b="1" i="0" u="none" strike="noStrike" dirty="0">
                        <a:solidFill>
                          <a:srgbClr val="000000"/>
                        </a:solidFill>
                        <a:effectLst/>
                        <a:latin typeface="Calibri" panose="020F0502020204030204" pitchFamily="34" charset="0"/>
                      </a:endParaRPr>
                    </a:p>
                  </a:txBody>
                  <a:tcPr marL="17730" marR="17730" marT="17730" marB="0" anchor="b"/>
                </a:tc>
                <a:extLst>
                  <a:ext uri="{0D108BD9-81ED-4DB2-BD59-A6C34878D82A}">
                    <a16:rowId xmlns:a16="http://schemas.microsoft.com/office/drawing/2014/main" val="561958573"/>
                  </a:ext>
                </a:extLst>
              </a:tr>
              <a:tr h="331826">
                <a:tc>
                  <a:txBody>
                    <a:bodyPr/>
                    <a:lstStyle/>
                    <a:p>
                      <a:pPr algn="ctr" fontAlgn="b"/>
                      <a:r>
                        <a:rPr lang="en-IN" sz="1400" u="none" strike="noStrike" dirty="0">
                          <a:effectLst/>
                        </a:rPr>
                        <a:t>Basic</a:t>
                      </a:r>
                      <a:endParaRPr lang="en-IN" sz="1400" b="0" i="0" u="none" strike="noStrike" dirty="0">
                        <a:solidFill>
                          <a:srgbClr val="000000"/>
                        </a:solidFill>
                        <a:effectLst/>
                        <a:latin typeface="Calibri" panose="020F0502020204030204" pitchFamily="34" charset="0"/>
                      </a:endParaRPr>
                    </a:p>
                  </a:txBody>
                  <a:tcPr marL="17730" marR="17730" marT="17730" marB="0" anchor="b"/>
                </a:tc>
                <a:tc>
                  <a:txBody>
                    <a:bodyPr/>
                    <a:lstStyle/>
                    <a:p>
                      <a:pPr algn="ctr" fontAlgn="b"/>
                      <a:r>
                        <a:rPr lang="en-IN" sz="1400" u="none" strike="noStrike" dirty="0">
                          <a:effectLst/>
                        </a:rPr>
                        <a:t>22.65909091</a:t>
                      </a:r>
                      <a:endParaRPr lang="en-IN" sz="1400" b="0" i="0" u="none" strike="noStrike" dirty="0">
                        <a:solidFill>
                          <a:srgbClr val="000000"/>
                        </a:solidFill>
                        <a:effectLst/>
                        <a:latin typeface="Calibri" panose="020F0502020204030204" pitchFamily="34" charset="0"/>
                      </a:endParaRPr>
                    </a:p>
                  </a:txBody>
                  <a:tcPr marL="17730" marR="17730" marT="17730" marB="0" anchor="b"/>
                </a:tc>
                <a:extLst>
                  <a:ext uri="{0D108BD9-81ED-4DB2-BD59-A6C34878D82A}">
                    <a16:rowId xmlns:a16="http://schemas.microsoft.com/office/drawing/2014/main" val="2370351202"/>
                  </a:ext>
                </a:extLst>
              </a:tr>
              <a:tr h="331826">
                <a:tc>
                  <a:txBody>
                    <a:bodyPr/>
                    <a:lstStyle/>
                    <a:p>
                      <a:pPr algn="ctr" fontAlgn="b"/>
                      <a:r>
                        <a:rPr lang="en-IN" sz="1400" u="none" strike="noStrike" dirty="0">
                          <a:effectLst/>
                        </a:rPr>
                        <a:t>PhD</a:t>
                      </a:r>
                      <a:endParaRPr lang="en-IN" sz="1400" b="0" i="0" u="none" strike="noStrike" dirty="0">
                        <a:solidFill>
                          <a:srgbClr val="000000"/>
                        </a:solidFill>
                        <a:effectLst/>
                        <a:latin typeface="Calibri" panose="020F0502020204030204" pitchFamily="34" charset="0"/>
                      </a:endParaRPr>
                    </a:p>
                  </a:txBody>
                  <a:tcPr marL="17730" marR="17730" marT="17730" marB="0" anchor="b"/>
                </a:tc>
                <a:tc>
                  <a:txBody>
                    <a:bodyPr/>
                    <a:lstStyle/>
                    <a:p>
                      <a:pPr algn="ctr" fontAlgn="b"/>
                      <a:r>
                        <a:rPr lang="en-IN" sz="1400" u="none" strike="noStrike" dirty="0">
                          <a:effectLst/>
                        </a:rPr>
                        <a:t>32.53383459</a:t>
                      </a:r>
                      <a:endParaRPr lang="en-IN" sz="1400" b="0" i="0" u="none" strike="noStrike" dirty="0">
                        <a:solidFill>
                          <a:srgbClr val="000000"/>
                        </a:solidFill>
                        <a:effectLst/>
                        <a:latin typeface="Calibri" panose="020F0502020204030204" pitchFamily="34" charset="0"/>
                      </a:endParaRPr>
                    </a:p>
                  </a:txBody>
                  <a:tcPr marL="17730" marR="17730" marT="17730" marB="0" anchor="b"/>
                </a:tc>
                <a:extLst>
                  <a:ext uri="{0D108BD9-81ED-4DB2-BD59-A6C34878D82A}">
                    <a16:rowId xmlns:a16="http://schemas.microsoft.com/office/drawing/2014/main" val="2423987007"/>
                  </a:ext>
                </a:extLst>
              </a:tr>
              <a:tr h="331826">
                <a:tc>
                  <a:txBody>
                    <a:bodyPr/>
                    <a:lstStyle/>
                    <a:p>
                      <a:pPr algn="ctr" fontAlgn="b"/>
                      <a:r>
                        <a:rPr lang="en-IN" sz="1400" u="none" strike="noStrike" dirty="0">
                          <a:effectLst/>
                        </a:rPr>
                        <a:t>Master</a:t>
                      </a:r>
                      <a:endParaRPr lang="en-IN" sz="1400" b="0" i="0" u="none" strike="noStrike" dirty="0">
                        <a:solidFill>
                          <a:srgbClr val="000000"/>
                        </a:solidFill>
                        <a:effectLst/>
                        <a:latin typeface="Calibri" panose="020F0502020204030204" pitchFamily="34" charset="0"/>
                      </a:endParaRPr>
                    </a:p>
                  </a:txBody>
                  <a:tcPr marL="17730" marR="17730" marT="17730" marB="0" anchor="b"/>
                </a:tc>
                <a:tc>
                  <a:txBody>
                    <a:bodyPr/>
                    <a:lstStyle/>
                    <a:p>
                      <a:pPr algn="ctr" fontAlgn="b"/>
                      <a:r>
                        <a:rPr lang="en-IN" sz="1400" u="none" strike="noStrike">
                          <a:effectLst/>
                        </a:rPr>
                        <a:t>41.19607843</a:t>
                      </a:r>
                      <a:endParaRPr lang="en-IN" sz="1400" b="0" i="0" u="none" strike="noStrike">
                        <a:solidFill>
                          <a:srgbClr val="000000"/>
                        </a:solidFill>
                        <a:effectLst/>
                        <a:latin typeface="Calibri" panose="020F0502020204030204" pitchFamily="34" charset="0"/>
                      </a:endParaRPr>
                    </a:p>
                  </a:txBody>
                  <a:tcPr marL="17730" marR="17730" marT="17730" marB="0" anchor="b"/>
                </a:tc>
                <a:extLst>
                  <a:ext uri="{0D108BD9-81ED-4DB2-BD59-A6C34878D82A}">
                    <a16:rowId xmlns:a16="http://schemas.microsoft.com/office/drawing/2014/main" val="3855353854"/>
                  </a:ext>
                </a:extLst>
              </a:tr>
              <a:tr h="331826">
                <a:tc>
                  <a:txBody>
                    <a:bodyPr/>
                    <a:lstStyle/>
                    <a:p>
                      <a:pPr algn="ctr" fontAlgn="b"/>
                      <a:r>
                        <a:rPr lang="en-IN" sz="1400" u="none" strike="noStrike" dirty="0">
                          <a:effectLst/>
                        </a:rPr>
                        <a:t>12 Class</a:t>
                      </a:r>
                      <a:endParaRPr lang="en-IN" sz="1400" b="0" i="0" u="none" strike="noStrike" dirty="0">
                        <a:solidFill>
                          <a:srgbClr val="000000"/>
                        </a:solidFill>
                        <a:effectLst/>
                        <a:latin typeface="Calibri" panose="020F0502020204030204" pitchFamily="34" charset="0"/>
                      </a:endParaRPr>
                    </a:p>
                  </a:txBody>
                  <a:tcPr marL="17730" marR="17730" marT="17730" marB="0" anchor="b"/>
                </a:tc>
                <a:tc>
                  <a:txBody>
                    <a:bodyPr/>
                    <a:lstStyle/>
                    <a:p>
                      <a:pPr algn="ctr" fontAlgn="b"/>
                      <a:r>
                        <a:rPr lang="en-IN" sz="1400" u="none" strike="noStrike" dirty="0">
                          <a:effectLst/>
                        </a:rPr>
                        <a:t>43.7797619</a:t>
                      </a:r>
                      <a:endParaRPr lang="en-IN" sz="1400" b="0" i="0" u="none" strike="noStrike" dirty="0">
                        <a:solidFill>
                          <a:srgbClr val="000000"/>
                        </a:solidFill>
                        <a:effectLst/>
                        <a:latin typeface="Calibri" panose="020F0502020204030204" pitchFamily="34" charset="0"/>
                      </a:endParaRPr>
                    </a:p>
                  </a:txBody>
                  <a:tcPr marL="17730" marR="17730" marT="17730" marB="0" anchor="b"/>
                </a:tc>
                <a:extLst>
                  <a:ext uri="{0D108BD9-81ED-4DB2-BD59-A6C34878D82A}">
                    <a16:rowId xmlns:a16="http://schemas.microsoft.com/office/drawing/2014/main" val="3013025779"/>
                  </a:ext>
                </a:extLst>
              </a:tr>
              <a:tr h="331826">
                <a:tc>
                  <a:txBody>
                    <a:bodyPr/>
                    <a:lstStyle/>
                    <a:p>
                      <a:pPr algn="ctr" fontAlgn="b"/>
                      <a:r>
                        <a:rPr lang="en-IN" sz="1400" u="none" strike="noStrike">
                          <a:effectLst/>
                        </a:rPr>
                        <a:t>Graduation</a:t>
                      </a:r>
                      <a:endParaRPr lang="en-IN" sz="1400" b="0" i="0" u="none" strike="noStrike">
                        <a:solidFill>
                          <a:srgbClr val="000000"/>
                        </a:solidFill>
                        <a:effectLst/>
                        <a:latin typeface="Calibri" panose="020F0502020204030204" pitchFamily="34" charset="0"/>
                      </a:endParaRPr>
                    </a:p>
                  </a:txBody>
                  <a:tcPr marL="17730" marR="17730" marT="17730" marB="0" anchor="b"/>
                </a:tc>
                <a:tc>
                  <a:txBody>
                    <a:bodyPr/>
                    <a:lstStyle/>
                    <a:p>
                      <a:pPr algn="ctr" fontAlgn="b"/>
                      <a:r>
                        <a:rPr lang="en-IN" sz="1400" u="none" strike="noStrike" dirty="0">
                          <a:effectLst/>
                        </a:rPr>
                        <a:t>49.92887931</a:t>
                      </a:r>
                      <a:endParaRPr lang="en-IN" sz="1400" b="0" i="0" u="none" strike="noStrike" dirty="0">
                        <a:solidFill>
                          <a:srgbClr val="000000"/>
                        </a:solidFill>
                        <a:effectLst/>
                        <a:latin typeface="Calibri" panose="020F0502020204030204" pitchFamily="34" charset="0"/>
                      </a:endParaRPr>
                    </a:p>
                  </a:txBody>
                  <a:tcPr marL="17730" marR="17730" marT="17730" marB="0" anchor="b"/>
                </a:tc>
                <a:extLst>
                  <a:ext uri="{0D108BD9-81ED-4DB2-BD59-A6C34878D82A}">
                    <a16:rowId xmlns:a16="http://schemas.microsoft.com/office/drawing/2014/main" val="1276359313"/>
                  </a:ext>
                </a:extLst>
              </a:tr>
            </a:tbl>
          </a:graphicData>
        </a:graphic>
      </p:graphicFrame>
      <p:graphicFrame>
        <p:nvGraphicFramePr>
          <p:cNvPr id="21" name="Content Placeholder 20">
            <a:extLst>
              <a:ext uri="{FF2B5EF4-FFF2-40B4-BE49-F238E27FC236}">
                <a16:creationId xmlns:a16="http://schemas.microsoft.com/office/drawing/2014/main" id="{6BB47A48-E706-4CD7-89E0-06AD5960EE0B}"/>
              </a:ext>
            </a:extLst>
          </p:cNvPr>
          <p:cNvGraphicFramePr>
            <a:graphicFrameLocks noGrp="1"/>
          </p:cNvGraphicFramePr>
          <p:nvPr>
            <p:ph sz="half" idx="2"/>
            <p:extLst>
              <p:ext uri="{D42A27DB-BD31-4B8C-83A1-F6EECF244321}">
                <p14:modId xmlns:p14="http://schemas.microsoft.com/office/powerpoint/2010/main" val="2658616860"/>
              </p:ext>
            </p:extLst>
          </p:nvPr>
        </p:nvGraphicFramePr>
        <p:xfrm>
          <a:off x="6413500" y="2582863"/>
          <a:ext cx="4814888" cy="3594100"/>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88EF5316-2D92-4226-ACAE-DBC56F5B99E7}"/>
              </a:ext>
            </a:extLst>
          </p:cNvPr>
          <p:cNvSpPr txBox="1"/>
          <p:nvPr/>
        </p:nvSpPr>
        <p:spPr>
          <a:xfrm>
            <a:off x="1073791" y="4932727"/>
            <a:ext cx="4521666" cy="1846659"/>
          </a:xfrm>
          <a:prstGeom prst="rect">
            <a:avLst/>
          </a:prstGeom>
          <a:noFill/>
        </p:spPr>
        <p:txBody>
          <a:bodyPr wrap="square" rtlCol="0">
            <a:spAutoFit/>
          </a:bodyPr>
          <a:lstStyle/>
          <a:p>
            <a:pPr marL="342900" indent="-342900">
              <a:buFont typeface="Arial" panose="020B0604020202020204" pitchFamily="34" charset="0"/>
              <a:buChar char="•"/>
            </a:pPr>
            <a:r>
              <a:rPr lang="en-US" sz="2400" u="none" strike="noStrike" dirty="0">
                <a:effectLst/>
              </a:rPr>
              <a:t>No, its not true that people with higher education level earn more but still on an avg. spend less on gold.</a:t>
            </a:r>
            <a:endParaRPr lang="en-US" sz="2400" b="0" i="0" u="none" strike="noStrike" dirty="0">
              <a:solidFill>
                <a:srgbClr val="000000"/>
              </a:solidFill>
              <a:effectLst/>
            </a:endParaRPr>
          </a:p>
          <a:p>
            <a:endParaRPr lang="en-IN" dirty="0"/>
          </a:p>
        </p:txBody>
      </p:sp>
    </p:spTree>
    <p:extLst>
      <p:ext uri="{BB962C8B-B14F-4D97-AF65-F5344CB8AC3E}">
        <p14:creationId xmlns:p14="http://schemas.microsoft.com/office/powerpoint/2010/main" val="3230751132"/>
      </p:ext>
    </p:extLst>
  </p:cSld>
  <p:clrMapOvr>
    <a:masterClrMapping/>
  </p:clrMapOvr>
</p:sld>
</file>

<file path=ppt/theme/theme1.xml><?xml version="1.0" encoding="utf-8"?>
<a:theme xmlns:a="http://schemas.openxmlformats.org/drawingml/2006/main" name="JuxtaposeVTI">
  <a:themeElements>
    <a:clrScheme name="AnalogousFromLightSeedRightStep">
      <a:dk1>
        <a:srgbClr val="000000"/>
      </a:dk1>
      <a:lt1>
        <a:srgbClr val="FFFFFF"/>
      </a:lt1>
      <a:dk2>
        <a:srgbClr val="412A24"/>
      </a:dk2>
      <a:lt2>
        <a:srgbClr val="E2E7E8"/>
      </a:lt2>
      <a:accent1>
        <a:srgbClr val="C1988D"/>
      </a:accent1>
      <a:accent2>
        <a:srgbClr val="B6A17C"/>
      </a:accent2>
      <a:accent3>
        <a:srgbClr val="A4A67E"/>
      </a:accent3>
      <a:accent4>
        <a:srgbClr val="91A974"/>
      </a:accent4>
      <a:accent5>
        <a:srgbClr val="86AB81"/>
      </a:accent5>
      <a:accent6>
        <a:srgbClr val="77AF88"/>
      </a:accent6>
      <a:hlink>
        <a:srgbClr val="5B8B97"/>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413</TotalTime>
  <Words>1272</Words>
  <Application>Microsoft Office PowerPoint</Application>
  <PresentationFormat>Widescreen</PresentationFormat>
  <Paragraphs>216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Franklin Gothic Demi Cond</vt:lpstr>
      <vt:lpstr>Franklin Gothic Medium</vt:lpstr>
      <vt:lpstr>Wingdings</vt:lpstr>
      <vt:lpstr>JuxtaposeVTI</vt:lpstr>
      <vt:lpstr>Fresh Findings Ltd. Case Study:</vt:lpstr>
      <vt:lpstr>SUMMARY:</vt:lpstr>
      <vt:lpstr>Methodology:</vt:lpstr>
      <vt:lpstr>PowerPoint Presentation</vt:lpstr>
      <vt:lpstr>PowerPoint Presentation</vt:lpstr>
      <vt:lpstr>PowerPoint Presentation</vt:lpstr>
      <vt:lpstr>PowerPoint Presentation</vt:lpstr>
      <vt:lpstr>Task 1: comparison Between Avg. income of people and their educational background:</vt:lpstr>
      <vt:lpstr>comparison Between educational background of people and the avg. amount these people spend on gold products:</vt:lpstr>
      <vt:lpstr>Marketing Strategy for selling gold products to each group:</vt:lpstr>
      <vt:lpstr>TASK 2: correlation between the annual income and the amount of spending in the last 2 years:</vt:lpstr>
      <vt:lpstr>TASK 3: relation between expenditure on wine &amp; Married and educated people:</vt:lpstr>
      <vt:lpstr>whether Educated and Married Customers are independent:</vt:lpstr>
      <vt:lpstr>whether Educated and Married Customers are independent:</vt:lpstr>
      <vt:lpstr>Task 4: Avg. expenditure on gold products by people of diff. age group: </vt:lpstr>
      <vt:lpstr>Conclusion:</vt:lpstr>
      <vt:lpstr>Thank you! Presented by: Dhrubojyoti das | Nit Jamshedpur dhrubojyotidas6075@gmail.com 8757197111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Fresh Findings Ltd. Case Study:</dc:title>
  <dc:creator>Dhrubojyoti das</dc:creator>
  <cp:lastModifiedBy>Dhrubojyoti das</cp:lastModifiedBy>
  <cp:revision>1</cp:revision>
  <dcterms:created xsi:type="dcterms:W3CDTF">2022-02-10T12:19:32Z</dcterms:created>
  <dcterms:modified xsi:type="dcterms:W3CDTF">2022-02-10T19:13:00Z</dcterms:modified>
</cp:coreProperties>
</file>