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67" r:id="rId4"/>
    <p:sldId id="258" r:id="rId5"/>
    <p:sldId id="260" r:id="rId6"/>
    <p:sldId id="263"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65654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3E138-136C-43BD-B3EC-662B70ECFD5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303780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185946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70898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2354684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904576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1872029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3024173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261416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237543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5329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D3E138-136C-43BD-B3EC-662B70ECFD5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405661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D3E138-136C-43BD-B3EC-662B70ECFD56}" type="datetimeFigureOut">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737270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327465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352955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5D3E138-136C-43BD-B3EC-662B70ECFD56}" type="datetimeFigureOut">
              <a:rPr lang="en-IN" smtClean="0"/>
              <a:t>20-04-2024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128790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D3E138-136C-43BD-B3EC-662B70ECFD56}"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156FB-A43B-4560-B1F9-5030548E6F81}" type="slidenum">
              <a:rPr lang="en-IN" smtClean="0"/>
              <a:t>‹#›</a:t>
            </a:fld>
            <a:endParaRPr lang="en-IN"/>
          </a:p>
        </p:txBody>
      </p:sp>
    </p:spTree>
    <p:extLst>
      <p:ext uri="{BB962C8B-B14F-4D97-AF65-F5344CB8AC3E}">
        <p14:creationId xmlns:p14="http://schemas.microsoft.com/office/powerpoint/2010/main" val="428826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D3E138-136C-43BD-B3EC-662B70ECFD56}" type="datetimeFigureOut">
              <a:rPr lang="en-IN" smtClean="0"/>
              <a:t>20-04-2024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E156FB-A43B-4560-B1F9-5030548E6F81}" type="slidenum">
              <a:rPr lang="en-IN" smtClean="0"/>
              <a:t>‹#›</a:t>
            </a:fld>
            <a:endParaRPr lang="en-IN"/>
          </a:p>
        </p:txBody>
      </p:sp>
    </p:spTree>
    <p:extLst>
      <p:ext uri="{BB962C8B-B14F-4D97-AF65-F5344CB8AC3E}">
        <p14:creationId xmlns:p14="http://schemas.microsoft.com/office/powerpoint/2010/main" val="1314854733"/>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athinsight.org/definition/magnitude_vecto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Vectors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7760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Vectors</a:t>
            </a:r>
            <a:endParaRPr lang="en-IN" dirty="0"/>
          </a:p>
        </p:txBody>
      </p:sp>
      <p:sp>
        <p:nvSpPr>
          <p:cNvPr id="3" name="Content Placeholder 2"/>
          <p:cNvSpPr>
            <a:spLocks noGrp="1"/>
          </p:cNvSpPr>
          <p:nvPr>
            <p:ph idx="1"/>
          </p:nvPr>
        </p:nvSpPr>
        <p:spPr/>
        <p:txBody>
          <a:bodyPr>
            <a:normAutofit fontScale="92500"/>
          </a:bodyPr>
          <a:lstStyle/>
          <a:p>
            <a:r>
              <a:rPr lang="en-US" dirty="0"/>
              <a:t>In our day to day life, we come across many queries such as – What is your height? How should a football player hit the ball to give a pass to another player of his team? Observe that a possible answer to the first query may be 1.6 meters, a quantity that involves only one value (magnitude) which is a real number. Such quantities are called scalars. However, an answer to the second query is a quantity (called force) which involves muscular strength (magnitude) and direction (in which another player is positioned). Such quantities are called vectors. In mathematics, physics and engineering, we frequently come across with both types of quantities, namely, scalar quantities such as length, mass, time, distance, speed, area, volume, temperature, work, money, voltage, density, resistance etc. and vector quantities like displacement, velocity, acceleration, force, weight, momentum, electric field intensity </a:t>
            </a:r>
            <a:r>
              <a:rPr lang="en-US" dirty="0" err="1"/>
              <a:t>etc</a:t>
            </a:r>
            <a:endParaRPr lang="en-IN" dirty="0"/>
          </a:p>
        </p:txBody>
      </p:sp>
    </p:spTree>
    <p:extLst>
      <p:ext uri="{BB962C8B-B14F-4D97-AF65-F5344CB8AC3E}">
        <p14:creationId xmlns:p14="http://schemas.microsoft.com/office/powerpoint/2010/main" val="107580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p:txBody>
          <a:bodyPr>
            <a:normAutofit/>
          </a:bodyPr>
          <a:lstStyle/>
          <a:p>
            <a:r>
              <a:rPr lang="en-US" dirty="0"/>
              <a:t>Question 1: What is a scalar quantity? (A) A quantity that involves only one value (magnitude) which is a real number (B) A quantity that involves both magnitude and direction © A quantity that involves only direction</a:t>
            </a:r>
          </a:p>
          <a:p>
            <a:r>
              <a:rPr lang="en-US" dirty="0"/>
              <a:t>Question 2: What is a vector quantity? (A) A quantity that involves muscular strength (magnitude) and direction (B) A quantity that involves only magnitude © A quantity that involves only direction</a:t>
            </a:r>
          </a:p>
          <a:p>
            <a:r>
              <a:rPr lang="en-US" dirty="0"/>
              <a:t>Question 3: Which of the following is a scalar quantity? (A) Length (B) Displacement © </a:t>
            </a:r>
            <a:r>
              <a:rPr lang="en-US" dirty="0" smtClean="0"/>
              <a:t>Velocity</a:t>
            </a:r>
          </a:p>
          <a:p>
            <a:r>
              <a:rPr lang="en-US" b="1" dirty="0" smtClean="0"/>
              <a:t>Answers</a:t>
            </a:r>
            <a:r>
              <a:rPr lang="en-US" dirty="0"/>
              <a:t> 1A, 2A, </a:t>
            </a:r>
            <a:r>
              <a:rPr lang="en-US" dirty="0" smtClean="0"/>
              <a:t>3A</a:t>
            </a:r>
            <a:endParaRPr lang="en-US" dirty="0"/>
          </a:p>
        </p:txBody>
      </p:sp>
    </p:spTree>
    <p:extLst>
      <p:ext uri="{BB962C8B-B14F-4D97-AF65-F5344CB8AC3E}">
        <p14:creationId xmlns:p14="http://schemas.microsoft.com/office/powerpoint/2010/main" val="3646469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Vectors</a:t>
            </a:r>
            <a:endParaRPr lang="en-IN" dirty="0"/>
          </a:p>
        </p:txBody>
      </p:sp>
      <p:sp>
        <p:nvSpPr>
          <p:cNvPr id="3" name="Content Placeholder 2"/>
          <p:cNvSpPr>
            <a:spLocks noGrp="1"/>
          </p:cNvSpPr>
          <p:nvPr>
            <p:ph idx="1"/>
          </p:nvPr>
        </p:nvSpPr>
        <p:spPr/>
        <p:txBody>
          <a:bodyPr/>
          <a:lstStyle/>
          <a:p>
            <a:r>
              <a:rPr lang="en-US" dirty="0"/>
              <a:t>Vectors are a way of describing movement with math, and they’re used in physics, graphics, machine learning, and many other applications.</a:t>
            </a:r>
          </a:p>
          <a:p>
            <a:r>
              <a:rPr lang="en-US" dirty="0"/>
              <a:t>In this course, we’ll put vectors to work and use them to solve real problems</a:t>
            </a:r>
            <a:r>
              <a:rPr lang="en-US" dirty="0" smtClean="0"/>
              <a:t>.</a:t>
            </a:r>
          </a:p>
          <a:p>
            <a:r>
              <a:rPr lang="en-US" dirty="0"/>
              <a:t>Let's see how vectors can be used to describe moves to a computer.</a:t>
            </a:r>
          </a:p>
        </p:txBody>
      </p:sp>
    </p:spTree>
    <p:extLst>
      <p:ext uri="{BB962C8B-B14F-4D97-AF65-F5344CB8AC3E}">
        <p14:creationId xmlns:p14="http://schemas.microsoft.com/office/powerpoint/2010/main" val="10754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Definition of a vector</a:t>
            </a:r>
          </a:p>
        </p:txBody>
      </p:sp>
      <p:sp>
        <p:nvSpPr>
          <p:cNvPr id="3" name="Content Placeholder 2"/>
          <p:cNvSpPr>
            <a:spLocks noGrp="1"/>
          </p:cNvSpPr>
          <p:nvPr>
            <p:ph idx="1"/>
          </p:nvPr>
        </p:nvSpPr>
        <p:spPr/>
        <p:txBody>
          <a:bodyPr/>
          <a:lstStyle/>
          <a:p>
            <a:r>
              <a:rPr lang="en-US" dirty="0"/>
              <a:t>A vector is an object that has both a </a:t>
            </a:r>
            <a:r>
              <a:rPr lang="en-US" dirty="0">
                <a:hlinkClick r:id="rId2" tooltip="Magnitude of a vector definition: The magnitude of a vector is the length of the vector."/>
              </a:rPr>
              <a:t>magnitude</a:t>
            </a:r>
            <a:r>
              <a:rPr lang="en-US" dirty="0"/>
              <a:t> and a direction. Geometrically, we can picture a vector as a directed line segment, whose length is the magnitude of the vector and with an arrow indicating the direction. The direction of the vector is from its tail to its head</a:t>
            </a:r>
            <a:r>
              <a:rPr lang="en-US" dirty="0" smtClean="0"/>
              <a:t>. </a:t>
            </a:r>
            <a:r>
              <a:rPr lang="en-US" dirty="0"/>
              <a:t>Two vectors are the same if they have the same magnitude and direction. This means that if we take a vector and translate it to a new position (without rotating it), then the vector we obtain at the end of this process is the same vector we had in the beginning.</a:t>
            </a:r>
          </a:p>
          <a:p>
            <a:r>
              <a:rPr lang="en-US" dirty="0"/>
              <a:t>Two examples of vectors are those that represent force and velocity. Both force and velocity are in a particular direction. The magnitude of the vector would indicate the strength of the force or the speed associated with the velocity</a:t>
            </a:r>
            <a:r>
              <a:rPr lang="en-US" dirty="0" smtClean="0"/>
              <a:t>.</a:t>
            </a:r>
            <a:endParaRPr lang="en-US" dirty="0"/>
          </a:p>
        </p:txBody>
      </p:sp>
    </p:spTree>
    <p:extLst>
      <p:ext uri="{BB962C8B-B14F-4D97-AF65-F5344CB8AC3E}">
        <p14:creationId xmlns:p14="http://schemas.microsoft.com/office/powerpoint/2010/main" val="3113320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 vector has a horizontal part and a vertical part, called </a:t>
            </a:r>
            <a:r>
              <a:rPr lang="en-US" b="1" dirty="0"/>
              <a:t>components</a:t>
            </a:r>
            <a:r>
              <a:rPr lang="en-US" dirty="0" smtClean="0"/>
              <a:t>.</a:t>
            </a:r>
          </a:p>
          <a:p>
            <a:r>
              <a:rPr lang="en-US" dirty="0"/>
              <a:t>In this case, the vector </a:t>
            </a:r>
            <a:r>
              <a:rPr lang="en-US" dirty="0" smtClean="0"/>
              <a:t>v⃗=(3,2)</a:t>
            </a:r>
            <a:r>
              <a:rPr lang="en-US" dirty="0"/>
              <a:t> has a horizontal component of </a:t>
            </a:r>
            <a:r>
              <a:rPr lang="en-US" dirty="0" smtClean="0"/>
              <a:t>3</a:t>
            </a:r>
            <a:r>
              <a:rPr lang="en-US" dirty="0"/>
              <a:t> and a vertical component of </a:t>
            </a:r>
            <a:r>
              <a:rPr lang="en-US" dirty="0" smtClean="0"/>
              <a:t>2.</a:t>
            </a:r>
            <a:endParaRPr lang="en-US" dirty="0"/>
          </a:p>
          <a:p>
            <a:r>
              <a:rPr lang="en-US" dirty="0"/>
              <a:t>Components can be negative, too.</a:t>
            </a:r>
          </a:p>
          <a:p>
            <a:endParaRPr lang="en-IN" dirty="0"/>
          </a:p>
        </p:txBody>
      </p:sp>
    </p:spTree>
    <p:extLst>
      <p:ext uri="{BB962C8B-B14F-4D97-AF65-F5344CB8AC3E}">
        <p14:creationId xmlns:p14="http://schemas.microsoft.com/office/powerpoint/2010/main" val="156128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 Example</a:t>
            </a:r>
            <a:endParaRPr lang="en-IN" dirty="0"/>
          </a:p>
        </p:txBody>
      </p:sp>
      <p:pic>
        <p:nvPicPr>
          <p:cNvPr id="4" name="Content Placeholder 3"/>
          <p:cNvPicPr>
            <a:picLocks noGrp="1" noChangeAspect="1"/>
          </p:cNvPicPr>
          <p:nvPr>
            <p:ph idx="1"/>
          </p:nvPr>
        </p:nvPicPr>
        <p:blipFill>
          <a:blip r:embed="rId2"/>
          <a:stretch>
            <a:fillRect/>
          </a:stretch>
        </p:blipFill>
        <p:spPr>
          <a:xfrm>
            <a:off x="3757613" y="2355056"/>
            <a:ext cx="3638550" cy="3590925"/>
          </a:xfrm>
          <a:prstGeom prst="rect">
            <a:avLst/>
          </a:prstGeom>
        </p:spPr>
      </p:pic>
    </p:spTree>
    <p:extLst>
      <p:ext uri="{BB962C8B-B14F-4D97-AF65-F5344CB8AC3E}">
        <p14:creationId xmlns:p14="http://schemas.microsoft.com/office/powerpoint/2010/main" val="2129834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1225</TotalTime>
  <Words>382</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Vectors</vt:lpstr>
      <vt:lpstr>Introduction to Vectors</vt:lpstr>
      <vt:lpstr>Questions</vt:lpstr>
      <vt:lpstr>Introduction to Vectors</vt:lpstr>
      <vt:lpstr>Definition of a vector</vt:lpstr>
      <vt:lpstr>PowerPoint Presentation</vt:lpstr>
      <vt:lpstr>Vector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Modern Physics</dc:title>
  <dc:creator>LENOVO</dc:creator>
  <cp:lastModifiedBy>LENOVO</cp:lastModifiedBy>
  <cp:revision>37</cp:revision>
  <dcterms:created xsi:type="dcterms:W3CDTF">2024-04-13T20:13:12Z</dcterms:created>
  <dcterms:modified xsi:type="dcterms:W3CDTF">2024-04-20T10:43:38Z</dcterms:modified>
</cp:coreProperties>
</file>