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30" r:id="rId2"/>
    <p:sldId id="347" r:id="rId3"/>
    <p:sldId id="270" r:id="rId4"/>
    <p:sldId id="363" r:id="rId5"/>
    <p:sldId id="375" r:id="rId6"/>
    <p:sldId id="374" r:id="rId7"/>
    <p:sldId id="365" r:id="rId8"/>
    <p:sldId id="367" r:id="rId9"/>
    <p:sldId id="288" r:id="rId10"/>
    <p:sldId id="380" r:id="rId11"/>
    <p:sldId id="378" r:id="rId12"/>
    <p:sldId id="381" r:id="rId13"/>
    <p:sldId id="284" r:id="rId14"/>
    <p:sldId id="282" r:id="rId15"/>
    <p:sldId id="320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9BE90E86-D01B-476F-8963-0065DA27CD09}">
          <p14:sldIdLst>
            <p14:sldId id="330"/>
          </p14:sldIdLst>
        </p14:section>
        <p14:section name="Project Context" id="{3A2FDF9B-E760-4654-A878-BD6FC052B95B}">
          <p14:sldIdLst>
            <p14:sldId id="347"/>
          </p14:sldIdLst>
        </p14:section>
        <p14:section name="Research Question" id="{E73341E0-D7C8-48B3-ABFC-19F2600DDFA0}">
          <p14:sldIdLst>
            <p14:sldId id="270"/>
          </p14:sldIdLst>
        </p14:section>
        <p14:section name="Available Results" id="{89B29F55-F8AE-44EE-A11F-73AEA98A5F1A}">
          <p14:sldIdLst>
            <p14:sldId id="363"/>
            <p14:sldId id="375"/>
            <p14:sldId id="374"/>
            <p14:sldId id="365"/>
            <p14:sldId id="367"/>
          </p14:sldIdLst>
        </p14:section>
        <p14:section name="Limitations" id="{9C0BFD79-8AC7-448B-A168-CF3EE945B06B}">
          <p14:sldIdLst>
            <p14:sldId id="288"/>
            <p14:sldId id="380"/>
            <p14:sldId id="378"/>
            <p14:sldId id="381"/>
            <p14:sldId id="284"/>
          </p14:sldIdLst>
        </p14:section>
        <p14:section name="Future Work" id="{56BE46AF-3F48-44DC-9C22-206F6EA9B12D}">
          <p14:sldIdLst>
            <p14:sldId id="282"/>
          </p14:sldIdLst>
        </p14:section>
        <p14:section name="References" id="{B14CEA6B-E67C-46D6-B9DA-5AF7635C5AD6}">
          <p14:sldIdLst>
            <p14:sldId id="320"/>
          </p14:sldIdLst>
        </p14:section>
        <p14:section name="Presentation End" id="{CED37F2D-CEEF-40FB-AAE9-621EE3090FDE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FF"/>
    <a:srgbClr val="800080"/>
    <a:srgbClr val="0000FF"/>
    <a:srgbClr val="008000"/>
    <a:srgbClr val="FFA500"/>
    <a:srgbClr val="FF0000"/>
    <a:srgbClr val="FF6666"/>
    <a:srgbClr val="66FFFF"/>
    <a:srgbClr val="292972"/>
    <a:srgbClr val="D7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98919-5889-4510-8F2F-5FDBEB730214}" v="8" dt="2024-10-02T06:30:06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76494" autoAdjust="0"/>
  </p:normalViewPr>
  <p:slideViewPr>
    <p:cSldViewPr>
      <p:cViewPr varScale="1">
        <p:scale>
          <a:sx n="66" d="100"/>
          <a:sy n="66" d="100"/>
        </p:scale>
        <p:origin x="1464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er Soet (22709315)" userId="c7249390-7da0-498f-9f82-fec118cc2b7b" providerId="ADAL" clId="{7329D701-F6E0-4862-8D57-C417E23A63C0}"/>
    <pc:docChg chg="undo redo custSel addSld delSld modSld sldOrd">
      <pc:chgData name="Fraser Soet (22709315)" userId="c7249390-7da0-498f-9f82-fec118cc2b7b" providerId="ADAL" clId="{7329D701-F6E0-4862-8D57-C417E23A63C0}" dt="2024-09-10T13:40:50.118" v="2071" actId="20577"/>
      <pc:docMkLst>
        <pc:docMk/>
      </pc:docMkLst>
      <pc:sldChg chg="modSp mod">
        <pc:chgData name="Fraser Soet (22709315)" userId="c7249390-7da0-498f-9f82-fec118cc2b7b" providerId="ADAL" clId="{7329D701-F6E0-4862-8D57-C417E23A63C0}" dt="2024-09-10T13:14:51.054" v="958" actId="20577"/>
        <pc:sldMkLst>
          <pc:docMk/>
          <pc:sldMk cId="4102471292" sldId="256"/>
        </pc:sldMkLst>
        <pc:spChg chg="mod">
          <ac:chgData name="Fraser Soet (22709315)" userId="c7249390-7da0-498f-9f82-fec118cc2b7b" providerId="ADAL" clId="{7329D701-F6E0-4862-8D57-C417E23A63C0}" dt="2024-09-10T12:55:03.786" v="0"/>
          <ac:spMkLst>
            <pc:docMk/>
            <pc:sldMk cId="4102471292" sldId="256"/>
            <ac:spMk id="2" creationId="{B23991D5-0861-D508-80E5-F938AECFD03A}"/>
          </ac:spMkLst>
        </pc:spChg>
        <pc:spChg chg="mod">
          <ac:chgData name="Fraser Soet (22709315)" userId="c7249390-7da0-498f-9f82-fec118cc2b7b" providerId="ADAL" clId="{7329D701-F6E0-4862-8D57-C417E23A63C0}" dt="2024-09-10T13:14:51.054" v="958" actId="20577"/>
          <ac:spMkLst>
            <pc:docMk/>
            <pc:sldMk cId="4102471292" sldId="256"/>
            <ac:spMk id="3" creationId="{901E373C-B672-9C2D-4328-5388BEC4F77F}"/>
          </ac:spMkLst>
        </pc:spChg>
      </pc:sldChg>
      <pc:sldChg chg="addSp delSp modSp new mod">
        <pc:chgData name="Fraser Soet (22709315)" userId="c7249390-7da0-498f-9f82-fec118cc2b7b" providerId="ADAL" clId="{7329D701-F6E0-4862-8D57-C417E23A63C0}" dt="2024-09-10T13:07:27.434" v="583" actId="947"/>
        <pc:sldMkLst>
          <pc:docMk/>
          <pc:sldMk cId="3873559652" sldId="257"/>
        </pc:sldMkLst>
        <pc:spChg chg="mod">
          <ac:chgData name="Fraser Soet (22709315)" userId="c7249390-7da0-498f-9f82-fec118cc2b7b" providerId="ADAL" clId="{7329D701-F6E0-4862-8D57-C417E23A63C0}" dt="2024-09-10T13:04:29.987" v="492"/>
          <ac:spMkLst>
            <pc:docMk/>
            <pc:sldMk cId="3873559652" sldId="257"/>
            <ac:spMk id="2" creationId="{E4C99F3C-8825-6C24-F13F-F0E77D4246C3}"/>
          </ac:spMkLst>
        </pc:spChg>
        <pc:spChg chg="mod">
          <ac:chgData name="Fraser Soet (22709315)" userId="c7249390-7da0-498f-9f82-fec118cc2b7b" providerId="ADAL" clId="{7329D701-F6E0-4862-8D57-C417E23A63C0}" dt="2024-09-10T13:04:26.735" v="491" actId="21"/>
          <ac:spMkLst>
            <pc:docMk/>
            <pc:sldMk cId="3873559652" sldId="257"/>
            <ac:spMk id="3" creationId="{CC2CC686-79DD-DAC5-6C67-81AD24C36C1A}"/>
          </ac:spMkLst>
        </pc:spChg>
        <pc:spChg chg="mod">
          <ac:chgData name="Fraser Soet (22709315)" userId="c7249390-7da0-498f-9f82-fec118cc2b7b" providerId="ADAL" clId="{7329D701-F6E0-4862-8D57-C417E23A63C0}" dt="2024-09-10T13:07:27.434" v="583" actId="947"/>
          <ac:spMkLst>
            <pc:docMk/>
            <pc:sldMk cId="3873559652" sldId="257"/>
            <ac:spMk id="4" creationId="{09D1CB6A-0A16-90E8-3ACD-540E5AE04E39}"/>
          </ac:spMkLst>
        </pc:spChg>
        <pc:spChg chg="add del mod">
          <ac:chgData name="Fraser Soet (22709315)" userId="c7249390-7da0-498f-9f82-fec118cc2b7b" providerId="ADAL" clId="{7329D701-F6E0-4862-8D57-C417E23A63C0}" dt="2024-09-10T13:06:25.391" v="559" actId="478"/>
          <ac:spMkLst>
            <pc:docMk/>
            <pc:sldMk cId="3873559652" sldId="257"/>
            <ac:spMk id="5" creationId="{4325592E-639B-83A3-1FC4-AB27979F3306}"/>
          </ac:spMkLst>
        </pc:spChg>
      </pc:sldChg>
      <pc:sldChg chg="modSp new add del mod">
        <pc:chgData name="Fraser Soet (22709315)" userId="c7249390-7da0-498f-9f82-fec118cc2b7b" providerId="ADAL" clId="{7329D701-F6E0-4862-8D57-C417E23A63C0}" dt="2024-09-10T13:08:28.107" v="613" actId="20577"/>
        <pc:sldMkLst>
          <pc:docMk/>
          <pc:sldMk cId="2894793601" sldId="258"/>
        </pc:sldMkLst>
        <pc:spChg chg="mod">
          <ac:chgData name="Fraser Soet (22709315)" userId="c7249390-7da0-498f-9f82-fec118cc2b7b" providerId="ADAL" clId="{7329D701-F6E0-4862-8D57-C417E23A63C0}" dt="2024-09-10T13:08:17.668" v="611" actId="20577"/>
          <ac:spMkLst>
            <pc:docMk/>
            <pc:sldMk cId="2894793601" sldId="258"/>
            <ac:spMk id="2" creationId="{2930A0E2-D577-E0F2-4357-CCC49D3FF346}"/>
          </ac:spMkLst>
        </pc:spChg>
        <pc:spChg chg="mod">
          <ac:chgData name="Fraser Soet (22709315)" userId="c7249390-7da0-498f-9f82-fec118cc2b7b" providerId="ADAL" clId="{7329D701-F6E0-4862-8D57-C417E23A63C0}" dt="2024-09-10T13:08:28.107" v="613" actId="20577"/>
          <ac:spMkLst>
            <pc:docMk/>
            <pc:sldMk cId="2894793601" sldId="258"/>
            <ac:spMk id="4" creationId="{5C887A67-F27B-C6A0-007A-25BE4BB72339}"/>
          </ac:spMkLst>
        </pc:spChg>
      </pc:sldChg>
      <pc:sldChg chg="new del">
        <pc:chgData name="Fraser Soet (22709315)" userId="c7249390-7da0-498f-9f82-fec118cc2b7b" providerId="ADAL" clId="{7329D701-F6E0-4862-8D57-C417E23A63C0}" dt="2024-09-10T13:05:32.496" v="533" actId="47"/>
        <pc:sldMkLst>
          <pc:docMk/>
          <pc:sldMk cId="2529658320" sldId="259"/>
        </pc:sldMkLst>
      </pc:sldChg>
      <pc:sldChg chg="modSp new mod">
        <pc:chgData name="Fraser Soet (22709315)" userId="c7249390-7da0-498f-9f82-fec118cc2b7b" providerId="ADAL" clId="{7329D701-F6E0-4862-8D57-C417E23A63C0}" dt="2024-09-10T12:57:41.350" v="317" actId="20577"/>
        <pc:sldMkLst>
          <pc:docMk/>
          <pc:sldMk cId="2949882261" sldId="260"/>
        </pc:sldMkLst>
        <pc:spChg chg="mod">
          <ac:chgData name="Fraser Soet (22709315)" userId="c7249390-7da0-498f-9f82-fec118cc2b7b" providerId="ADAL" clId="{7329D701-F6E0-4862-8D57-C417E23A63C0}" dt="2024-09-10T12:57:41.350" v="317" actId="20577"/>
          <ac:spMkLst>
            <pc:docMk/>
            <pc:sldMk cId="2949882261" sldId="260"/>
            <ac:spMk id="2" creationId="{A606824D-40FB-024E-8BC4-A03C2617356E}"/>
          </ac:spMkLst>
        </pc:spChg>
        <pc:spChg chg="mod">
          <ac:chgData name="Fraser Soet (22709315)" userId="c7249390-7da0-498f-9f82-fec118cc2b7b" providerId="ADAL" clId="{7329D701-F6E0-4862-8D57-C417E23A63C0}" dt="2024-09-10T12:57:34.558" v="299" actId="20577"/>
          <ac:spMkLst>
            <pc:docMk/>
            <pc:sldMk cId="2949882261" sldId="260"/>
            <ac:spMk id="3" creationId="{053006A2-DEFF-5E87-62CB-45F92F6B92C7}"/>
          </ac:spMkLst>
        </pc:spChg>
      </pc:sldChg>
      <pc:sldChg chg="modSp new mod">
        <pc:chgData name="Fraser Soet (22709315)" userId="c7249390-7da0-498f-9f82-fec118cc2b7b" providerId="ADAL" clId="{7329D701-F6E0-4862-8D57-C417E23A63C0}" dt="2024-09-10T13:08:53.170" v="639" actId="20577"/>
        <pc:sldMkLst>
          <pc:docMk/>
          <pc:sldMk cId="188119352" sldId="261"/>
        </pc:sldMkLst>
        <pc:spChg chg="mod">
          <ac:chgData name="Fraser Soet (22709315)" userId="c7249390-7da0-498f-9f82-fec118cc2b7b" providerId="ADAL" clId="{7329D701-F6E0-4862-8D57-C417E23A63C0}" dt="2024-09-10T13:08:53.170" v="639" actId="20577"/>
          <ac:spMkLst>
            <pc:docMk/>
            <pc:sldMk cId="188119352" sldId="261"/>
            <ac:spMk id="2" creationId="{6030E0F5-699D-8EF9-AA68-9E6C3A0FDB53}"/>
          </ac:spMkLst>
        </pc:spChg>
        <pc:spChg chg="mod">
          <ac:chgData name="Fraser Soet (22709315)" userId="c7249390-7da0-498f-9f82-fec118cc2b7b" providerId="ADAL" clId="{7329D701-F6E0-4862-8D57-C417E23A63C0}" dt="2024-09-10T13:08:32.354" v="615" actId="20577"/>
          <ac:spMkLst>
            <pc:docMk/>
            <pc:sldMk cId="188119352" sldId="261"/>
            <ac:spMk id="4" creationId="{52DA7C49-F51A-66A3-4218-8526A6BE324C}"/>
          </ac:spMkLst>
        </pc:spChg>
      </pc:sldChg>
      <pc:sldChg chg="add del">
        <pc:chgData name="Fraser Soet (22709315)" userId="c7249390-7da0-498f-9f82-fec118cc2b7b" providerId="ADAL" clId="{7329D701-F6E0-4862-8D57-C417E23A63C0}" dt="2024-09-10T13:05:38.129" v="544"/>
        <pc:sldMkLst>
          <pc:docMk/>
          <pc:sldMk cId="4160025314" sldId="261"/>
        </pc:sldMkLst>
      </pc:sldChg>
      <pc:sldChg chg="modSp new mod ord">
        <pc:chgData name="Fraser Soet (22709315)" userId="c7249390-7da0-498f-9f82-fec118cc2b7b" providerId="ADAL" clId="{7329D701-F6E0-4862-8D57-C417E23A63C0}" dt="2024-09-10T13:10:32.530" v="766" actId="20577"/>
        <pc:sldMkLst>
          <pc:docMk/>
          <pc:sldMk cId="807848627" sldId="262"/>
        </pc:sldMkLst>
        <pc:spChg chg="mod">
          <ac:chgData name="Fraser Soet (22709315)" userId="c7249390-7da0-498f-9f82-fec118cc2b7b" providerId="ADAL" clId="{7329D701-F6E0-4862-8D57-C417E23A63C0}" dt="2024-09-10T13:09:15.696" v="681" actId="20577"/>
          <ac:spMkLst>
            <pc:docMk/>
            <pc:sldMk cId="807848627" sldId="262"/>
            <ac:spMk id="2" creationId="{92307CA7-F785-35A2-5EDE-3B6BA01D443D}"/>
          </ac:spMkLst>
        </pc:spChg>
        <pc:spChg chg="mod">
          <ac:chgData name="Fraser Soet (22709315)" userId="c7249390-7da0-498f-9f82-fec118cc2b7b" providerId="ADAL" clId="{7329D701-F6E0-4862-8D57-C417E23A63C0}" dt="2024-09-10T13:10:32.530" v="766" actId="20577"/>
          <ac:spMkLst>
            <pc:docMk/>
            <pc:sldMk cId="807848627" sldId="262"/>
            <ac:spMk id="3" creationId="{08A278D1-C064-F9B2-0275-B03ED0392BEA}"/>
          </ac:spMkLst>
        </pc:spChg>
        <pc:spChg chg="mod">
          <ac:chgData name="Fraser Soet (22709315)" userId="c7249390-7da0-498f-9f82-fec118cc2b7b" providerId="ADAL" clId="{7329D701-F6E0-4862-8D57-C417E23A63C0}" dt="2024-09-10T13:09:24.294" v="683" actId="20577"/>
          <ac:spMkLst>
            <pc:docMk/>
            <pc:sldMk cId="807848627" sldId="262"/>
            <ac:spMk id="4" creationId="{06987191-EC7C-FEEC-E3BF-DA4941DB9980}"/>
          </ac:spMkLst>
        </pc:spChg>
      </pc:sldChg>
      <pc:sldChg chg="add del">
        <pc:chgData name="Fraser Soet (22709315)" userId="c7249390-7da0-498f-9f82-fec118cc2b7b" providerId="ADAL" clId="{7329D701-F6E0-4862-8D57-C417E23A63C0}" dt="2024-09-10T13:05:37.757" v="543"/>
        <pc:sldMkLst>
          <pc:docMk/>
          <pc:sldMk cId="3773202754" sldId="262"/>
        </pc:sldMkLst>
      </pc:sldChg>
      <pc:sldChg chg="modSp new mod">
        <pc:chgData name="Fraser Soet (22709315)" userId="c7249390-7da0-498f-9f82-fec118cc2b7b" providerId="ADAL" clId="{7329D701-F6E0-4862-8D57-C417E23A63C0}" dt="2024-09-10T13:09:49.605" v="733" actId="20577"/>
        <pc:sldMkLst>
          <pc:docMk/>
          <pc:sldMk cId="857316018" sldId="263"/>
        </pc:sldMkLst>
        <pc:spChg chg="mod">
          <ac:chgData name="Fraser Soet (22709315)" userId="c7249390-7da0-498f-9f82-fec118cc2b7b" providerId="ADAL" clId="{7329D701-F6E0-4862-8D57-C417E23A63C0}" dt="2024-09-10T13:09:49.605" v="733" actId="20577"/>
          <ac:spMkLst>
            <pc:docMk/>
            <pc:sldMk cId="857316018" sldId="263"/>
            <ac:spMk id="2" creationId="{55E082B4-B324-FB57-54DA-F657D7A736DC}"/>
          </ac:spMkLst>
        </pc:spChg>
        <pc:spChg chg="mod">
          <ac:chgData name="Fraser Soet (22709315)" userId="c7249390-7da0-498f-9f82-fec118cc2b7b" providerId="ADAL" clId="{7329D701-F6E0-4862-8D57-C417E23A63C0}" dt="2024-09-10T13:09:29.998" v="685" actId="20577"/>
          <ac:spMkLst>
            <pc:docMk/>
            <pc:sldMk cId="857316018" sldId="263"/>
            <ac:spMk id="4" creationId="{684B4EFC-16FB-45CE-E75E-424B39ED1C58}"/>
          </ac:spMkLst>
        </pc:spChg>
      </pc:sldChg>
      <pc:sldChg chg="add del">
        <pc:chgData name="Fraser Soet (22709315)" userId="c7249390-7da0-498f-9f82-fec118cc2b7b" providerId="ADAL" clId="{7329D701-F6E0-4862-8D57-C417E23A63C0}" dt="2024-09-10T13:05:37.618" v="542"/>
        <pc:sldMkLst>
          <pc:docMk/>
          <pc:sldMk cId="2636114897" sldId="263"/>
        </pc:sldMkLst>
      </pc:sldChg>
      <pc:sldChg chg="add del">
        <pc:chgData name="Fraser Soet (22709315)" userId="c7249390-7da0-498f-9f82-fec118cc2b7b" providerId="ADAL" clId="{7329D701-F6E0-4862-8D57-C417E23A63C0}" dt="2024-09-10T13:05:37.476" v="541"/>
        <pc:sldMkLst>
          <pc:docMk/>
          <pc:sldMk cId="383343747" sldId="264"/>
        </pc:sldMkLst>
      </pc:sldChg>
      <pc:sldChg chg="modSp new mod">
        <pc:chgData name="Fraser Soet (22709315)" userId="c7249390-7da0-498f-9f82-fec118cc2b7b" providerId="ADAL" clId="{7329D701-F6E0-4862-8D57-C417E23A63C0}" dt="2024-09-10T13:14:41.164" v="957"/>
        <pc:sldMkLst>
          <pc:docMk/>
          <pc:sldMk cId="1962240267" sldId="264"/>
        </pc:sldMkLst>
        <pc:spChg chg="mod">
          <ac:chgData name="Fraser Soet (22709315)" userId="c7249390-7da0-498f-9f82-fec118cc2b7b" providerId="ADAL" clId="{7329D701-F6E0-4862-8D57-C417E23A63C0}" dt="2024-09-10T13:14:41.164" v="957"/>
          <ac:spMkLst>
            <pc:docMk/>
            <pc:sldMk cId="1962240267" sldId="264"/>
            <ac:spMk id="2" creationId="{E34F926D-04FA-8B93-A09F-544145A20673}"/>
          </ac:spMkLst>
        </pc:spChg>
        <pc:spChg chg="mod">
          <ac:chgData name="Fraser Soet (22709315)" userId="c7249390-7da0-498f-9f82-fec118cc2b7b" providerId="ADAL" clId="{7329D701-F6E0-4862-8D57-C417E23A63C0}" dt="2024-09-10T13:09:34.217" v="688" actId="20577"/>
          <ac:spMkLst>
            <pc:docMk/>
            <pc:sldMk cId="1962240267" sldId="264"/>
            <ac:spMk id="4" creationId="{EB109D50-96F6-1EBF-3472-C6108C0594A3}"/>
          </ac:spMkLst>
        </pc:spChg>
      </pc:sldChg>
      <pc:sldChg chg="add del">
        <pc:chgData name="Fraser Soet (22709315)" userId="c7249390-7da0-498f-9f82-fec118cc2b7b" providerId="ADAL" clId="{7329D701-F6E0-4862-8D57-C417E23A63C0}" dt="2024-09-10T13:05:37.354" v="540"/>
        <pc:sldMkLst>
          <pc:docMk/>
          <pc:sldMk cId="806478723" sldId="265"/>
        </pc:sldMkLst>
      </pc:sldChg>
      <pc:sldChg chg="modSp new mod">
        <pc:chgData name="Fraser Soet (22709315)" userId="c7249390-7da0-498f-9f82-fec118cc2b7b" providerId="ADAL" clId="{7329D701-F6E0-4862-8D57-C417E23A63C0}" dt="2024-09-10T13:14:13.330" v="902" actId="313"/>
        <pc:sldMkLst>
          <pc:docMk/>
          <pc:sldMk cId="1500495215" sldId="265"/>
        </pc:sldMkLst>
        <pc:spChg chg="mod">
          <ac:chgData name="Fraser Soet (22709315)" userId="c7249390-7da0-498f-9f82-fec118cc2b7b" providerId="ADAL" clId="{7329D701-F6E0-4862-8D57-C417E23A63C0}" dt="2024-09-10T13:14:13.330" v="902" actId="313"/>
          <ac:spMkLst>
            <pc:docMk/>
            <pc:sldMk cId="1500495215" sldId="265"/>
            <ac:spMk id="2" creationId="{9A8E1A87-5C66-01A8-3E0D-C85279D76413}"/>
          </ac:spMkLst>
        </pc:spChg>
        <pc:spChg chg="mod">
          <ac:chgData name="Fraser Soet (22709315)" userId="c7249390-7da0-498f-9f82-fec118cc2b7b" providerId="ADAL" clId="{7329D701-F6E0-4862-8D57-C417E23A63C0}" dt="2024-09-10T13:12:56.356" v="794" actId="20577"/>
          <ac:spMkLst>
            <pc:docMk/>
            <pc:sldMk cId="1500495215" sldId="265"/>
            <ac:spMk id="4" creationId="{6A0BAB93-D9A5-19AE-2825-B052C2BA9B59}"/>
          </ac:spMkLst>
        </pc:spChg>
      </pc:sldChg>
      <pc:sldChg chg="addSp modSp new mod">
        <pc:chgData name="Fraser Soet (22709315)" userId="c7249390-7da0-498f-9f82-fec118cc2b7b" providerId="ADAL" clId="{7329D701-F6E0-4862-8D57-C417E23A63C0}" dt="2024-09-10T13:39:07.049" v="1940" actId="20577"/>
        <pc:sldMkLst>
          <pc:docMk/>
          <pc:sldMk cId="810988343" sldId="266"/>
        </pc:sldMkLst>
        <pc:spChg chg="mod">
          <ac:chgData name="Fraser Soet (22709315)" userId="c7249390-7da0-498f-9f82-fec118cc2b7b" providerId="ADAL" clId="{7329D701-F6E0-4862-8D57-C417E23A63C0}" dt="2024-09-10T13:36:03.833" v="1723" actId="20577"/>
          <ac:spMkLst>
            <pc:docMk/>
            <pc:sldMk cId="810988343" sldId="266"/>
            <ac:spMk id="2" creationId="{461BA215-1C0B-4CD3-1812-206AE4D7C144}"/>
          </ac:spMkLst>
        </pc:spChg>
        <pc:spChg chg="mod">
          <ac:chgData name="Fraser Soet (22709315)" userId="c7249390-7da0-498f-9f82-fec118cc2b7b" providerId="ADAL" clId="{7329D701-F6E0-4862-8D57-C417E23A63C0}" dt="2024-09-10T13:39:07.049" v="1940" actId="20577"/>
          <ac:spMkLst>
            <pc:docMk/>
            <pc:sldMk cId="810988343" sldId="266"/>
            <ac:spMk id="3" creationId="{0C15E16E-6E54-49A1-A6C9-32A3BBD13DCA}"/>
          </ac:spMkLst>
        </pc:spChg>
        <pc:spChg chg="mod">
          <ac:chgData name="Fraser Soet (22709315)" userId="c7249390-7da0-498f-9f82-fec118cc2b7b" providerId="ADAL" clId="{7329D701-F6E0-4862-8D57-C417E23A63C0}" dt="2024-09-10T13:13:04.571" v="798" actId="20577"/>
          <ac:spMkLst>
            <pc:docMk/>
            <pc:sldMk cId="810988343" sldId="266"/>
            <ac:spMk id="4" creationId="{A31950FC-CBB5-538C-E262-86119A23D4E6}"/>
          </ac:spMkLst>
        </pc:spChg>
        <pc:spChg chg="add mod">
          <ac:chgData name="Fraser Soet (22709315)" userId="c7249390-7da0-498f-9f82-fec118cc2b7b" providerId="ADAL" clId="{7329D701-F6E0-4862-8D57-C417E23A63C0}" dt="2024-09-10T13:36:15.907" v="1725"/>
          <ac:spMkLst>
            <pc:docMk/>
            <pc:sldMk cId="810988343" sldId="266"/>
            <ac:spMk id="5" creationId="{ABA89676-C24E-077C-99A1-A73F299D843F}"/>
          </ac:spMkLst>
        </pc:spChg>
      </pc:sldChg>
      <pc:sldChg chg="modSp new mod">
        <pc:chgData name="Fraser Soet (22709315)" userId="c7249390-7da0-498f-9f82-fec118cc2b7b" providerId="ADAL" clId="{7329D701-F6E0-4862-8D57-C417E23A63C0}" dt="2024-09-10T13:14:26.476" v="952" actId="20577"/>
        <pc:sldMkLst>
          <pc:docMk/>
          <pc:sldMk cId="4290815771" sldId="267"/>
        </pc:sldMkLst>
        <pc:spChg chg="mod">
          <ac:chgData name="Fraser Soet (22709315)" userId="c7249390-7da0-498f-9f82-fec118cc2b7b" providerId="ADAL" clId="{7329D701-F6E0-4862-8D57-C417E23A63C0}" dt="2024-09-10T13:14:22.521" v="933" actId="20577"/>
          <ac:spMkLst>
            <pc:docMk/>
            <pc:sldMk cId="4290815771" sldId="267"/>
            <ac:spMk id="2" creationId="{EC95A6A3-3FC6-7580-8B91-5743D19EDD91}"/>
          </ac:spMkLst>
        </pc:spChg>
        <pc:spChg chg="mod">
          <ac:chgData name="Fraser Soet (22709315)" userId="c7249390-7da0-498f-9f82-fec118cc2b7b" providerId="ADAL" clId="{7329D701-F6E0-4862-8D57-C417E23A63C0}" dt="2024-09-10T13:14:26.476" v="952" actId="20577"/>
          <ac:spMkLst>
            <pc:docMk/>
            <pc:sldMk cId="4290815771" sldId="267"/>
            <ac:spMk id="3" creationId="{199ED6E8-067A-2A02-64CD-0B4DBCF1DA2C}"/>
          </ac:spMkLst>
        </pc:spChg>
        <pc:spChg chg="mod">
          <ac:chgData name="Fraser Soet (22709315)" userId="c7249390-7da0-498f-9f82-fec118cc2b7b" providerId="ADAL" clId="{7329D701-F6E0-4862-8D57-C417E23A63C0}" dt="2024-09-10T13:13:09.106" v="800" actId="20577"/>
          <ac:spMkLst>
            <pc:docMk/>
            <pc:sldMk cId="4290815771" sldId="267"/>
            <ac:spMk id="4" creationId="{82E5DF98-0AE9-8C09-693C-69A29997AC4C}"/>
          </ac:spMkLst>
        </pc:spChg>
      </pc:sldChg>
      <pc:sldChg chg="modSp new mod">
        <pc:chgData name="Fraser Soet (22709315)" userId="c7249390-7da0-498f-9f82-fec118cc2b7b" providerId="ADAL" clId="{7329D701-F6E0-4862-8D57-C417E23A63C0}" dt="2024-09-10T13:20:44.072" v="1405" actId="20577"/>
        <pc:sldMkLst>
          <pc:docMk/>
          <pc:sldMk cId="4218867854" sldId="268"/>
        </pc:sldMkLst>
        <pc:spChg chg="mod">
          <ac:chgData name="Fraser Soet (22709315)" userId="c7249390-7da0-498f-9f82-fec118cc2b7b" providerId="ADAL" clId="{7329D701-F6E0-4862-8D57-C417E23A63C0}" dt="2024-09-10T13:20:03.302" v="1285" actId="20577"/>
          <ac:spMkLst>
            <pc:docMk/>
            <pc:sldMk cId="4218867854" sldId="268"/>
            <ac:spMk id="2" creationId="{D64C30AF-C25E-18EA-BB1C-C29A95CED00B}"/>
          </ac:spMkLst>
        </pc:spChg>
        <pc:spChg chg="mod">
          <ac:chgData name="Fraser Soet (22709315)" userId="c7249390-7da0-498f-9f82-fec118cc2b7b" providerId="ADAL" clId="{7329D701-F6E0-4862-8D57-C417E23A63C0}" dt="2024-09-10T13:20:44.072" v="1405" actId="20577"/>
          <ac:spMkLst>
            <pc:docMk/>
            <pc:sldMk cId="4218867854" sldId="268"/>
            <ac:spMk id="3" creationId="{FE6E798C-A35D-7EF2-98CC-0ED1346215CD}"/>
          </ac:spMkLst>
        </pc:spChg>
        <pc:spChg chg="mod">
          <ac:chgData name="Fraser Soet (22709315)" userId="c7249390-7da0-498f-9f82-fec118cc2b7b" providerId="ADAL" clId="{7329D701-F6E0-4862-8D57-C417E23A63C0}" dt="2024-09-10T13:13:12.473" v="802" actId="20577"/>
          <ac:spMkLst>
            <pc:docMk/>
            <pc:sldMk cId="4218867854" sldId="268"/>
            <ac:spMk id="4" creationId="{1BF6BB7A-742C-FEC3-7AB0-8807B8484C48}"/>
          </ac:spMkLst>
        </pc:spChg>
      </pc:sldChg>
      <pc:sldChg chg="modSp new mod">
        <pc:chgData name="Fraser Soet (22709315)" userId="c7249390-7da0-498f-9f82-fec118cc2b7b" providerId="ADAL" clId="{7329D701-F6E0-4862-8D57-C417E23A63C0}" dt="2024-09-10T13:25:41.578" v="1532" actId="20577"/>
        <pc:sldMkLst>
          <pc:docMk/>
          <pc:sldMk cId="1154379921" sldId="269"/>
        </pc:sldMkLst>
        <pc:spChg chg="mod">
          <ac:chgData name="Fraser Soet (22709315)" userId="c7249390-7da0-498f-9f82-fec118cc2b7b" providerId="ADAL" clId="{7329D701-F6E0-4862-8D57-C417E23A63C0}" dt="2024-09-10T13:25:41.578" v="1532" actId="20577"/>
          <ac:spMkLst>
            <pc:docMk/>
            <pc:sldMk cId="1154379921" sldId="269"/>
            <ac:spMk id="2" creationId="{DBD175AC-374C-20A6-B106-2FCBDE652812}"/>
          </ac:spMkLst>
        </pc:spChg>
        <pc:spChg chg="mod">
          <ac:chgData name="Fraser Soet (22709315)" userId="c7249390-7da0-498f-9f82-fec118cc2b7b" providerId="ADAL" clId="{7329D701-F6E0-4862-8D57-C417E23A63C0}" dt="2024-09-10T13:15:15.981" v="1006" actId="20577"/>
          <ac:spMkLst>
            <pc:docMk/>
            <pc:sldMk cId="1154379921" sldId="269"/>
            <ac:spMk id="4" creationId="{A7D92BFD-FF4C-F7A7-B5DE-15FF2FA27B2E}"/>
          </ac:spMkLst>
        </pc:spChg>
      </pc:sldChg>
      <pc:sldChg chg="modSp new mod">
        <pc:chgData name="Fraser Soet (22709315)" userId="c7249390-7da0-498f-9f82-fec118cc2b7b" providerId="ADAL" clId="{7329D701-F6E0-4862-8D57-C417E23A63C0}" dt="2024-09-10T13:25:49.467" v="1533"/>
        <pc:sldMkLst>
          <pc:docMk/>
          <pc:sldMk cId="2306184868" sldId="270"/>
        </pc:sldMkLst>
        <pc:spChg chg="mod">
          <ac:chgData name="Fraser Soet (22709315)" userId="c7249390-7da0-498f-9f82-fec118cc2b7b" providerId="ADAL" clId="{7329D701-F6E0-4862-8D57-C417E23A63C0}" dt="2024-09-10T13:25:49.467" v="1533"/>
          <ac:spMkLst>
            <pc:docMk/>
            <pc:sldMk cId="2306184868" sldId="270"/>
            <ac:spMk id="2" creationId="{D48B4904-42E9-4333-CAB1-5D76B3DFB23D}"/>
          </ac:spMkLst>
        </pc:spChg>
        <pc:spChg chg="mod">
          <ac:chgData name="Fraser Soet (22709315)" userId="c7249390-7da0-498f-9f82-fec118cc2b7b" providerId="ADAL" clId="{7329D701-F6E0-4862-8D57-C417E23A63C0}" dt="2024-09-10T13:15:28.274" v="1008" actId="20577"/>
          <ac:spMkLst>
            <pc:docMk/>
            <pc:sldMk cId="2306184868" sldId="270"/>
            <ac:spMk id="4" creationId="{9C0023C7-A2FF-973A-75D2-621C07082859}"/>
          </ac:spMkLst>
        </pc:spChg>
      </pc:sldChg>
      <pc:sldChg chg="modSp new mod">
        <pc:chgData name="Fraser Soet (22709315)" userId="c7249390-7da0-498f-9f82-fec118cc2b7b" providerId="ADAL" clId="{7329D701-F6E0-4862-8D57-C417E23A63C0}" dt="2024-09-10T13:17:08.706" v="1043"/>
        <pc:sldMkLst>
          <pc:docMk/>
          <pc:sldMk cId="2970246052" sldId="271"/>
        </pc:sldMkLst>
        <pc:spChg chg="mod">
          <ac:chgData name="Fraser Soet (22709315)" userId="c7249390-7da0-498f-9f82-fec118cc2b7b" providerId="ADAL" clId="{7329D701-F6E0-4862-8D57-C417E23A63C0}" dt="2024-09-10T13:17:08.706" v="1043"/>
          <ac:spMkLst>
            <pc:docMk/>
            <pc:sldMk cId="2970246052" sldId="271"/>
            <ac:spMk id="2" creationId="{7149A49A-8228-454C-0B76-028EBF5B8140}"/>
          </ac:spMkLst>
        </pc:spChg>
        <pc:spChg chg="mod">
          <ac:chgData name="Fraser Soet (22709315)" userId="c7249390-7da0-498f-9f82-fec118cc2b7b" providerId="ADAL" clId="{7329D701-F6E0-4862-8D57-C417E23A63C0}" dt="2024-09-10T13:15:31.186" v="1010" actId="20577"/>
          <ac:spMkLst>
            <pc:docMk/>
            <pc:sldMk cId="2970246052" sldId="271"/>
            <ac:spMk id="4" creationId="{564FDF4A-966E-1C80-75C1-CE09B0E6A234}"/>
          </ac:spMkLst>
        </pc:spChg>
      </pc:sldChg>
      <pc:sldChg chg="modSp new mod">
        <pc:chgData name="Fraser Soet (22709315)" userId="c7249390-7da0-498f-9f82-fec118cc2b7b" providerId="ADAL" clId="{7329D701-F6E0-4862-8D57-C417E23A63C0}" dt="2024-09-10T13:39:39.492" v="1972" actId="20577"/>
        <pc:sldMkLst>
          <pc:docMk/>
          <pc:sldMk cId="2584962398" sldId="272"/>
        </pc:sldMkLst>
        <pc:spChg chg="mod">
          <ac:chgData name="Fraser Soet (22709315)" userId="c7249390-7da0-498f-9f82-fec118cc2b7b" providerId="ADAL" clId="{7329D701-F6E0-4862-8D57-C417E23A63C0}" dt="2024-09-10T13:39:35.285" v="1954" actId="20577"/>
          <ac:spMkLst>
            <pc:docMk/>
            <pc:sldMk cId="2584962398" sldId="272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329D701-F6E0-4862-8D57-C417E23A63C0}" dt="2024-09-10T13:39:39.492" v="1972" actId="20577"/>
          <ac:spMkLst>
            <pc:docMk/>
            <pc:sldMk cId="2584962398" sldId="272"/>
            <ac:spMk id="3" creationId="{3F859F72-7158-DFAF-389A-CEE78D8B06C5}"/>
          </ac:spMkLst>
        </pc:spChg>
        <pc:spChg chg="mod">
          <ac:chgData name="Fraser Soet (22709315)" userId="c7249390-7da0-498f-9f82-fec118cc2b7b" providerId="ADAL" clId="{7329D701-F6E0-4862-8D57-C417E23A63C0}" dt="2024-09-10T13:16:44.109" v="1030" actId="20577"/>
          <ac:spMkLst>
            <pc:docMk/>
            <pc:sldMk cId="2584962398" sldId="272"/>
            <ac:spMk id="4" creationId="{399211A7-9B1D-701D-AC52-FADE8C55110C}"/>
          </ac:spMkLst>
        </pc:spChg>
      </pc:sldChg>
      <pc:sldChg chg="modSp add mod">
        <pc:chgData name="Fraser Soet (22709315)" userId="c7249390-7da0-498f-9f82-fec118cc2b7b" providerId="ADAL" clId="{7329D701-F6E0-4862-8D57-C417E23A63C0}" dt="2024-09-10T13:17:46.234" v="1111" actId="20577"/>
        <pc:sldMkLst>
          <pc:docMk/>
          <pc:sldMk cId="3022039636" sldId="273"/>
        </pc:sldMkLst>
        <pc:spChg chg="mod">
          <ac:chgData name="Fraser Soet (22709315)" userId="c7249390-7da0-498f-9f82-fec118cc2b7b" providerId="ADAL" clId="{7329D701-F6E0-4862-8D57-C417E23A63C0}" dt="2024-09-10T13:17:46.234" v="1111" actId="20577"/>
          <ac:spMkLst>
            <pc:docMk/>
            <pc:sldMk cId="3022039636" sldId="273"/>
            <ac:spMk id="2" creationId="{0AEA6B14-5E52-E3B6-85F2-0BDCF1AE7FF0}"/>
          </ac:spMkLst>
        </pc:spChg>
      </pc:sldChg>
      <pc:sldChg chg="new del">
        <pc:chgData name="Fraser Soet (22709315)" userId="c7249390-7da0-498f-9f82-fec118cc2b7b" providerId="ADAL" clId="{7329D701-F6E0-4862-8D57-C417E23A63C0}" dt="2024-09-10T13:16:55.021" v="1038" actId="680"/>
        <pc:sldMkLst>
          <pc:docMk/>
          <pc:sldMk cId="3818998023" sldId="273"/>
        </pc:sldMkLst>
      </pc:sldChg>
      <pc:sldChg chg="modSp add mod">
        <pc:chgData name="Fraser Soet (22709315)" userId="c7249390-7da0-498f-9f82-fec118cc2b7b" providerId="ADAL" clId="{7329D701-F6E0-4862-8D57-C417E23A63C0}" dt="2024-09-10T13:18:00.640" v="1138" actId="20577"/>
        <pc:sldMkLst>
          <pc:docMk/>
          <pc:sldMk cId="114390506" sldId="274"/>
        </pc:sldMkLst>
        <pc:spChg chg="mod">
          <ac:chgData name="Fraser Soet (22709315)" userId="c7249390-7da0-498f-9f82-fec118cc2b7b" providerId="ADAL" clId="{7329D701-F6E0-4862-8D57-C417E23A63C0}" dt="2024-09-10T13:18:00.640" v="1138" actId="20577"/>
          <ac:spMkLst>
            <pc:docMk/>
            <pc:sldMk cId="114390506" sldId="274"/>
            <ac:spMk id="2" creationId="{0AEA6B14-5E52-E3B6-85F2-0BDCF1AE7FF0}"/>
          </ac:spMkLst>
        </pc:spChg>
      </pc:sldChg>
      <pc:sldChg chg="new del">
        <pc:chgData name="Fraser Soet (22709315)" userId="c7249390-7da0-498f-9f82-fec118cc2b7b" providerId="ADAL" clId="{7329D701-F6E0-4862-8D57-C417E23A63C0}" dt="2024-09-10T13:16:54.375" v="1037" actId="680"/>
        <pc:sldMkLst>
          <pc:docMk/>
          <pc:sldMk cId="2083958911" sldId="274"/>
        </pc:sldMkLst>
      </pc:sldChg>
      <pc:sldChg chg="modSp add mod">
        <pc:chgData name="Fraser Soet (22709315)" userId="c7249390-7da0-498f-9f82-fec118cc2b7b" providerId="ADAL" clId="{7329D701-F6E0-4862-8D57-C417E23A63C0}" dt="2024-09-10T13:17:15.837" v="1047"/>
        <pc:sldMkLst>
          <pc:docMk/>
          <pc:sldMk cId="1408130194" sldId="275"/>
        </pc:sldMkLst>
        <pc:spChg chg="mod">
          <ac:chgData name="Fraser Soet (22709315)" userId="c7249390-7da0-498f-9f82-fec118cc2b7b" providerId="ADAL" clId="{7329D701-F6E0-4862-8D57-C417E23A63C0}" dt="2024-09-10T13:17:15.837" v="1047"/>
          <ac:spMkLst>
            <pc:docMk/>
            <pc:sldMk cId="1408130194" sldId="275"/>
            <ac:spMk id="2" creationId="{0AEA6B14-5E52-E3B6-85F2-0BDCF1AE7FF0}"/>
          </ac:spMkLst>
        </pc:spChg>
      </pc:sldChg>
      <pc:sldChg chg="new del">
        <pc:chgData name="Fraser Soet (22709315)" userId="c7249390-7da0-498f-9f82-fec118cc2b7b" providerId="ADAL" clId="{7329D701-F6E0-4862-8D57-C417E23A63C0}" dt="2024-09-10T13:16:53.717" v="1036" actId="680"/>
        <pc:sldMkLst>
          <pc:docMk/>
          <pc:sldMk cId="3887070278" sldId="275"/>
        </pc:sldMkLst>
      </pc:sldChg>
      <pc:sldChg chg="new del">
        <pc:chgData name="Fraser Soet (22709315)" userId="c7249390-7da0-498f-9f82-fec118cc2b7b" providerId="ADAL" clId="{7329D701-F6E0-4862-8D57-C417E23A63C0}" dt="2024-09-10T13:16:53.522" v="1035" actId="680"/>
        <pc:sldMkLst>
          <pc:docMk/>
          <pc:sldMk cId="26852671" sldId="276"/>
        </pc:sldMkLst>
      </pc:sldChg>
      <pc:sldChg chg="modSp add del mod">
        <pc:chgData name="Fraser Soet (22709315)" userId="c7249390-7da0-498f-9f82-fec118cc2b7b" providerId="ADAL" clId="{7329D701-F6E0-4862-8D57-C417E23A63C0}" dt="2024-09-10T13:18:37.748" v="1170" actId="20577"/>
        <pc:sldMkLst>
          <pc:docMk/>
          <pc:sldMk cId="2927815758" sldId="276"/>
        </pc:sldMkLst>
        <pc:spChg chg="mod">
          <ac:chgData name="Fraser Soet (22709315)" userId="c7249390-7da0-498f-9f82-fec118cc2b7b" providerId="ADAL" clId="{7329D701-F6E0-4862-8D57-C417E23A63C0}" dt="2024-09-10T13:18:37.748" v="1170" actId="20577"/>
          <ac:spMkLst>
            <pc:docMk/>
            <pc:sldMk cId="2927815758" sldId="276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329D701-F6E0-4862-8D57-C417E23A63C0}" dt="2024-09-10T13:17:28.121" v="1065" actId="20577"/>
          <ac:spMkLst>
            <pc:docMk/>
            <pc:sldMk cId="2927815758" sldId="276"/>
            <ac:spMk id="4" creationId="{399211A7-9B1D-701D-AC52-FADE8C55110C}"/>
          </ac:spMkLst>
        </pc:spChg>
      </pc:sldChg>
      <pc:sldChg chg="modSp add mod">
        <pc:chgData name="Fraser Soet (22709315)" userId="c7249390-7da0-498f-9f82-fec118cc2b7b" providerId="ADAL" clId="{7329D701-F6E0-4862-8D57-C417E23A63C0}" dt="2024-09-10T13:18:46.416" v="1184" actId="20577"/>
        <pc:sldMkLst>
          <pc:docMk/>
          <pc:sldMk cId="1048265584" sldId="277"/>
        </pc:sldMkLst>
        <pc:spChg chg="mod">
          <ac:chgData name="Fraser Soet (22709315)" userId="c7249390-7da0-498f-9f82-fec118cc2b7b" providerId="ADAL" clId="{7329D701-F6E0-4862-8D57-C417E23A63C0}" dt="2024-09-10T13:18:46.416" v="1184" actId="20577"/>
          <ac:spMkLst>
            <pc:docMk/>
            <pc:sldMk cId="1048265584" sldId="277"/>
            <ac:spMk id="2" creationId="{0AEA6B14-5E52-E3B6-85F2-0BDCF1AE7FF0}"/>
          </ac:spMkLst>
        </pc:spChg>
      </pc:sldChg>
      <pc:sldChg chg="add">
        <pc:chgData name="Fraser Soet (22709315)" userId="c7249390-7da0-498f-9f82-fec118cc2b7b" providerId="ADAL" clId="{7329D701-F6E0-4862-8D57-C417E23A63C0}" dt="2024-09-10T13:18:12.898" v="1142"/>
        <pc:sldMkLst>
          <pc:docMk/>
          <pc:sldMk cId="3519743395" sldId="278"/>
        </pc:sldMkLst>
      </pc:sldChg>
      <pc:sldChg chg="add">
        <pc:chgData name="Fraser Soet (22709315)" userId="c7249390-7da0-498f-9f82-fec118cc2b7b" providerId="ADAL" clId="{7329D701-F6E0-4862-8D57-C417E23A63C0}" dt="2024-09-10T13:18:13.006" v="1143"/>
        <pc:sldMkLst>
          <pc:docMk/>
          <pc:sldMk cId="4239114490" sldId="279"/>
        </pc:sldMkLst>
      </pc:sldChg>
      <pc:sldChg chg="add">
        <pc:chgData name="Fraser Soet (22709315)" userId="c7249390-7da0-498f-9f82-fec118cc2b7b" providerId="ADAL" clId="{7329D701-F6E0-4862-8D57-C417E23A63C0}" dt="2024-09-10T13:18:13.139" v="1144"/>
        <pc:sldMkLst>
          <pc:docMk/>
          <pc:sldMk cId="826489105" sldId="280"/>
        </pc:sldMkLst>
      </pc:sldChg>
      <pc:sldChg chg="modSp add mod">
        <pc:chgData name="Fraser Soet (22709315)" userId="c7249390-7da0-498f-9f82-fec118cc2b7b" providerId="ADAL" clId="{7329D701-F6E0-4862-8D57-C417E23A63C0}" dt="2024-09-10T13:18:56.457" v="1202" actId="20577"/>
        <pc:sldMkLst>
          <pc:docMk/>
          <pc:sldMk cId="3210101530" sldId="281"/>
        </pc:sldMkLst>
        <pc:spChg chg="mod">
          <ac:chgData name="Fraser Soet (22709315)" userId="c7249390-7da0-498f-9f82-fec118cc2b7b" providerId="ADAL" clId="{7329D701-F6E0-4862-8D57-C417E23A63C0}" dt="2024-09-10T13:18:56.457" v="1202" actId="20577"/>
          <ac:spMkLst>
            <pc:docMk/>
            <pc:sldMk cId="3210101530" sldId="281"/>
            <ac:spMk id="4" creationId="{399211A7-9B1D-701D-AC52-FADE8C55110C}"/>
          </ac:spMkLst>
        </pc:spChg>
      </pc:sldChg>
      <pc:sldChg chg="add">
        <pc:chgData name="Fraser Soet (22709315)" userId="c7249390-7da0-498f-9f82-fec118cc2b7b" providerId="ADAL" clId="{7329D701-F6E0-4862-8D57-C417E23A63C0}" dt="2024-09-10T13:19:01.476" v="1203"/>
        <pc:sldMkLst>
          <pc:docMk/>
          <pc:sldMk cId="2744256246" sldId="282"/>
        </pc:sldMkLst>
      </pc:sldChg>
      <pc:sldChg chg="add">
        <pc:chgData name="Fraser Soet (22709315)" userId="c7249390-7da0-498f-9f82-fec118cc2b7b" providerId="ADAL" clId="{7329D701-F6E0-4862-8D57-C417E23A63C0}" dt="2024-09-10T13:19:01.625" v="1204"/>
        <pc:sldMkLst>
          <pc:docMk/>
          <pc:sldMk cId="3439422298" sldId="283"/>
        </pc:sldMkLst>
      </pc:sldChg>
      <pc:sldChg chg="add">
        <pc:chgData name="Fraser Soet (22709315)" userId="c7249390-7da0-498f-9f82-fec118cc2b7b" providerId="ADAL" clId="{7329D701-F6E0-4862-8D57-C417E23A63C0}" dt="2024-09-10T13:19:01.721" v="1205"/>
        <pc:sldMkLst>
          <pc:docMk/>
          <pc:sldMk cId="3438601711" sldId="284"/>
        </pc:sldMkLst>
      </pc:sldChg>
      <pc:sldChg chg="add">
        <pc:chgData name="Fraser Soet (22709315)" userId="c7249390-7da0-498f-9f82-fec118cc2b7b" providerId="ADAL" clId="{7329D701-F6E0-4862-8D57-C417E23A63C0}" dt="2024-09-10T13:19:01.849" v="1206"/>
        <pc:sldMkLst>
          <pc:docMk/>
          <pc:sldMk cId="364366015" sldId="285"/>
        </pc:sldMkLst>
      </pc:sldChg>
      <pc:sldChg chg="add">
        <pc:chgData name="Fraser Soet (22709315)" userId="c7249390-7da0-498f-9f82-fec118cc2b7b" providerId="ADAL" clId="{7329D701-F6E0-4862-8D57-C417E23A63C0}" dt="2024-09-10T13:19:20.429" v="1207"/>
        <pc:sldMkLst>
          <pc:docMk/>
          <pc:sldMk cId="1885610170" sldId="286"/>
        </pc:sldMkLst>
      </pc:sldChg>
      <pc:sldChg chg="add">
        <pc:chgData name="Fraser Soet (22709315)" userId="c7249390-7da0-498f-9f82-fec118cc2b7b" providerId="ADAL" clId="{7329D701-F6E0-4862-8D57-C417E23A63C0}" dt="2024-09-10T13:19:20.558" v="1208"/>
        <pc:sldMkLst>
          <pc:docMk/>
          <pc:sldMk cId="3199076155" sldId="287"/>
        </pc:sldMkLst>
      </pc:sldChg>
      <pc:sldChg chg="addSp modSp add mod">
        <pc:chgData name="Fraser Soet (22709315)" userId="c7249390-7da0-498f-9f82-fec118cc2b7b" providerId="ADAL" clId="{7329D701-F6E0-4862-8D57-C417E23A63C0}" dt="2024-09-10T13:21:55.791" v="1429" actId="20577"/>
        <pc:sldMkLst>
          <pc:docMk/>
          <pc:sldMk cId="3064735376" sldId="288"/>
        </pc:sldMkLst>
        <pc:spChg chg="mod">
          <ac:chgData name="Fraser Soet (22709315)" userId="c7249390-7da0-498f-9f82-fec118cc2b7b" providerId="ADAL" clId="{7329D701-F6E0-4862-8D57-C417E23A63C0}" dt="2024-09-10T13:21:55.791" v="1429" actId="20577"/>
          <ac:spMkLst>
            <pc:docMk/>
            <pc:sldMk cId="3064735376" sldId="288"/>
            <ac:spMk id="4" creationId="{399211A7-9B1D-701D-AC52-FADE8C55110C}"/>
          </ac:spMkLst>
        </pc:spChg>
        <pc:spChg chg="add mod">
          <ac:chgData name="Fraser Soet (22709315)" userId="c7249390-7da0-498f-9f82-fec118cc2b7b" providerId="ADAL" clId="{7329D701-F6E0-4862-8D57-C417E23A63C0}" dt="2024-09-10T13:21:53.866" v="1427"/>
          <ac:spMkLst>
            <pc:docMk/>
            <pc:sldMk cId="3064735376" sldId="288"/>
            <ac:spMk id="5" creationId="{226EC9F0-256C-DC2B-B694-B1D3265F6156}"/>
          </ac:spMkLst>
        </pc:spChg>
        <pc:spChg chg="add mod">
          <ac:chgData name="Fraser Soet (22709315)" userId="c7249390-7da0-498f-9f82-fec118cc2b7b" providerId="ADAL" clId="{7329D701-F6E0-4862-8D57-C417E23A63C0}" dt="2024-09-10T13:21:53.737" v="1426"/>
          <ac:spMkLst>
            <pc:docMk/>
            <pc:sldMk cId="3064735376" sldId="288"/>
            <ac:spMk id="6" creationId="{695277B3-4059-F0CF-7DEA-B0E002AAA97A}"/>
          </ac:spMkLst>
        </pc:spChg>
      </pc:sldChg>
      <pc:sldChg chg="add">
        <pc:chgData name="Fraser Soet (22709315)" userId="c7249390-7da0-498f-9f82-fec118cc2b7b" providerId="ADAL" clId="{7329D701-F6E0-4862-8D57-C417E23A63C0}" dt="2024-09-10T13:21:57.607" v="1430"/>
        <pc:sldMkLst>
          <pc:docMk/>
          <pc:sldMk cId="1432142056" sldId="289"/>
        </pc:sldMkLst>
      </pc:sldChg>
      <pc:sldChg chg="add">
        <pc:chgData name="Fraser Soet (22709315)" userId="c7249390-7da0-498f-9f82-fec118cc2b7b" providerId="ADAL" clId="{7329D701-F6E0-4862-8D57-C417E23A63C0}" dt="2024-09-10T13:21:57.747" v="1431"/>
        <pc:sldMkLst>
          <pc:docMk/>
          <pc:sldMk cId="1550381625" sldId="290"/>
        </pc:sldMkLst>
      </pc:sldChg>
      <pc:sldChg chg="add">
        <pc:chgData name="Fraser Soet (22709315)" userId="c7249390-7da0-498f-9f82-fec118cc2b7b" providerId="ADAL" clId="{7329D701-F6E0-4862-8D57-C417E23A63C0}" dt="2024-09-10T13:21:58.789" v="1432"/>
        <pc:sldMkLst>
          <pc:docMk/>
          <pc:sldMk cId="1493407022" sldId="291"/>
        </pc:sldMkLst>
      </pc:sldChg>
      <pc:sldChg chg="addSp modSp add mod">
        <pc:chgData name="Fraser Soet (22709315)" userId="c7249390-7da0-498f-9f82-fec118cc2b7b" providerId="ADAL" clId="{7329D701-F6E0-4862-8D57-C417E23A63C0}" dt="2024-09-10T13:22:32.797" v="1448"/>
        <pc:sldMkLst>
          <pc:docMk/>
          <pc:sldMk cId="3224772678" sldId="292"/>
        </pc:sldMkLst>
        <pc:spChg chg="mod">
          <ac:chgData name="Fraser Soet (22709315)" userId="c7249390-7da0-498f-9f82-fec118cc2b7b" providerId="ADAL" clId="{7329D701-F6E0-4862-8D57-C417E23A63C0}" dt="2024-09-10T13:22:30.449" v="1444" actId="20577"/>
          <ac:spMkLst>
            <pc:docMk/>
            <pc:sldMk cId="3224772678" sldId="292"/>
            <ac:spMk id="4" creationId="{399211A7-9B1D-701D-AC52-FADE8C55110C}"/>
          </ac:spMkLst>
        </pc:spChg>
        <pc:spChg chg="add mod">
          <ac:chgData name="Fraser Soet (22709315)" userId="c7249390-7da0-498f-9f82-fec118cc2b7b" providerId="ADAL" clId="{7329D701-F6E0-4862-8D57-C417E23A63C0}" dt="2024-09-10T13:22:32.797" v="1448"/>
          <ac:spMkLst>
            <pc:docMk/>
            <pc:sldMk cId="3224772678" sldId="292"/>
            <ac:spMk id="5" creationId="{42A75472-AA8C-F880-8BF7-5080F117DB96}"/>
          </ac:spMkLst>
        </pc:spChg>
        <pc:spChg chg="add mod">
          <ac:chgData name="Fraser Soet (22709315)" userId="c7249390-7da0-498f-9f82-fec118cc2b7b" providerId="ADAL" clId="{7329D701-F6E0-4862-8D57-C417E23A63C0}" dt="2024-09-10T13:22:32.654" v="1447"/>
          <ac:spMkLst>
            <pc:docMk/>
            <pc:sldMk cId="3224772678" sldId="292"/>
            <ac:spMk id="6" creationId="{BEF3FFC0-81BF-7E7A-2096-846A9209B11B}"/>
          </ac:spMkLst>
        </pc:spChg>
      </pc:sldChg>
      <pc:sldChg chg="add">
        <pc:chgData name="Fraser Soet (22709315)" userId="c7249390-7da0-498f-9f82-fec118cc2b7b" providerId="ADAL" clId="{7329D701-F6E0-4862-8D57-C417E23A63C0}" dt="2024-09-10T13:22:34.213" v="1449"/>
        <pc:sldMkLst>
          <pc:docMk/>
          <pc:sldMk cId="2221805759" sldId="293"/>
        </pc:sldMkLst>
      </pc:sldChg>
      <pc:sldChg chg="add">
        <pc:chgData name="Fraser Soet (22709315)" userId="c7249390-7da0-498f-9f82-fec118cc2b7b" providerId="ADAL" clId="{7329D701-F6E0-4862-8D57-C417E23A63C0}" dt="2024-09-10T13:22:34.342" v="1450"/>
        <pc:sldMkLst>
          <pc:docMk/>
          <pc:sldMk cId="3994668512" sldId="294"/>
        </pc:sldMkLst>
      </pc:sldChg>
      <pc:sldChg chg="add">
        <pc:chgData name="Fraser Soet (22709315)" userId="c7249390-7da0-498f-9f82-fec118cc2b7b" providerId="ADAL" clId="{7329D701-F6E0-4862-8D57-C417E23A63C0}" dt="2024-09-10T13:22:34.456" v="1451"/>
        <pc:sldMkLst>
          <pc:docMk/>
          <pc:sldMk cId="4158497426" sldId="295"/>
        </pc:sldMkLst>
      </pc:sldChg>
      <pc:sldChg chg="modSp add mod">
        <pc:chgData name="Fraser Soet (22709315)" userId="c7249390-7da0-498f-9f82-fec118cc2b7b" providerId="ADAL" clId="{7329D701-F6E0-4862-8D57-C417E23A63C0}" dt="2024-09-10T13:23:53.965" v="1469" actId="20577"/>
        <pc:sldMkLst>
          <pc:docMk/>
          <pc:sldMk cId="71936966" sldId="296"/>
        </pc:sldMkLst>
        <pc:spChg chg="mod">
          <ac:chgData name="Fraser Soet (22709315)" userId="c7249390-7da0-498f-9f82-fec118cc2b7b" providerId="ADAL" clId="{7329D701-F6E0-4862-8D57-C417E23A63C0}" dt="2024-09-10T13:23:53.965" v="1469" actId="20577"/>
          <ac:spMkLst>
            <pc:docMk/>
            <pc:sldMk cId="71936966" sldId="296"/>
            <ac:spMk id="4" creationId="{399211A7-9B1D-701D-AC52-FADE8C55110C}"/>
          </ac:spMkLst>
        </pc:spChg>
      </pc:sldChg>
      <pc:sldChg chg="add">
        <pc:chgData name="Fraser Soet (22709315)" userId="c7249390-7da0-498f-9f82-fec118cc2b7b" providerId="ADAL" clId="{7329D701-F6E0-4862-8D57-C417E23A63C0}" dt="2024-09-10T13:23:56.924" v="1470"/>
        <pc:sldMkLst>
          <pc:docMk/>
          <pc:sldMk cId="3882117756" sldId="297"/>
        </pc:sldMkLst>
      </pc:sldChg>
      <pc:sldChg chg="add">
        <pc:chgData name="Fraser Soet (22709315)" userId="c7249390-7da0-498f-9f82-fec118cc2b7b" providerId="ADAL" clId="{7329D701-F6E0-4862-8D57-C417E23A63C0}" dt="2024-09-10T13:23:57.055" v="1471"/>
        <pc:sldMkLst>
          <pc:docMk/>
          <pc:sldMk cId="3587689797" sldId="298"/>
        </pc:sldMkLst>
      </pc:sldChg>
      <pc:sldChg chg="add">
        <pc:chgData name="Fraser Soet (22709315)" userId="c7249390-7da0-498f-9f82-fec118cc2b7b" providerId="ADAL" clId="{7329D701-F6E0-4862-8D57-C417E23A63C0}" dt="2024-09-10T13:23:57.194" v="1472"/>
        <pc:sldMkLst>
          <pc:docMk/>
          <pc:sldMk cId="266592939" sldId="299"/>
        </pc:sldMkLst>
      </pc:sldChg>
      <pc:sldChg chg="add">
        <pc:chgData name="Fraser Soet (22709315)" userId="c7249390-7da0-498f-9f82-fec118cc2b7b" providerId="ADAL" clId="{7329D701-F6E0-4862-8D57-C417E23A63C0}" dt="2024-09-10T13:23:58.065" v="1473"/>
        <pc:sldMkLst>
          <pc:docMk/>
          <pc:sldMk cId="2071703555" sldId="300"/>
        </pc:sldMkLst>
      </pc:sldChg>
      <pc:sldChg chg="modSp add mod ord">
        <pc:chgData name="Fraser Soet (22709315)" userId="c7249390-7da0-498f-9f82-fec118cc2b7b" providerId="ADAL" clId="{7329D701-F6E0-4862-8D57-C417E23A63C0}" dt="2024-09-10T13:24:53.379" v="1500"/>
        <pc:sldMkLst>
          <pc:docMk/>
          <pc:sldMk cId="1941402068" sldId="301"/>
        </pc:sldMkLst>
        <pc:spChg chg="mod">
          <ac:chgData name="Fraser Soet (22709315)" userId="c7249390-7da0-498f-9f82-fec118cc2b7b" providerId="ADAL" clId="{7329D701-F6E0-4862-8D57-C417E23A63C0}" dt="2024-09-10T13:24:47.220" v="1498" actId="20577"/>
          <ac:spMkLst>
            <pc:docMk/>
            <pc:sldMk cId="1941402068" sldId="301"/>
            <ac:spMk id="4" creationId="{399211A7-9B1D-701D-AC52-FADE8C55110C}"/>
          </ac:spMkLst>
        </pc:spChg>
      </pc:sldChg>
      <pc:sldChg chg="add">
        <pc:chgData name="Fraser Soet (22709315)" userId="c7249390-7da0-498f-9f82-fec118cc2b7b" providerId="ADAL" clId="{7329D701-F6E0-4862-8D57-C417E23A63C0}" dt="2024-09-10T13:24:56.791" v="1501"/>
        <pc:sldMkLst>
          <pc:docMk/>
          <pc:sldMk cId="1588220475" sldId="302"/>
        </pc:sldMkLst>
      </pc:sldChg>
      <pc:sldChg chg="modSp add mod">
        <pc:chgData name="Fraser Soet (22709315)" userId="c7249390-7da0-498f-9f82-fec118cc2b7b" providerId="ADAL" clId="{7329D701-F6E0-4862-8D57-C417E23A63C0}" dt="2024-09-10T13:25:15.042" v="1524" actId="13926"/>
        <pc:sldMkLst>
          <pc:docMk/>
          <pc:sldMk cId="1054751384" sldId="303"/>
        </pc:sldMkLst>
        <pc:spChg chg="mod">
          <ac:chgData name="Fraser Soet (22709315)" userId="c7249390-7da0-498f-9f82-fec118cc2b7b" providerId="ADAL" clId="{7329D701-F6E0-4862-8D57-C417E23A63C0}" dt="2024-09-10T13:25:15.042" v="1524" actId="13926"/>
          <ac:spMkLst>
            <pc:docMk/>
            <pc:sldMk cId="1054751384" sldId="303"/>
            <ac:spMk id="2" creationId="{0AEA6B14-5E52-E3B6-85F2-0BDCF1AE7FF0}"/>
          </ac:spMkLst>
        </pc:spChg>
      </pc:sldChg>
      <pc:sldChg chg="modSp new mod">
        <pc:chgData name="Fraser Soet (22709315)" userId="c7249390-7da0-498f-9f82-fec118cc2b7b" providerId="ADAL" clId="{7329D701-F6E0-4862-8D57-C417E23A63C0}" dt="2024-09-10T13:40:50.118" v="2071" actId="20577"/>
        <pc:sldMkLst>
          <pc:docMk/>
          <pc:sldMk cId="195928251" sldId="304"/>
        </pc:sldMkLst>
        <pc:spChg chg="mod">
          <ac:chgData name="Fraser Soet (22709315)" userId="c7249390-7da0-498f-9f82-fec118cc2b7b" providerId="ADAL" clId="{7329D701-F6E0-4862-8D57-C417E23A63C0}" dt="2024-09-10T13:39:42.791" v="1973"/>
          <ac:spMkLst>
            <pc:docMk/>
            <pc:sldMk cId="195928251" sldId="304"/>
            <ac:spMk id="2" creationId="{563C1973-6DCD-01E1-5578-0038F6EC3156}"/>
          </ac:spMkLst>
        </pc:spChg>
        <pc:spChg chg="mod">
          <ac:chgData name="Fraser Soet (22709315)" userId="c7249390-7da0-498f-9f82-fec118cc2b7b" providerId="ADAL" clId="{7329D701-F6E0-4862-8D57-C417E23A63C0}" dt="2024-09-10T13:40:34.415" v="2066" actId="20577"/>
          <ac:spMkLst>
            <pc:docMk/>
            <pc:sldMk cId="195928251" sldId="304"/>
            <ac:spMk id="3" creationId="{5124FD23-1F13-FEB2-9E52-648B534DD286}"/>
          </ac:spMkLst>
        </pc:spChg>
        <pc:spChg chg="mod">
          <ac:chgData name="Fraser Soet (22709315)" userId="c7249390-7da0-498f-9f82-fec118cc2b7b" providerId="ADAL" clId="{7329D701-F6E0-4862-8D57-C417E23A63C0}" dt="2024-09-10T13:40:50.118" v="2071" actId="20577"/>
          <ac:spMkLst>
            <pc:docMk/>
            <pc:sldMk cId="195928251" sldId="304"/>
            <ac:spMk id="4" creationId="{466780BF-B09A-C01B-D9FB-703E930AA986}"/>
          </ac:spMkLst>
        </pc:spChg>
      </pc:sldChg>
    </pc:docChg>
  </pc:docChgLst>
  <pc:docChgLst>
    <pc:chgData name="Fraser Soet (22709315)" userId="c7249390-7da0-498f-9f82-fec118cc2b7b" providerId="ADAL" clId="{3BDAB64A-8BD2-4852-8F84-E4C3C64C7151}"/>
    <pc:docChg chg="undo redo custSel addSld delSld modSld sldOrd addSection delSection modSection">
      <pc:chgData name="Fraser Soet (22709315)" userId="c7249390-7da0-498f-9f82-fec118cc2b7b" providerId="ADAL" clId="{3BDAB64A-8BD2-4852-8F84-E4C3C64C7151}" dt="2024-09-17T05:54:01.599" v="4018" actId="20577"/>
      <pc:docMkLst>
        <pc:docMk/>
      </pc:docMkLst>
      <pc:sldChg chg="modNotesTx">
        <pc:chgData name="Fraser Soet (22709315)" userId="c7249390-7da0-498f-9f82-fec118cc2b7b" providerId="ADAL" clId="{3BDAB64A-8BD2-4852-8F84-E4C3C64C7151}" dt="2024-09-17T03:25:35.916" v="2653"/>
        <pc:sldMkLst>
          <pc:docMk/>
          <pc:sldMk cId="1777561365" sldId="263"/>
        </pc:sldMkLst>
      </pc:sldChg>
      <pc:sldChg chg="modSp modAnim modNotesTx">
        <pc:chgData name="Fraser Soet (22709315)" userId="c7249390-7da0-498f-9f82-fec118cc2b7b" providerId="ADAL" clId="{3BDAB64A-8BD2-4852-8F84-E4C3C64C7151}" dt="2024-09-17T04:14:49.630" v="2906"/>
        <pc:sldMkLst>
          <pc:docMk/>
          <pc:sldMk cId="810988343" sldId="266"/>
        </pc:sldMkLst>
        <pc:spChg chg="mod">
          <ac:chgData name="Fraser Soet (22709315)" userId="c7249390-7da0-498f-9f82-fec118cc2b7b" providerId="ADAL" clId="{3BDAB64A-8BD2-4852-8F84-E4C3C64C7151}" dt="2024-09-17T02:10:58.008" v="1521" actId="20577"/>
          <ac:spMkLst>
            <pc:docMk/>
            <pc:sldMk cId="810988343" sldId="266"/>
            <ac:spMk id="3" creationId="{0C15E16E-6E54-49A1-A6C9-32A3BBD13DCA}"/>
          </ac:spMkLst>
        </pc:spChg>
      </pc:sldChg>
      <pc:sldChg chg="addSp delSp modSp mod ord modAnim modNotesTx">
        <pc:chgData name="Fraser Soet (22709315)" userId="c7249390-7da0-498f-9f82-fec118cc2b7b" providerId="ADAL" clId="{3BDAB64A-8BD2-4852-8F84-E4C3C64C7151}" dt="2024-09-17T04:21:35.222" v="2908"/>
        <pc:sldMkLst>
          <pc:docMk/>
          <pc:sldMk cId="202145441" sldId="267"/>
        </pc:sldMkLst>
        <pc:spChg chg="mod">
          <ac:chgData name="Fraser Soet (22709315)" userId="c7249390-7da0-498f-9f82-fec118cc2b7b" providerId="ADAL" clId="{3BDAB64A-8BD2-4852-8F84-E4C3C64C7151}" dt="2024-09-17T01:18:39.652" v="26" actId="20577"/>
          <ac:spMkLst>
            <pc:docMk/>
            <pc:sldMk cId="202145441" sldId="267"/>
            <ac:spMk id="2" creationId="{EC95A6A3-3FC6-7580-8B91-5743D19EDD91}"/>
          </ac:spMkLst>
        </pc:spChg>
        <pc:spChg chg="add del mod">
          <ac:chgData name="Fraser Soet (22709315)" userId="c7249390-7da0-498f-9f82-fec118cc2b7b" providerId="ADAL" clId="{3BDAB64A-8BD2-4852-8F84-E4C3C64C7151}" dt="2024-09-17T01:27:20.116" v="267" actId="20577"/>
          <ac:spMkLst>
            <pc:docMk/>
            <pc:sldMk cId="202145441" sldId="267"/>
            <ac:spMk id="3" creationId="{199ED6E8-067A-2A02-64CD-0B4DBCF1DA2C}"/>
          </ac:spMkLst>
        </pc:spChg>
        <pc:spChg chg="add mod">
          <ac:chgData name="Fraser Soet (22709315)" userId="c7249390-7da0-498f-9f82-fec118cc2b7b" providerId="ADAL" clId="{3BDAB64A-8BD2-4852-8F84-E4C3C64C7151}" dt="2024-09-17T01:28:11.050" v="272" actId="20577"/>
          <ac:spMkLst>
            <pc:docMk/>
            <pc:sldMk cId="202145441" sldId="267"/>
            <ac:spMk id="7" creationId="{A80AEE94-54B1-1782-F886-74D63ABF2E76}"/>
          </ac:spMkLst>
        </pc:spChg>
        <pc:spChg chg="add mod">
          <ac:chgData name="Fraser Soet (22709315)" userId="c7249390-7da0-498f-9f82-fec118cc2b7b" providerId="ADAL" clId="{3BDAB64A-8BD2-4852-8F84-E4C3C64C7151}" dt="2024-09-17T01:26:27.410" v="141"/>
          <ac:spMkLst>
            <pc:docMk/>
            <pc:sldMk cId="202145441" sldId="267"/>
            <ac:spMk id="8" creationId="{949129F9-E0E5-CEBC-FD7E-B62A22B00324}"/>
          </ac:spMkLst>
        </pc:spChg>
        <pc:spChg chg="add mod">
          <ac:chgData name="Fraser Soet (22709315)" userId="c7249390-7da0-498f-9f82-fec118cc2b7b" providerId="ADAL" clId="{3BDAB64A-8BD2-4852-8F84-E4C3C64C7151}" dt="2024-09-17T01:37:52.058" v="804"/>
          <ac:spMkLst>
            <pc:docMk/>
            <pc:sldMk cId="202145441" sldId="267"/>
            <ac:spMk id="10" creationId="{1791A2EB-F61C-FE92-224A-2316736D6E2C}"/>
          </ac:spMkLst>
        </pc:spChg>
        <pc:grpChg chg="add mod">
          <ac:chgData name="Fraser Soet (22709315)" userId="c7249390-7da0-498f-9f82-fec118cc2b7b" providerId="ADAL" clId="{3BDAB64A-8BD2-4852-8F84-E4C3C64C7151}" dt="2024-09-17T01:26:43.350" v="151" actId="1076"/>
          <ac:grpSpMkLst>
            <pc:docMk/>
            <pc:sldMk cId="202145441" sldId="267"/>
            <ac:grpSpMk id="9" creationId="{C5142ADD-D1AB-4204-E192-391DAD44F2B3}"/>
          </ac:grpSpMkLst>
        </pc:grpChg>
        <pc:graphicFrameChg chg="add mod">
          <ac:chgData name="Fraser Soet (22709315)" userId="c7249390-7da0-498f-9f82-fec118cc2b7b" providerId="ADAL" clId="{3BDAB64A-8BD2-4852-8F84-E4C3C64C7151}" dt="2024-09-17T01:18:46.314" v="28"/>
          <ac:graphicFrameMkLst>
            <pc:docMk/>
            <pc:sldMk cId="202145441" sldId="267"/>
            <ac:graphicFrameMk id="4" creationId="{6BA6441A-E591-A2BE-1912-6DE8F1810E8D}"/>
          </ac:graphicFrameMkLst>
        </pc:graphicFrameChg>
        <pc:picChg chg="add mod">
          <ac:chgData name="Fraser Soet (22709315)" userId="c7249390-7da0-498f-9f82-fec118cc2b7b" providerId="ADAL" clId="{3BDAB64A-8BD2-4852-8F84-E4C3C64C7151}" dt="2024-09-17T01:26:36.939" v="147" actId="164"/>
          <ac:picMkLst>
            <pc:docMk/>
            <pc:sldMk cId="202145441" sldId="267"/>
            <ac:picMk id="6" creationId="{07688EEA-816B-56ED-689E-599EB77A67A0}"/>
          </ac:picMkLst>
        </pc:picChg>
      </pc:sldChg>
      <pc:sldChg chg="ord">
        <pc:chgData name="Fraser Soet (22709315)" userId="c7249390-7da0-498f-9f82-fec118cc2b7b" providerId="ADAL" clId="{3BDAB64A-8BD2-4852-8F84-E4C3C64C7151}" dt="2024-09-17T02:08:10.652" v="987"/>
        <pc:sldMkLst>
          <pc:docMk/>
          <pc:sldMk cId="4218867854" sldId="268"/>
        </pc:sldMkLst>
      </pc:sldChg>
      <pc:sldChg chg="modSp modNotesTx">
        <pc:chgData name="Fraser Soet (22709315)" userId="c7249390-7da0-498f-9f82-fec118cc2b7b" providerId="ADAL" clId="{3BDAB64A-8BD2-4852-8F84-E4C3C64C7151}" dt="2024-09-17T03:51:33.740" v="2680"/>
        <pc:sldMkLst>
          <pc:docMk/>
          <pc:sldMk cId="2306184868" sldId="270"/>
        </pc:sldMkLst>
        <pc:spChg chg="mod">
          <ac:chgData name="Fraser Soet (22709315)" userId="c7249390-7da0-498f-9f82-fec118cc2b7b" providerId="ADAL" clId="{3BDAB64A-8BD2-4852-8F84-E4C3C64C7151}" dt="2024-09-17T03:20:14.398" v="2652" actId="20577"/>
          <ac:spMkLst>
            <pc:docMk/>
            <pc:sldMk cId="2306184868" sldId="270"/>
            <ac:spMk id="3" creationId="{D57C563D-0C05-007E-F926-D847455E5436}"/>
          </ac:spMkLst>
        </pc:spChg>
      </pc:sldChg>
      <pc:sldChg chg="ord modNotesTx">
        <pc:chgData name="Fraser Soet (22709315)" userId="c7249390-7da0-498f-9f82-fec118cc2b7b" providerId="ADAL" clId="{3BDAB64A-8BD2-4852-8F84-E4C3C64C7151}" dt="2024-09-17T05:49:51.863" v="3988"/>
        <pc:sldMkLst>
          <pc:docMk/>
          <pc:sldMk cId="2584962398" sldId="272"/>
        </pc:sldMkLst>
      </pc:sldChg>
      <pc:sldChg chg="ord">
        <pc:chgData name="Fraser Soet (22709315)" userId="c7249390-7da0-498f-9f82-fec118cc2b7b" providerId="ADAL" clId="{3BDAB64A-8BD2-4852-8F84-E4C3C64C7151}" dt="2024-09-17T01:37:32.494" v="784" actId="20578"/>
        <pc:sldMkLst>
          <pc:docMk/>
          <pc:sldMk cId="3373805101" sldId="273"/>
        </pc:sldMkLst>
      </pc:sldChg>
      <pc:sldChg chg="del">
        <pc:chgData name="Fraser Soet (22709315)" userId="c7249390-7da0-498f-9f82-fec118cc2b7b" providerId="ADAL" clId="{3BDAB64A-8BD2-4852-8F84-E4C3C64C7151}" dt="2024-09-17T01:18:15.252" v="5" actId="47"/>
        <pc:sldMkLst>
          <pc:docMk/>
          <pc:sldMk cId="577493595" sldId="274"/>
        </pc:sldMkLst>
      </pc:sldChg>
      <pc:sldChg chg="modNotesTx">
        <pc:chgData name="Fraser Soet (22709315)" userId="c7249390-7da0-498f-9f82-fec118cc2b7b" providerId="ADAL" clId="{3BDAB64A-8BD2-4852-8F84-E4C3C64C7151}" dt="2024-09-17T04:47:37.693" v="2916"/>
        <pc:sldMkLst>
          <pc:docMk/>
          <pc:sldMk cId="3210101530" sldId="281"/>
        </pc:sldMkLst>
      </pc:sldChg>
      <pc:sldChg chg="modSp mod modAnim modNotesTx">
        <pc:chgData name="Fraser Soet (22709315)" userId="c7249390-7da0-498f-9f82-fec118cc2b7b" providerId="ADAL" clId="{3BDAB64A-8BD2-4852-8F84-E4C3C64C7151}" dt="2024-09-17T05:32:38.220" v="3983"/>
        <pc:sldMkLst>
          <pc:docMk/>
          <pc:sldMk cId="2744256246" sldId="282"/>
        </pc:sldMkLst>
        <pc:spChg chg="mod">
          <ac:chgData name="Fraser Soet (22709315)" userId="c7249390-7da0-498f-9f82-fec118cc2b7b" providerId="ADAL" clId="{3BDAB64A-8BD2-4852-8F84-E4C3C64C7151}" dt="2024-09-17T02:24:27.267" v="2612" actId="20577"/>
          <ac:spMkLst>
            <pc:docMk/>
            <pc:sldMk cId="2744256246" sldId="282"/>
            <ac:spMk id="3" creationId="{3F859F72-7158-DFAF-389A-CEE78D8B06C5}"/>
          </ac:spMkLst>
        </pc:spChg>
      </pc:sldChg>
      <pc:sldChg chg="addSp delSp modSp mod ord modAnim">
        <pc:chgData name="Fraser Soet (22709315)" userId="c7249390-7da0-498f-9f82-fec118cc2b7b" providerId="ADAL" clId="{3BDAB64A-8BD2-4852-8F84-E4C3C64C7151}" dt="2024-09-17T02:23:29.002" v="2538" actId="478"/>
        <pc:sldMkLst>
          <pc:docMk/>
          <pc:sldMk cId="3439422298" sldId="283"/>
        </pc:sldMkLst>
        <pc:spChg chg="mod">
          <ac:chgData name="Fraser Soet (22709315)" userId="c7249390-7da0-498f-9f82-fec118cc2b7b" providerId="ADAL" clId="{3BDAB64A-8BD2-4852-8F84-E4C3C64C7151}" dt="2024-09-17T02:21:49.474" v="2524"/>
          <ac:spMkLst>
            <pc:docMk/>
            <pc:sldMk cId="3439422298" sldId="283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3BDAB64A-8BD2-4852-8F84-E4C3C64C7151}" dt="2024-09-17T02:22:02.087" v="2526" actId="164"/>
          <ac:spMkLst>
            <pc:docMk/>
            <pc:sldMk cId="3439422298" sldId="283"/>
            <ac:spMk id="4" creationId="{13BF1DDD-4711-586C-841C-8FA7952C1126}"/>
          </ac:spMkLst>
        </pc:spChg>
        <pc:spChg chg="add del mod">
          <ac:chgData name="Fraser Soet (22709315)" userId="c7249390-7da0-498f-9f82-fec118cc2b7b" providerId="ADAL" clId="{3BDAB64A-8BD2-4852-8F84-E4C3C64C7151}" dt="2024-09-17T02:23:29.002" v="2538" actId="478"/>
          <ac:spMkLst>
            <pc:docMk/>
            <pc:sldMk cId="3439422298" sldId="283"/>
            <ac:spMk id="7" creationId="{2DF4BE28-BFDC-E61E-25F3-AE5881D86102}"/>
          </ac:spMkLst>
        </pc:spChg>
        <pc:grpChg chg="add del mod">
          <ac:chgData name="Fraser Soet (22709315)" userId="c7249390-7da0-498f-9f82-fec118cc2b7b" providerId="ADAL" clId="{3BDAB64A-8BD2-4852-8F84-E4C3C64C7151}" dt="2024-09-17T02:23:29.002" v="2538" actId="478"/>
          <ac:grpSpMkLst>
            <pc:docMk/>
            <pc:sldMk cId="3439422298" sldId="283"/>
            <ac:grpSpMk id="8" creationId="{5A8D1ECE-6690-6DC7-5BAA-B5466EBA9434}"/>
          </ac:grpSpMkLst>
        </pc:grpChg>
        <pc:picChg chg="add mod">
          <ac:chgData name="Fraser Soet (22709315)" userId="c7249390-7da0-498f-9f82-fec118cc2b7b" providerId="ADAL" clId="{3BDAB64A-8BD2-4852-8F84-E4C3C64C7151}" dt="2024-09-17T02:22:02.087" v="2526" actId="164"/>
          <ac:picMkLst>
            <pc:docMk/>
            <pc:sldMk cId="3439422298" sldId="283"/>
            <ac:picMk id="6" creationId="{BAE051C3-9C80-4FCC-C97D-4AA87CAB8989}"/>
          </ac:picMkLst>
        </pc:picChg>
      </pc:sldChg>
      <pc:sldChg chg="modNotesTx">
        <pc:chgData name="Fraser Soet (22709315)" userId="c7249390-7da0-498f-9f82-fec118cc2b7b" providerId="ADAL" clId="{3BDAB64A-8BD2-4852-8F84-E4C3C64C7151}" dt="2024-09-17T05:34:27.412" v="3985"/>
        <pc:sldMkLst>
          <pc:docMk/>
          <pc:sldMk cId="3438601711" sldId="284"/>
        </pc:sldMkLst>
      </pc:sldChg>
      <pc:sldChg chg="del">
        <pc:chgData name="Fraser Soet (22709315)" userId="c7249390-7da0-498f-9f82-fec118cc2b7b" providerId="ADAL" clId="{3BDAB64A-8BD2-4852-8F84-E4C3C64C7151}" dt="2024-09-17T01:34:41.257" v="562" actId="47"/>
        <pc:sldMkLst>
          <pc:docMk/>
          <pc:sldMk cId="1885610170" sldId="286"/>
        </pc:sldMkLst>
      </pc:sldChg>
      <pc:sldChg chg="modNotesTx">
        <pc:chgData name="Fraser Soet (22709315)" userId="c7249390-7da0-498f-9f82-fec118cc2b7b" providerId="ADAL" clId="{3BDAB64A-8BD2-4852-8F84-E4C3C64C7151}" dt="2024-09-17T05:28:43.865" v="3611"/>
        <pc:sldMkLst>
          <pc:docMk/>
          <pc:sldMk cId="3064735376" sldId="288"/>
        </pc:sldMkLst>
      </pc:sldChg>
      <pc:sldChg chg="ord modNotesTx">
        <pc:chgData name="Fraser Soet (22709315)" userId="c7249390-7da0-498f-9f82-fec118cc2b7b" providerId="ADAL" clId="{3BDAB64A-8BD2-4852-8F84-E4C3C64C7151}" dt="2024-09-17T05:50:13.741" v="3990"/>
        <pc:sldMkLst>
          <pc:docMk/>
          <pc:sldMk cId="1432142056" sldId="289"/>
        </pc:sldMkLst>
      </pc:sldChg>
      <pc:sldChg chg="modSp mod modAnim modNotesTx">
        <pc:chgData name="Fraser Soet (22709315)" userId="c7249390-7da0-498f-9f82-fec118cc2b7b" providerId="ADAL" clId="{3BDAB64A-8BD2-4852-8F84-E4C3C64C7151}" dt="2024-09-17T05:30:26.986" v="3982" actId="20577"/>
        <pc:sldMkLst>
          <pc:docMk/>
          <pc:sldMk cId="1550381625" sldId="290"/>
        </pc:sldMkLst>
        <pc:spChg chg="mod">
          <ac:chgData name="Fraser Soet (22709315)" userId="c7249390-7da0-498f-9f82-fec118cc2b7b" providerId="ADAL" clId="{3BDAB64A-8BD2-4852-8F84-E4C3C64C7151}" dt="2024-09-17T05:29:22.169" v="3633" actId="20577"/>
          <ac:spMkLst>
            <pc:docMk/>
            <pc:sldMk cId="1550381625" sldId="290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3BDAB64A-8BD2-4852-8F84-E4C3C64C7151}" dt="2024-09-17T05:29:12.271" v="3620" actId="20577"/>
          <ac:spMkLst>
            <pc:docMk/>
            <pc:sldMk cId="1550381625" sldId="290"/>
            <ac:spMk id="3" creationId="{3F859F72-7158-DFAF-389A-CEE78D8B06C5}"/>
          </ac:spMkLst>
        </pc:spChg>
      </pc:sldChg>
      <pc:sldChg chg="addSp modSp mod ord">
        <pc:chgData name="Fraser Soet (22709315)" userId="c7249390-7da0-498f-9f82-fec118cc2b7b" providerId="ADAL" clId="{3BDAB64A-8BD2-4852-8F84-E4C3C64C7151}" dt="2024-09-17T02:22:30.571" v="2530"/>
        <pc:sldMkLst>
          <pc:docMk/>
          <pc:sldMk cId="1054751384" sldId="303"/>
        </pc:sldMkLst>
        <pc:spChg chg="mod">
          <ac:chgData name="Fraser Soet (22709315)" userId="c7249390-7da0-498f-9f82-fec118cc2b7b" providerId="ADAL" clId="{3BDAB64A-8BD2-4852-8F84-E4C3C64C7151}" dt="2024-09-17T01:21:03.253" v="49" actId="13926"/>
          <ac:spMkLst>
            <pc:docMk/>
            <pc:sldMk cId="1054751384" sldId="303"/>
            <ac:spMk id="4" creationId="{C710E22E-4E4F-C79A-C971-65E0CC216113}"/>
          </ac:spMkLst>
        </pc:spChg>
        <pc:spChg chg="add mod">
          <ac:chgData name="Fraser Soet (22709315)" userId="c7249390-7da0-498f-9f82-fec118cc2b7b" providerId="ADAL" clId="{3BDAB64A-8BD2-4852-8F84-E4C3C64C7151}" dt="2024-09-17T01:33:17.818" v="492"/>
          <ac:spMkLst>
            <pc:docMk/>
            <pc:sldMk cId="1054751384" sldId="303"/>
            <ac:spMk id="5" creationId="{620B8F86-84E7-9ED2-8396-358A77862400}"/>
          </ac:spMkLst>
        </pc:spChg>
      </pc:sldChg>
      <pc:sldChg chg="addSp delSp modSp mod modAnim">
        <pc:chgData name="Fraser Soet (22709315)" userId="c7249390-7da0-498f-9f82-fec118cc2b7b" providerId="ADAL" clId="{3BDAB64A-8BD2-4852-8F84-E4C3C64C7151}" dt="2024-09-17T01:37:55.567" v="809"/>
        <pc:sldMkLst>
          <pc:docMk/>
          <pc:sldMk cId="2401107639" sldId="304"/>
        </pc:sldMkLst>
        <pc:spChg chg="mod">
          <ac:chgData name="Fraser Soet (22709315)" userId="c7249390-7da0-498f-9f82-fec118cc2b7b" providerId="ADAL" clId="{3BDAB64A-8BD2-4852-8F84-E4C3C64C7151}" dt="2024-09-17T01:37:21.583" v="782" actId="20577"/>
          <ac:spMkLst>
            <pc:docMk/>
            <pc:sldMk cId="2401107639" sldId="304"/>
            <ac:spMk id="3" creationId="{5124FD23-1F13-FEB2-9E52-648B534DD286}"/>
          </ac:spMkLst>
        </pc:spChg>
        <pc:spChg chg="add del">
          <ac:chgData name="Fraser Soet (22709315)" userId="c7249390-7da0-498f-9f82-fec118cc2b7b" providerId="ADAL" clId="{3BDAB64A-8BD2-4852-8F84-E4C3C64C7151}" dt="2024-09-17T01:35:28.037" v="567" actId="22"/>
          <ac:spMkLst>
            <pc:docMk/>
            <pc:sldMk cId="2401107639" sldId="304"/>
            <ac:spMk id="6" creationId="{784C0B06-2476-E95F-3996-E2C1B218F1B7}"/>
          </ac:spMkLst>
        </pc:spChg>
        <pc:spChg chg="add mod">
          <ac:chgData name="Fraser Soet (22709315)" userId="c7249390-7da0-498f-9f82-fec118cc2b7b" providerId="ADAL" clId="{3BDAB64A-8BD2-4852-8F84-E4C3C64C7151}" dt="2024-09-17T01:35:36.792" v="570"/>
          <ac:spMkLst>
            <pc:docMk/>
            <pc:sldMk cId="2401107639" sldId="304"/>
            <ac:spMk id="7" creationId="{F040052C-CFB5-D827-5DDD-D80B51D435BE}"/>
          </ac:spMkLst>
        </pc:spChg>
        <pc:spChg chg="add mod">
          <ac:chgData name="Fraser Soet (22709315)" userId="c7249390-7da0-498f-9f82-fec118cc2b7b" providerId="ADAL" clId="{3BDAB64A-8BD2-4852-8F84-E4C3C64C7151}" dt="2024-09-17T01:36:52.988" v="673" actId="20577"/>
          <ac:spMkLst>
            <pc:docMk/>
            <pc:sldMk cId="2401107639" sldId="304"/>
            <ac:spMk id="10" creationId="{477E770F-2D16-DC59-6D8E-F9AE7C95FE94}"/>
          </ac:spMkLst>
        </pc:spChg>
        <pc:spChg chg="add mod">
          <ac:chgData name="Fraser Soet (22709315)" userId="c7249390-7da0-498f-9f82-fec118cc2b7b" providerId="ADAL" clId="{3BDAB64A-8BD2-4852-8F84-E4C3C64C7151}" dt="2024-09-17T01:37:55.567" v="809"/>
          <ac:spMkLst>
            <pc:docMk/>
            <pc:sldMk cId="2401107639" sldId="304"/>
            <ac:spMk id="11" creationId="{DB6DA974-B0E3-21C1-AEF8-CEBA1D7BADBA}"/>
          </ac:spMkLst>
        </pc:spChg>
        <pc:graphicFrameChg chg="add del mod">
          <ac:chgData name="Fraser Soet (22709315)" userId="c7249390-7da0-498f-9f82-fec118cc2b7b" providerId="ADAL" clId="{3BDAB64A-8BD2-4852-8F84-E4C3C64C7151}" dt="2024-09-17T01:35:38.986" v="571" actId="478"/>
          <ac:graphicFrameMkLst>
            <pc:docMk/>
            <pc:sldMk cId="2401107639" sldId="304"/>
            <ac:graphicFrameMk id="4" creationId="{03CA135A-9D13-9458-60B0-E61AC2AF718E}"/>
          </ac:graphicFrameMkLst>
        </pc:graphicFrameChg>
        <pc:picChg chg="add mod">
          <ac:chgData name="Fraser Soet (22709315)" userId="c7249390-7da0-498f-9f82-fec118cc2b7b" providerId="ADAL" clId="{3BDAB64A-8BD2-4852-8F84-E4C3C64C7151}" dt="2024-09-17T01:35:47.270" v="576" actId="1076"/>
          <ac:picMkLst>
            <pc:docMk/>
            <pc:sldMk cId="2401107639" sldId="304"/>
            <ac:picMk id="9" creationId="{D8B743FA-96A2-BE88-BA64-F0D54B46BD6A}"/>
          </ac:picMkLst>
        </pc:picChg>
      </pc:sldChg>
      <pc:sldChg chg="ord">
        <pc:chgData name="Fraser Soet (22709315)" userId="c7249390-7da0-498f-9f82-fec118cc2b7b" providerId="ADAL" clId="{3BDAB64A-8BD2-4852-8F84-E4C3C64C7151}" dt="2024-09-17T02:23:19.596" v="2535" actId="20578"/>
        <pc:sldMkLst>
          <pc:docMk/>
          <pc:sldMk cId="3594540123" sldId="309"/>
        </pc:sldMkLst>
      </pc:sldChg>
      <pc:sldChg chg="del ord">
        <pc:chgData name="Fraser Soet (22709315)" userId="c7249390-7da0-498f-9f82-fec118cc2b7b" providerId="ADAL" clId="{3BDAB64A-8BD2-4852-8F84-E4C3C64C7151}" dt="2024-09-17T01:18:11.112" v="3" actId="47"/>
        <pc:sldMkLst>
          <pc:docMk/>
          <pc:sldMk cId="641223167" sldId="311"/>
        </pc:sldMkLst>
      </pc:sldChg>
      <pc:sldChg chg="del">
        <pc:chgData name="Fraser Soet (22709315)" userId="c7249390-7da0-498f-9f82-fec118cc2b7b" providerId="ADAL" clId="{3BDAB64A-8BD2-4852-8F84-E4C3C64C7151}" dt="2024-09-17T01:18:14.056" v="4" actId="47"/>
        <pc:sldMkLst>
          <pc:docMk/>
          <pc:sldMk cId="2298941444" sldId="312"/>
        </pc:sldMkLst>
      </pc:sldChg>
      <pc:sldChg chg="addSp delSp modSp mod ord modNotesTx">
        <pc:chgData name="Fraser Soet (22709315)" userId="c7249390-7da0-498f-9f82-fec118cc2b7b" providerId="ADAL" clId="{3BDAB64A-8BD2-4852-8F84-E4C3C64C7151}" dt="2024-09-17T01:37:53.061" v="806"/>
        <pc:sldMkLst>
          <pc:docMk/>
          <pc:sldMk cId="867557856" sldId="319"/>
        </pc:sldMkLst>
        <pc:spChg chg="add del mod">
          <ac:chgData name="Fraser Soet (22709315)" userId="c7249390-7da0-498f-9f82-fec118cc2b7b" providerId="ADAL" clId="{3BDAB64A-8BD2-4852-8F84-E4C3C64C7151}" dt="2024-09-17T01:31:38.946" v="470" actId="20577"/>
          <ac:spMkLst>
            <pc:docMk/>
            <pc:sldMk cId="867557856" sldId="319"/>
            <ac:spMk id="3" creationId="{C22E8BDD-BCA0-F9A8-0785-E6CE1BEE262B}"/>
          </ac:spMkLst>
        </pc:spChg>
        <pc:spChg chg="add mod">
          <ac:chgData name="Fraser Soet (22709315)" userId="c7249390-7da0-498f-9f82-fec118cc2b7b" providerId="ADAL" clId="{3BDAB64A-8BD2-4852-8F84-E4C3C64C7151}" dt="2024-09-17T01:31:22.991" v="448"/>
          <ac:spMkLst>
            <pc:docMk/>
            <pc:sldMk cId="867557856" sldId="319"/>
            <ac:spMk id="4" creationId="{3675BABC-7E92-8B81-F6B2-607D01F31B45}"/>
          </ac:spMkLst>
        </pc:spChg>
        <pc:spChg chg="add mod">
          <ac:chgData name="Fraser Soet (22709315)" userId="c7249390-7da0-498f-9f82-fec118cc2b7b" providerId="ADAL" clId="{3BDAB64A-8BD2-4852-8F84-E4C3C64C7151}" dt="2024-09-17T01:37:53.061" v="806"/>
          <ac:spMkLst>
            <pc:docMk/>
            <pc:sldMk cId="867557856" sldId="319"/>
            <ac:spMk id="5" creationId="{00CBD803-7138-5B5E-28A4-970BA154182C}"/>
          </ac:spMkLst>
        </pc:spChg>
      </pc:sldChg>
      <pc:sldChg chg="modSp mod">
        <pc:chgData name="Fraser Soet (22709315)" userId="c7249390-7da0-498f-9f82-fec118cc2b7b" providerId="ADAL" clId="{3BDAB64A-8BD2-4852-8F84-E4C3C64C7151}" dt="2024-09-17T01:20:55.567" v="47"/>
        <pc:sldMkLst>
          <pc:docMk/>
          <pc:sldMk cId="1835471866" sldId="320"/>
        </pc:sldMkLst>
        <pc:spChg chg="mod">
          <ac:chgData name="Fraser Soet (22709315)" userId="c7249390-7da0-498f-9f82-fec118cc2b7b" providerId="ADAL" clId="{3BDAB64A-8BD2-4852-8F84-E4C3C64C7151}" dt="2024-09-17T01:20:55.567" v="47"/>
          <ac:spMkLst>
            <pc:docMk/>
            <pc:sldMk cId="1835471866" sldId="320"/>
            <ac:spMk id="3" creationId="{5BB94770-3902-13F4-BC24-7CECC489E405}"/>
          </ac:spMkLst>
        </pc:spChg>
      </pc:sldChg>
      <pc:sldChg chg="addSp modSp mod ord modNotesTx">
        <pc:chgData name="Fraser Soet (22709315)" userId="c7249390-7da0-498f-9f82-fec118cc2b7b" providerId="ADAL" clId="{3BDAB64A-8BD2-4852-8F84-E4C3C64C7151}" dt="2024-09-17T01:37:54.743" v="808"/>
        <pc:sldMkLst>
          <pc:docMk/>
          <pc:sldMk cId="1525452164" sldId="324"/>
        </pc:sldMkLst>
        <pc:spChg chg="mod">
          <ac:chgData name="Fraser Soet (22709315)" userId="c7249390-7da0-498f-9f82-fec118cc2b7b" providerId="ADAL" clId="{3BDAB64A-8BD2-4852-8F84-E4C3C64C7151}" dt="2024-09-17T01:30:29.840" v="443" actId="20577"/>
          <ac:spMkLst>
            <pc:docMk/>
            <pc:sldMk cId="1525452164" sldId="324"/>
            <ac:spMk id="3" creationId="{7DB27A38-7824-4E4F-A29D-88650739EFD6}"/>
          </ac:spMkLst>
        </pc:spChg>
        <pc:spChg chg="add">
          <ac:chgData name="Fraser Soet (22709315)" userId="c7249390-7da0-498f-9f82-fec118cc2b7b" providerId="ADAL" clId="{3BDAB64A-8BD2-4852-8F84-E4C3C64C7151}" dt="2024-09-17T01:29:02.089" v="278"/>
          <ac:spMkLst>
            <pc:docMk/>
            <pc:sldMk cId="1525452164" sldId="324"/>
            <ac:spMk id="4" creationId="{1E1EF5F8-870F-2D67-5B60-044EEFA8620E}"/>
          </ac:spMkLst>
        </pc:spChg>
        <pc:spChg chg="add mod">
          <ac:chgData name="Fraser Soet (22709315)" userId="c7249390-7da0-498f-9f82-fec118cc2b7b" providerId="ADAL" clId="{3BDAB64A-8BD2-4852-8F84-E4C3C64C7151}" dt="2024-09-17T01:37:54.743" v="808"/>
          <ac:spMkLst>
            <pc:docMk/>
            <pc:sldMk cId="1525452164" sldId="324"/>
            <ac:spMk id="5" creationId="{05970078-3A36-5140-D9B9-A44642EBF333}"/>
          </ac:spMkLst>
        </pc:spChg>
      </pc:sldChg>
      <pc:sldChg chg="addSp delSp modSp mod ord modAnim modNotesTx">
        <pc:chgData name="Fraser Soet (22709315)" userId="c7249390-7da0-498f-9f82-fec118cc2b7b" providerId="ADAL" clId="{3BDAB64A-8BD2-4852-8F84-E4C3C64C7151}" dt="2024-09-17T01:37:53.743" v="807"/>
        <pc:sldMkLst>
          <pc:docMk/>
          <pc:sldMk cId="3628613485" sldId="325"/>
        </pc:sldMkLst>
        <pc:spChg chg="add del mod">
          <ac:chgData name="Fraser Soet (22709315)" userId="c7249390-7da0-498f-9f82-fec118cc2b7b" providerId="ADAL" clId="{3BDAB64A-8BD2-4852-8F84-E4C3C64C7151}" dt="2024-09-17T01:32:48.752" v="487" actId="22"/>
          <ac:spMkLst>
            <pc:docMk/>
            <pc:sldMk cId="3628613485" sldId="325"/>
            <ac:spMk id="4" creationId="{EE67A5B3-680B-7FCD-744D-298B68125576}"/>
          </ac:spMkLst>
        </pc:spChg>
        <pc:spChg chg="add del mod">
          <ac:chgData name="Fraser Soet (22709315)" userId="c7249390-7da0-498f-9f82-fec118cc2b7b" providerId="ADAL" clId="{3BDAB64A-8BD2-4852-8F84-E4C3C64C7151}" dt="2024-09-17T01:33:44.479" v="506" actId="478"/>
          <ac:spMkLst>
            <pc:docMk/>
            <pc:sldMk cId="3628613485" sldId="325"/>
            <ac:spMk id="6" creationId="{39BF052C-AB06-2A1E-D833-BA35D193F4CC}"/>
          </ac:spMkLst>
        </pc:spChg>
        <pc:spChg chg="add del">
          <ac:chgData name="Fraser Soet (22709315)" userId="c7249390-7da0-498f-9f82-fec118cc2b7b" providerId="ADAL" clId="{3BDAB64A-8BD2-4852-8F84-E4C3C64C7151}" dt="2024-09-17T01:33:24.635" v="494" actId="22"/>
          <ac:spMkLst>
            <pc:docMk/>
            <pc:sldMk cId="3628613485" sldId="325"/>
            <ac:spMk id="10" creationId="{E28990D3-ADCD-906D-D4F2-4A856C1E85EF}"/>
          </ac:spMkLst>
        </pc:spChg>
        <pc:spChg chg="add del">
          <ac:chgData name="Fraser Soet (22709315)" userId="c7249390-7da0-498f-9f82-fec118cc2b7b" providerId="ADAL" clId="{3BDAB64A-8BD2-4852-8F84-E4C3C64C7151}" dt="2024-09-17T01:33:28.270" v="496" actId="22"/>
          <ac:spMkLst>
            <pc:docMk/>
            <pc:sldMk cId="3628613485" sldId="325"/>
            <ac:spMk id="12" creationId="{443704D3-5810-3F26-91EC-0EA8384FB2D2}"/>
          </ac:spMkLst>
        </pc:spChg>
        <pc:spChg chg="add mod">
          <ac:chgData name="Fraser Soet (22709315)" userId="c7249390-7da0-498f-9f82-fec118cc2b7b" providerId="ADAL" clId="{3BDAB64A-8BD2-4852-8F84-E4C3C64C7151}" dt="2024-09-17T01:33:42.520" v="505"/>
          <ac:spMkLst>
            <pc:docMk/>
            <pc:sldMk cId="3628613485" sldId="325"/>
            <ac:spMk id="13" creationId="{11547A42-02CE-42ED-64A4-5401A5713C50}"/>
          </ac:spMkLst>
        </pc:spChg>
        <pc:spChg chg="add mod">
          <ac:chgData name="Fraser Soet (22709315)" userId="c7249390-7da0-498f-9f82-fec118cc2b7b" providerId="ADAL" clId="{3BDAB64A-8BD2-4852-8F84-E4C3C64C7151}" dt="2024-09-17T01:36:45.743" v="650" actId="20577"/>
          <ac:spMkLst>
            <pc:docMk/>
            <pc:sldMk cId="3628613485" sldId="325"/>
            <ac:spMk id="14" creationId="{5BA07576-20BC-1010-FFDC-992523EE0CBA}"/>
          </ac:spMkLst>
        </pc:spChg>
        <pc:spChg chg="add mod">
          <ac:chgData name="Fraser Soet (22709315)" userId="c7249390-7da0-498f-9f82-fec118cc2b7b" providerId="ADAL" clId="{3BDAB64A-8BD2-4852-8F84-E4C3C64C7151}" dt="2024-09-17T01:37:53.743" v="807"/>
          <ac:spMkLst>
            <pc:docMk/>
            <pc:sldMk cId="3628613485" sldId="325"/>
            <ac:spMk id="15" creationId="{F7AA7CDA-58D0-1C96-7D23-B8447E5453C2}"/>
          </ac:spMkLst>
        </pc:spChg>
        <pc:picChg chg="mod">
          <ac:chgData name="Fraser Soet (22709315)" userId="c7249390-7da0-498f-9f82-fec118cc2b7b" providerId="ADAL" clId="{3BDAB64A-8BD2-4852-8F84-E4C3C64C7151}" dt="2024-09-17T01:33:48.175" v="507" actId="1076"/>
          <ac:picMkLst>
            <pc:docMk/>
            <pc:sldMk cId="3628613485" sldId="325"/>
            <ac:picMk id="7" creationId="{B18FDAD1-CA2D-557C-0F1F-3992E1383939}"/>
          </ac:picMkLst>
        </pc:picChg>
        <pc:picChg chg="mod">
          <ac:chgData name="Fraser Soet (22709315)" userId="c7249390-7da0-498f-9f82-fec118cc2b7b" providerId="ADAL" clId="{3BDAB64A-8BD2-4852-8F84-E4C3C64C7151}" dt="2024-09-17T01:33:48.175" v="507" actId="1076"/>
          <ac:picMkLst>
            <pc:docMk/>
            <pc:sldMk cId="3628613485" sldId="325"/>
            <ac:picMk id="9" creationId="{68EAF8BD-605E-1F0A-11A6-41A99DC15473}"/>
          </ac:picMkLst>
        </pc:picChg>
      </pc:sldChg>
      <pc:sldChg chg="del">
        <pc:chgData name="Fraser Soet (22709315)" userId="c7249390-7da0-498f-9f82-fec118cc2b7b" providerId="ADAL" clId="{3BDAB64A-8BD2-4852-8F84-E4C3C64C7151}" dt="2024-09-17T01:34:45.332" v="563" actId="47"/>
        <pc:sldMkLst>
          <pc:docMk/>
          <pc:sldMk cId="1997142653" sldId="326"/>
        </pc:sldMkLst>
      </pc:sldChg>
      <pc:sldChg chg="modNotesTx">
        <pc:chgData name="Fraser Soet (22709315)" userId="c7249390-7da0-498f-9f82-fec118cc2b7b" providerId="ADAL" clId="{3BDAB64A-8BD2-4852-8F84-E4C3C64C7151}" dt="2024-09-17T03:54:39.269" v="2690" actId="20577"/>
        <pc:sldMkLst>
          <pc:docMk/>
          <pc:sldMk cId="1396271329" sldId="330"/>
        </pc:sldMkLst>
      </pc:sldChg>
      <pc:sldChg chg="modNotesTx">
        <pc:chgData name="Fraser Soet (22709315)" userId="c7249390-7da0-498f-9f82-fec118cc2b7b" providerId="ADAL" clId="{3BDAB64A-8BD2-4852-8F84-E4C3C64C7151}" dt="2024-09-17T03:08:31.049" v="2619"/>
        <pc:sldMkLst>
          <pc:docMk/>
          <pc:sldMk cId="670700093" sldId="347"/>
        </pc:sldMkLst>
      </pc:sldChg>
      <pc:sldChg chg="modSp mod modNotesTx">
        <pc:chgData name="Fraser Soet (22709315)" userId="c7249390-7da0-498f-9f82-fec118cc2b7b" providerId="ADAL" clId="{3BDAB64A-8BD2-4852-8F84-E4C3C64C7151}" dt="2024-09-17T03:15:12.522" v="2621"/>
        <pc:sldMkLst>
          <pc:docMk/>
          <pc:sldMk cId="1907227110" sldId="352"/>
        </pc:sldMkLst>
        <pc:spChg chg="mod">
          <ac:chgData name="Fraser Soet (22709315)" userId="c7249390-7da0-498f-9f82-fec118cc2b7b" providerId="ADAL" clId="{3BDAB64A-8BD2-4852-8F84-E4C3C64C7151}" dt="2024-09-17T03:12:23.002" v="2620" actId="20577"/>
          <ac:spMkLst>
            <pc:docMk/>
            <pc:sldMk cId="1907227110" sldId="352"/>
            <ac:spMk id="5" creationId="{C4A1E237-069B-791C-EA69-3AD9E6C67823}"/>
          </ac:spMkLst>
        </pc:spChg>
      </pc:sldChg>
      <pc:sldChg chg="ord">
        <pc:chgData name="Fraser Soet (22709315)" userId="c7249390-7da0-498f-9f82-fec118cc2b7b" providerId="ADAL" clId="{3BDAB64A-8BD2-4852-8F84-E4C3C64C7151}" dt="2024-09-17T01:37:29.348" v="783" actId="20578"/>
        <pc:sldMkLst>
          <pc:docMk/>
          <pc:sldMk cId="3366465432" sldId="353"/>
        </pc:sldMkLst>
      </pc:sldChg>
      <pc:sldChg chg="ord modNotesTx">
        <pc:chgData name="Fraser Soet (22709315)" userId="c7249390-7da0-498f-9f82-fec118cc2b7b" providerId="ADAL" clId="{3BDAB64A-8BD2-4852-8F84-E4C3C64C7151}" dt="2024-09-17T04:39:59.186" v="2915"/>
        <pc:sldMkLst>
          <pc:docMk/>
          <pc:sldMk cId="1332890852" sldId="354"/>
        </pc:sldMkLst>
      </pc:sldChg>
      <pc:sldChg chg="del">
        <pc:chgData name="Fraser Soet (22709315)" userId="c7249390-7da0-498f-9f82-fec118cc2b7b" providerId="ADAL" clId="{3BDAB64A-8BD2-4852-8F84-E4C3C64C7151}" dt="2024-09-17T01:34:48.118" v="564" actId="47"/>
        <pc:sldMkLst>
          <pc:docMk/>
          <pc:sldMk cId="22036908" sldId="356"/>
        </pc:sldMkLst>
      </pc:sldChg>
      <pc:sldChg chg="modSp mod ord modAnim modNotesTx">
        <pc:chgData name="Fraser Soet (22709315)" userId="c7249390-7da0-498f-9f82-fec118cc2b7b" providerId="ADAL" clId="{3BDAB64A-8BD2-4852-8F84-E4C3C64C7151}" dt="2024-09-17T04:36:54.893" v="2912"/>
        <pc:sldMkLst>
          <pc:docMk/>
          <pc:sldMk cId="1223676582" sldId="357"/>
        </pc:sldMkLst>
        <pc:spChg chg="mod">
          <ac:chgData name="Fraser Soet (22709315)" userId="c7249390-7da0-498f-9f82-fec118cc2b7b" providerId="ADAL" clId="{3BDAB64A-8BD2-4852-8F84-E4C3C64C7151}" dt="2024-09-17T03:34:12.448" v="2655" actId="1076"/>
          <ac:spMkLst>
            <pc:docMk/>
            <pc:sldMk cId="1223676582" sldId="357"/>
            <ac:spMk id="6" creationId="{706CCC25-852B-B8BD-D1FF-76834EC98AC2}"/>
          </ac:spMkLst>
        </pc:spChg>
        <pc:spChg chg="mod">
          <ac:chgData name="Fraser Soet (22709315)" userId="c7249390-7da0-498f-9f82-fec118cc2b7b" providerId="ADAL" clId="{3BDAB64A-8BD2-4852-8F84-E4C3C64C7151}" dt="2024-09-17T03:34:12.448" v="2655" actId="1076"/>
          <ac:spMkLst>
            <pc:docMk/>
            <pc:sldMk cId="1223676582" sldId="357"/>
            <ac:spMk id="8" creationId="{F97B61E3-D6C2-A42B-88B2-DC4449496070}"/>
          </ac:spMkLst>
        </pc:spChg>
        <pc:spChg chg="mod">
          <ac:chgData name="Fraser Soet (22709315)" userId="c7249390-7da0-498f-9f82-fec118cc2b7b" providerId="ADAL" clId="{3BDAB64A-8BD2-4852-8F84-E4C3C64C7151}" dt="2024-09-17T03:34:12.448" v="2655" actId="1076"/>
          <ac:spMkLst>
            <pc:docMk/>
            <pc:sldMk cId="1223676582" sldId="357"/>
            <ac:spMk id="10" creationId="{84296077-EC84-D73F-49B2-DFDE7CAAC4E4}"/>
          </ac:spMkLst>
        </pc:spChg>
        <pc:spChg chg="mod">
          <ac:chgData name="Fraser Soet (22709315)" userId="c7249390-7da0-498f-9f82-fec118cc2b7b" providerId="ADAL" clId="{3BDAB64A-8BD2-4852-8F84-E4C3C64C7151}" dt="2024-09-17T03:34:12.448" v="2655" actId="1076"/>
          <ac:spMkLst>
            <pc:docMk/>
            <pc:sldMk cId="1223676582" sldId="357"/>
            <ac:spMk id="12" creationId="{C494FD6D-D75D-94D5-328E-4147B0FDBB63}"/>
          </ac:spMkLst>
        </pc:spChg>
        <pc:spChg chg="mod">
          <ac:chgData name="Fraser Soet (22709315)" userId="c7249390-7da0-498f-9f82-fec118cc2b7b" providerId="ADAL" clId="{3BDAB64A-8BD2-4852-8F84-E4C3C64C7151}" dt="2024-09-17T03:34:12.448" v="2655" actId="1076"/>
          <ac:spMkLst>
            <pc:docMk/>
            <pc:sldMk cId="1223676582" sldId="357"/>
            <ac:spMk id="15" creationId="{81E4E065-98AF-E2CB-262D-28CE0E6FAFF1}"/>
          </ac:spMkLst>
        </pc:spChg>
        <pc:spChg chg="mod">
          <ac:chgData name="Fraser Soet (22709315)" userId="c7249390-7da0-498f-9f82-fec118cc2b7b" providerId="ADAL" clId="{3BDAB64A-8BD2-4852-8F84-E4C3C64C7151}" dt="2024-09-17T03:34:12.448" v="2655" actId="1076"/>
          <ac:spMkLst>
            <pc:docMk/>
            <pc:sldMk cId="1223676582" sldId="357"/>
            <ac:spMk id="25" creationId="{6A063C0F-2136-995A-A543-31BBE4174CCC}"/>
          </ac:spMkLst>
        </pc:spChg>
        <pc:spChg chg="mod">
          <ac:chgData name="Fraser Soet (22709315)" userId="c7249390-7da0-498f-9f82-fec118cc2b7b" providerId="ADAL" clId="{3BDAB64A-8BD2-4852-8F84-E4C3C64C7151}" dt="2024-09-17T03:34:12.448" v="2655" actId="1076"/>
          <ac:spMkLst>
            <pc:docMk/>
            <pc:sldMk cId="1223676582" sldId="357"/>
            <ac:spMk id="26" creationId="{796FF1D9-5F4C-69ED-831C-D9402028A001}"/>
          </ac:spMkLst>
        </pc:spChg>
        <pc:spChg chg="mod">
          <ac:chgData name="Fraser Soet (22709315)" userId="c7249390-7da0-498f-9f82-fec118cc2b7b" providerId="ADAL" clId="{3BDAB64A-8BD2-4852-8F84-E4C3C64C7151}" dt="2024-09-17T03:42:13.694" v="2675" actId="20577"/>
          <ac:spMkLst>
            <pc:docMk/>
            <pc:sldMk cId="1223676582" sldId="357"/>
            <ac:spMk id="38" creationId="{F522D473-A295-389C-BB53-1700DA7BDAC2}"/>
          </ac:spMkLst>
        </pc:spChg>
        <pc:spChg chg="mod">
          <ac:chgData name="Fraser Soet (22709315)" userId="c7249390-7da0-498f-9f82-fec118cc2b7b" providerId="ADAL" clId="{3BDAB64A-8BD2-4852-8F84-E4C3C64C7151}" dt="2024-09-17T03:42:22.227" v="2679" actId="14100"/>
          <ac:spMkLst>
            <pc:docMk/>
            <pc:sldMk cId="1223676582" sldId="357"/>
            <ac:spMk id="39" creationId="{D407CE34-DEEF-57C4-6701-5C84C1E93850}"/>
          </ac:spMkLst>
        </pc:spChg>
        <pc:picChg chg="mod">
          <ac:chgData name="Fraser Soet (22709315)" userId="c7249390-7da0-498f-9f82-fec118cc2b7b" providerId="ADAL" clId="{3BDAB64A-8BD2-4852-8F84-E4C3C64C7151}" dt="2024-09-17T03:34:26.072" v="2658" actId="1076"/>
          <ac:picMkLst>
            <pc:docMk/>
            <pc:sldMk cId="1223676582" sldId="357"/>
            <ac:picMk id="5" creationId="{BAC517EB-6A48-DFA9-F3C6-A72EC2E418B7}"/>
          </ac:picMkLst>
        </pc:picChg>
        <pc:picChg chg="mod">
          <ac:chgData name="Fraser Soet (22709315)" userId="c7249390-7da0-498f-9f82-fec118cc2b7b" providerId="ADAL" clId="{3BDAB64A-8BD2-4852-8F84-E4C3C64C7151}" dt="2024-09-17T03:34:12.448" v="2655" actId="1076"/>
          <ac:picMkLst>
            <pc:docMk/>
            <pc:sldMk cId="1223676582" sldId="357"/>
            <ac:picMk id="7" creationId="{A3B98577-1248-ABC9-D140-D44FE21DA04F}"/>
          </ac:picMkLst>
        </pc:picChg>
        <pc:cxnChg chg="mod">
          <ac:chgData name="Fraser Soet (22709315)" userId="c7249390-7da0-498f-9f82-fec118cc2b7b" providerId="ADAL" clId="{3BDAB64A-8BD2-4852-8F84-E4C3C64C7151}" dt="2024-09-17T03:34:12.448" v="2655" actId="1076"/>
          <ac:cxnSpMkLst>
            <pc:docMk/>
            <pc:sldMk cId="1223676582" sldId="357"/>
            <ac:cxnSpMk id="4" creationId="{B934B875-295F-888A-DF6F-59DFA34CCAFC}"/>
          </ac:cxnSpMkLst>
        </pc:cxnChg>
        <pc:cxnChg chg="mod">
          <ac:chgData name="Fraser Soet (22709315)" userId="c7249390-7da0-498f-9f82-fec118cc2b7b" providerId="ADAL" clId="{3BDAB64A-8BD2-4852-8F84-E4C3C64C7151}" dt="2024-09-17T03:34:12.448" v="2655" actId="1076"/>
          <ac:cxnSpMkLst>
            <pc:docMk/>
            <pc:sldMk cId="1223676582" sldId="357"/>
            <ac:cxnSpMk id="9" creationId="{A5839389-6BCC-283B-DDC9-3848566EA7DA}"/>
          </ac:cxnSpMkLst>
        </pc:cxnChg>
        <pc:cxnChg chg="mod">
          <ac:chgData name="Fraser Soet (22709315)" userId="c7249390-7da0-498f-9f82-fec118cc2b7b" providerId="ADAL" clId="{3BDAB64A-8BD2-4852-8F84-E4C3C64C7151}" dt="2024-09-17T03:34:12.448" v="2655" actId="1076"/>
          <ac:cxnSpMkLst>
            <pc:docMk/>
            <pc:sldMk cId="1223676582" sldId="357"/>
            <ac:cxnSpMk id="11" creationId="{07BDAB4B-8A5C-B91C-4BA6-21752E8587F4}"/>
          </ac:cxnSpMkLst>
        </pc:cxnChg>
        <pc:cxnChg chg="mod">
          <ac:chgData name="Fraser Soet (22709315)" userId="c7249390-7da0-498f-9f82-fec118cc2b7b" providerId="ADAL" clId="{3BDAB64A-8BD2-4852-8F84-E4C3C64C7151}" dt="2024-09-17T03:34:12.448" v="2655" actId="1076"/>
          <ac:cxnSpMkLst>
            <pc:docMk/>
            <pc:sldMk cId="1223676582" sldId="357"/>
            <ac:cxnSpMk id="13" creationId="{143CCA1B-45FF-F900-A355-D0503EC1A431}"/>
          </ac:cxnSpMkLst>
        </pc:cxnChg>
        <pc:cxnChg chg="mod">
          <ac:chgData name="Fraser Soet (22709315)" userId="c7249390-7da0-498f-9f82-fec118cc2b7b" providerId="ADAL" clId="{3BDAB64A-8BD2-4852-8F84-E4C3C64C7151}" dt="2024-09-17T03:34:12.448" v="2655" actId="1076"/>
          <ac:cxnSpMkLst>
            <pc:docMk/>
            <pc:sldMk cId="1223676582" sldId="357"/>
            <ac:cxnSpMk id="14" creationId="{5D3ABE22-0A4F-1F9F-A015-318E005C0922}"/>
          </ac:cxnSpMkLst>
        </pc:cxnChg>
        <pc:cxnChg chg="mod">
          <ac:chgData name="Fraser Soet (22709315)" userId="c7249390-7da0-498f-9f82-fec118cc2b7b" providerId="ADAL" clId="{3BDAB64A-8BD2-4852-8F84-E4C3C64C7151}" dt="2024-09-17T03:34:12.448" v="2655" actId="1076"/>
          <ac:cxnSpMkLst>
            <pc:docMk/>
            <pc:sldMk cId="1223676582" sldId="357"/>
            <ac:cxnSpMk id="22" creationId="{3847628B-E0CA-1924-C393-8F63507B91B9}"/>
          </ac:cxnSpMkLst>
        </pc:cxnChg>
        <pc:cxnChg chg="mod">
          <ac:chgData name="Fraser Soet (22709315)" userId="c7249390-7da0-498f-9f82-fec118cc2b7b" providerId="ADAL" clId="{3BDAB64A-8BD2-4852-8F84-E4C3C64C7151}" dt="2024-09-17T03:34:12.448" v="2655" actId="1076"/>
          <ac:cxnSpMkLst>
            <pc:docMk/>
            <pc:sldMk cId="1223676582" sldId="357"/>
            <ac:cxnSpMk id="27" creationId="{2F4900F3-72C1-D883-4623-C2572ED0BFCF}"/>
          </ac:cxnSpMkLst>
        </pc:cxnChg>
      </pc:sldChg>
      <pc:sldChg chg="del">
        <pc:chgData name="Fraser Soet (22709315)" userId="c7249390-7da0-498f-9f82-fec118cc2b7b" providerId="ADAL" clId="{3BDAB64A-8BD2-4852-8F84-E4C3C64C7151}" dt="2024-09-17T01:34:33.065" v="561" actId="47"/>
        <pc:sldMkLst>
          <pc:docMk/>
          <pc:sldMk cId="1149885775" sldId="359"/>
        </pc:sldMkLst>
      </pc:sldChg>
      <pc:sldChg chg="addSp modSp mod modAnim modNotesTx">
        <pc:chgData name="Fraser Soet (22709315)" userId="c7249390-7da0-498f-9f82-fec118cc2b7b" providerId="ADAL" clId="{3BDAB64A-8BD2-4852-8F84-E4C3C64C7151}" dt="2024-09-17T01:37:52.517" v="805"/>
        <pc:sldMkLst>
          <pc:docMk/>
          <pc:sldMk cId="2019002597" sldId="360"/>
        </pc:sldMkLst>
        <pc:spChg chg="mod">
          <ac:chgData name="Fraser Soet (22709315)" userId="c7249390-7da0-498f-9f82-fec118cc2b7b" providerId="ADAL" clId="{3BDAB64A-8BD2-4852-8F84-E4C3C64C7151}" dt="2024-09-17T01:22:15.206" v="53" actId="21"/>
          <ac:spMkLst>
            <pc:docMk/>
            <pc:sldMk cId="2019002597" sldId="360"/>
            <ac:spMk id="3" creationId="{81763B10-E299-1D13-63D2-F54E49B47D0C}"/>
          </ac:spMkLst>
        </pc:spChg>
        <pc:spChg chg="add mod">
          <ac:chgData name="Fraser Soet (22709315)" userId="c7249390-7da0-498f-9f82-fec118cc2b7b" providerId="ADAL" clId="{3BDAB64A-8BD2-4852-8F84-E4C3C64C7151}" dt="2024-09-17T01:28:21.458" v="275"/>
          <ac:spMkLst>
            <pc:docMk/>
            <pc:sldMk cId="2019002597" sldId="360"/>
            <ac:spMk id="5" creationId="{4355B241-435A-A123-4289-4FDDCE881CA7}"/>
          </ac:spMkLst>
        </pc:spChg>
        <pc:spChg chg="add mod">
          <ac:chgData name="Fraser Soet (22709315)" userId="c7249390-7da0-498f-9f82-fec118cc2b7b" providerId="ADAL" clId="{3BDAB64A-8BD2-4852-8F84-E4C3C64C7151}" dt="2024-09-17T01:37:52.517" v="805"/>
          <ac:spMkLst>
            <pc:docMk/>
            <pc:sldMk cId="2019002597" sldId="360"/>
            <ac:spMk id="6" creationId="{871BDFE5-9E94-B8A5-A0AB-9CF1A288F198}"/>
          </ac:spMkLst>
        </pc:spChg>
        <pc:picChg chg="add mod">
          <ac:chgData name="Fraser Soet (22709315)" userId="c7249390-7da0-498f-9f82-fec118cc2b7b" providerId="ADAL" clId="{3BDAB64A-8BD2-4852-8F84-E4C3C64C7151}" dt="2024-09-17T01:22:31.112" v="59" actId="1076"/>
          <ac:picMkLst>
            <pc:docMk/>
            <pc:sldMk cId="2019002597" sldId="360"/>
            <ac:picMk id="4" creationId="{A910726D-B861-A729-F533-797554C2BE89}"/>
          </ac:picMkLst>
        </pc:picChg>
      </pc:sldChg>
      <pc:sldChg chg="modNotesTx">
        <pc:chgData name="Fraser Soet (22709315)" userId="c7249390-7da0-498f-9f82-fec118cc2b7b" providerId="ADAL" clId="{3BDAB64A-8BD2-4852-8F84-E4C3C64C7151}" dt="2024-09-17T04:49:53.127" v="2974" actId="20577"/>
        <pc:sldMkLst>
          <pc:docMk/>
          <pc:sldMk cId="3400595120" sldId="363"/>
        </pc:sldMkLst>
      </pc:sldChg>
      <pc:sldChg chg="modSp mod modNotesTx">
        <pc:chgData name="Fraser Soet (22709315)" userId="c7249390-7da0-498f-9f82-fec118cc2b7b" providerId="ADAL" clId="{3BDAB64A-8BD2-4852-8F84-E4C3C64C7151}" dt="2024-09-17T05:18:14.500" v="2993"/>
        <pc:sldMkLst>
          <pc:docMk/>
          <pc:sldMk cId="3346492628" sldId="364"/>
        </pc:sldMkLst>
        <pc:spChg chg="mod">
          <ac:chgData name="Fraser Soet (22709315)" userId="c7249390-7da0-498f-9f82-fec118cc2b7b" providerId="ADAL" clId="{3BDAB64A-8BD2-4852-8F84-E4C3C64C7151}" dt="2024-09-17T01:38:40.344" v="811" actId="113"/>
          <ac:spMkLst>
            <pc:docMk/>
            <pc:sldMk cId="3346492628" sldId="364"/>
            <ac:spMk id="2" creationId="{0AEA6B14-5E52-E3B6-85F2-0BDCF1AE7FF0}"/>
          </ac:spMkLst>
        </pc:spChg>
      </pc:sldChg>
      <pc:sldChg chg="modSp mod modNotesTx">
        <pc:chgData name="Fraser Soet (22709315)" userId="c7249390-7da0-498f-9f82-fec118cc2b7b" providerId="ADAL" clId="{3BDAB64A-8BD2-4852-8F84-E4C3C64C7151}" dt="2024-09-17T04:56:00.653" v="2975"/>
        <pc:sldMkLst>
          <pc:docMk/>
          <pc:sldMk cId="2718999271" sldId="365"/>
        </pc:sldMkLst>
        <pc:spChg chg="mod">
          <ac:chgData name="Fraser Soet (22709315)" userId="c7249390-7da0-498f-9f82-fec118cc2b7b" providerId="ADAL" clId="{3BDAB64A-8BD2-4852-8F84-E4C3C64C7151}" dt="2024-09-17T01:38:36.137" v="810" actId="113"/>
          <ac:spMkLst>
            <pc:docMk/>
            <pc:sldMk cId="2718999271" sldId="365"/>
            <ac:spMk id="2" creationId="{0AEA6B14-5E52-E3B6-85F2-0BDCF1AE7FF0}"/>
          </ac:spMkLst>
        </pc:spChg>
      </pc:sldChg>
      <pc:sldChg chg="addSp modSp mod ord modNotesTx">
        <pc:chgData name="Fraser Soet (22709315)" userId="c7249390-7da0-498f-9f82-fec118cc2b7b" providerId="ADAL" clId="{3BDAB64A-8BD2-4852-8F84-E4C3C64C7151}" dt="2024-09-17T05:23:26.115" v="3021"/>
        <pc:sldMkLst>
          <pc:docMk/>
          <pc:sldMk cId="1117713495" sldId="366"/>
        </pc:sldMkLst>
        <pc:spChg chg="mod">
          <ac:chgData name="Fraser Soet (22709315)" userId="c7249390-7da0-498f-9f82-fec118cc2b7b" providerId="ADAL" clId="{3BDAB64A-8BD2-4852-8F84-E4C3C64C7151}" dt="2024-09-17T01:38:43.144" v="812" actId="113"/>
          <ac:spMkLst>
            <pc:docMk/>
            <pc:sldMk cId="1117713495" sldId="366"/>
            <ac:spMk id="63" creationId="{A49B4F16-54F8-F49E-9CB5-7D2D066D77F4}"/>
          </ac:spMkLst>
        </pc:spChg>
        <pc:picChg chg="add mod">
          <ac:chgData name="Fraser Soet (22709315)" userId="c7249390-7da0-498f-9f82-fec118cc2b7b" providerId="ADAL" clId="{3BDAB64A-8BD2-4852-8F84-E4C3C64C7151}" dt="2024-09-17T05:14:18.275" v="2991"/>
          <ac:picMkLst>
            <pc:docMk/>
            <pc:sldMk cId="1117713495" sldId="366"/>
            <ac:picMk id="16" creationId="{2B6630DB-E48F-C1CA-EC19-1BCF9E32B75F}"/>
          </ac:picMkLst>
        </pc:picChg>
      </pc:sldChg>
      <pc:sldChg chg="addSp delSp modSp mod ord modAnim modNotesTx">
        <pc:chgData name="Fraser Soet (22709315)" userId="c7249390-7da0-498f-9f82-fec118cc2b7b" providerId="ADAL" clId="{3BDAB64A-8BD2-4852-8F84-E4C3C64C7151}" dt="2024-09-17T05:23:20.005" v="3019"/>
        <pc:sldMkLst>
          <pc:docMk/>
          <pc:sldMk cId="4252740073" sldId="367"/>
        </pc:sldMkLst>
        <pc:spChg chg="mod">
          <ac:chgData name="Fraser Soet (22709315)" userId="c7249390-7da0-498f-9f82-fec118cc2b7b" providerId="ADAL" clId="{3BDAB64A-8BD2-4852-8F84-E4C3C64C7151}" dt="2024-09-17T01:38:45.505" v="813" actId="113"/>
          <ac:spMkLst>
            <pc:docMk/>
            <pc:sldMk cId="4252740073" sldId="367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3BDAB64A-8BD2-4852-8F84-E4C3C64C7151}" dt="2024-09-17T05:13:57.460" v="2988" actId="1038"/>
          <ac:spMkLst>
            <pc:docMk/>
            <pc:sldMk cId="4252740073" sldId="367"/>
            <ac:spMk id="50" creationId="{926785DF-9A3B-7554-84FD-92EDB2591C86}"/>
          </ac:spMkLst>
        </pc:spChg>
        <pc:grpChg chg="mod">
          <ac:chgData name="Fraser Soet (22709315)" userId="c7249390-7da0-498f-9f82-fec118cc2b7b" providerId="ADAL" clId="{3BDAB64A-8BD2-4852-8F84-E4C3C64C7151}" dt="2024-09-17T05:14:01.882" v="2989" actId="14100"/>
          <ac:grpSpMkLst>
            <pc:docMk/>
            <pc:sldMk cId="4252740073" sldId="367"/>
            <ac:grpSpMk id="36" creationId="{0A8015B6-4F9F-3ADF-11B5-1E328202852A}"/>
          </ac:grpSpMkLst>
        </pc:grpChg>
        <pc:picChg chg="add mod ord">
          <ac:chgData name="Fraser Soet (22709315)" userId="c7249390-7da0-498f-9f82-fec118cc2b7b" providerId="ADAL" clId="{3BDAB64A-8BD2-4852-8F84-E4C3C64C7151}" dt="2024-09-17T05:23:13.226" v="3018" actId="171"/>
          <ac:picMkLst>
            <pc:docMk/>
            <pc:sldMk cId="4252740073" sldId="367"/>
            <ac:picMk id="4" creationId="{778D7DC7-151E-9D91-147B-209FCC3F4AFD}"/>
          </ac:picMkLst>
        </pc:picChg>
        <pc:picChg chg="del">
          <ac:chgData name="Fraser Soet (22709315)" userId="c7249390-7da0-498f-9f82-fec118cc2b7b" providerId="ADAL" clId="{3BDAB64A-8BD2-4852-8F84-E4C3C64C7151}" dt="2024-09-17T05:14:17.270" v="2990" actId="21"/>
          <ac:picMkLst>
            <pc:docMk/>
            <pc:sldMk cId="4252740073" sldId="367"/>
            <ac:picMk id="16" creationId="{2B6630DB-E48F-C1CA-EC19-1BCF9E32B75F}"/>
          </ac:picMkLst>
        </pc:picChg>
      </pc:sldChg>
      <pc:sldChg chg="ord">
        <pc:chgData name="Fraser Soet (22709315)" userId="c7249390-7da0-498f-9f82-fec118cc2b7b" providerId="ADAL" clId="{3BDAB64A-8BD2-4852-8F84-E4C3C64C7151}" dt="2024-09-17T02:21:09.065" v="2518"/>
        <pc:sldMkLst>
          <pc:docMk/>
          <pc:sldMk cId="65600402" sldId="369"/>
        </pc:sldMkLst>
      </pc:sldChg>
      <pc:sldChg chg="modSp mod modNotesTx">
        <pc:chgData name="Fraser Soet (22709315)" userId="c7249390-7da0-498f-9f82-fec118cc2b7b" providerId="ADAL" clId="{3BDAB64A-8BD2-4852-8F84-E4C3C64C7151}" dt="2024-09-17T05:25:15.537" v="3542" actId="5793"/>
        <pc:sldMkLst>
          <pc:docMk/>
          <pc:sldMk cId="1891877549" sldId="370"/>
        </pc:sldMkLst>
        <pc:spChg chg="mod">
          <ac:chgData name="Fraser Soet (22709315)" userId="c7249390-7da0-498f-9f82-fec118cc2b7b" providerId="ADAL" clId="{3BDAB64A-8BD2-4852-8F84-E4C3C64C7151}" dt="2024-09-17T01:38:48.361" v="814" actId="113"/>
          <ac:spMkLst>
            <pc:docMk/>
            <pc:sldMk cId="1891877549" sldId="370"/>
            <ac:spMk id="2" creationId="{0AEA6B14-5E52-E3B6-85F2-0BDCF1AE7FF0}"/>
          </ac:spMkLst>
        </pc:spChg>
      </pc:sldChg>
      <pc:sldChg chg="modSp mod modNotesTx">
        <pc:chgData name="Fraser Soet (22709315)" userId="c7249390-7da0-498f-9f82-fec118cc2b7b" providerId="ADAL" clId="{3BDAB64A-8BD2-4852-8F84-E4C3C64C7151}" dt="2024-09-17T05:54:01.599" v="4018" actId="20577"/>
        <pc:sldMkLst>
          <pc:docMk/>
          <pc:sldMk cId="2041785766" sldId="371"/>
        </pc:sldMkLst>
        <pc:spChg chg="mod">
          <ac:chgData name="Fraser Soet (22709315)" userId="c7249390-7da0-498f-9f82-fec118cc2b7b" providerId="ADAL" clId="{3BDAB64A-8BD2-4852-8F84-E4C3C64C7151}" dt="2024-09-17T05:54:01.599" v="4018" actId="20577"/>
          <ac:spMkLst>
            <pc:docMk/>
            <pc:sldMk cId="2041785766" sldId="371"/>
            <ac:spMk id="11" creationId="{D1AE382F-EFBA-C4A7-F48D-3206123486A1}"/>
          </ac:spMkLst>
        </pc:spChg>
      </pc:sldChg>
      <pc:sldChg chg="ord">
        <pc:chgData name="Fraser Soet (22709315)" userId="c7249390-7da0-498f-9f82-fec118cc2b7b" providerId="ADAL" clId="{3BDAB64A-8BD2-4852-8F84-E4C3C64C7151}" dt="2024-09-17T02:08:10.652" v="987"/>
        <pc:sldMkLst>
          <pc:docMk/>
          <pc:sldMk cId="2074756237" sldId="372"/>
        </pc:sldMkLst>
      </pc:sldChg>
      <pc:sldChg chg="modSp new mod ord">
        <pc:chgData name="Fraser Soet (22709315)" userId="c7249390-7da0-498f-9f82-fec118cc2b7b" providerId="ADAL" clId="{3BDAB64A-8BD2-4852-8F84-E4C3C64C7151}" dt="2024-09-17T01:37:42.509" v="803" actId="20577"/>
        <pc:sldMkLst>
          <pc:docMk/>
          <pc:sldMk cId="553988987" sldId="373"/>
        </pc:sldMkLst>
        <pc:spChg chg="mod">
          <ac:chgData name="Fraser Soet (22709315)" userId="c7249390-7da0-498f-9f82-fec118cc2b7b" providerId="ADAL" clId="{3BDAB64A-8BD2-4852-8F84-E4C3C64C7151}" dt="2024-09-17T01:37:42.509" v="803" actId="20577"/>
          <ac:spMkLst>
            <pc:docMk/>
            <pc:sldMk cId="553988987" sldId="373"/>
            <ac:spMk id="2" creationId="{8C2BA85B-DC49-4640-AA6A-75F4106AD10D}"/>
          </ac:spMkLst>
        </pc:spChg>
      </pc:sldChg>
    </pc:docChg>
  </pc:docChgLst>
  <pc:docChgLst>
    <pc:chgData name="Fraser Soet (22709315)" userId="c7249390-7da0-498f-9f82-fec118cc2b7b" providerId="ADAL" clId="{7F5B7408-D048-4DCE-8F60-88B84758D10C}"/>
    <pc:docChg chg="undo custSel addSld delSld modSld sldOrd addSection delSection modSection">
      <pc:chgData name="Fraser Soet (22709315)" userId="c7249390-7da0-498f-9f82-fec118cc2b7b" providerId="ADAL" clId="{7F5B7408-D048-4DCE-8F60-88B84758D10C}" dt="2024-09-14T04:10:48.232" v="2372" actId="20577"/>
      <pc:docMkLst>
        <pc:docMk/>
      </pc:docMkLst>
      <pc:sldChg chg="modSp del mod">
        <pc:chgData name="Fraser Soet (22709315)" userId="c7249390-7da0-498f-9f82-fec118cc2b7b" providerId="ADAL" clId="{7F5B7408-D048-4DCE-8F60-88B84758D10C}" dt="2024-09-10T14:23:02.680" v="887" actId="47"/>
        <pc:sldMkLst>
          <pc:docMk/>
          <pc:sldMk cId="4102471292" sldId="256"/>
        </pc:sldMkLst>
        <pc:spChg chg="mod">
          <ac:chgData name="Fraser Soet (22709315)" userId="c7249390-7da0-498f-9f82-fec118cc2b7b" providerId="ADAL" clId="{7F5B7408-D048-4DCE-8F60-88B84758D10C}" dt="2024-09-10T14:22:17.499" v="862" actId="21"/>
          <ac:spMkLst>
            <pc:docMk/>
            <pc:sldMk cId="4102471292" sldId="256"/>
            <ac:spMk id="2" creationId="{B23991D5-0861-D508-80E5-F938AECFD03A}"/>
          </ac:spMkLst>
        </pc:spChg>
        <pc:spChg chg="mod">
          <ac:chgData name="Fraser Soet (22709315)" userId="c7249390-7da0-498f-9f82-fec118cc2b7b" providerId="ADAL" clId="{7F5B7408-D048-4DCE-8F60-88B84758D10C}" dt="2024-09-10T14:22:26.452" v="869" actId="21"/>
          <ac:spMkLst>
            <pc:docMk/>
            <pc:sldMk cId="4102471292" sldId="256"/>
            <ac:spMk id="3" creationId="{901E373C-B672-9C2D-4328-5388BEC4F77F}"/>
          </ac:spMkLst>
        </pc:spChg>
      </pc:sldChg>
      <pc:sldChg chg="modSp mod">
        <pc:chgData name="Fraser Soet (22709315)" userId="c7249390-7da0-498f-9f82-fec118cc2b7b" providerId="ADAL" clId="{7F5B7408-D048-4DCE-8F60-88B84758D10C}" dt="2024-09-10T14:52:10.770" v="1755" actId="5793"/>
        <pc:sldMkLst>
          <pc:docMk/>
          <pc:sldMk cId="3873559652" sldId="257"/>
        </pc:sldMkLst>
        <pc:spChg chg="mod">
          <ac:chgData name="Fraser Soet (22709315)" userId="c7249390-7da0-498f-9f82-fec118cc2b7b" providerId="ADAL" clId="{7F5B7408-D048-4DCE-8F60-88B84758D10C}" dt="2024-09-10T14:52:10.770" v="1755" actId="5793"/>
          <ac:spMkLst>
            <pc:docMk/>
            <pc:sldMk cId="3873559652" sldId="257"/>
            <ac:spMk id="3" creationId="{CC2CC686-79DD-DAC5-6C67-81AD24C36C1A}"/>
          </ac:spMkLst>
        </pc:spChg>
      </pc:sldChg>
      <pc:sldChg chg="addSp delSp modSp mod">
        <pc:chgData name="Fraser Soet (22709315)" userId="c7249390-7da0-498f-9f82-fec118cc2b7b" providerId="ADAL" clId="{7F5B7408-D048-4DCE-8F60-88B84758D10C}" dt="2024-09-12T06:54:06.750" v="2228" actId="21"/>
        <pc:sldMkLst>
          <pc:docMk/>
          <pc:sldMk cId="2894793601" sldId="258"/>
        </pc:sldMkLst>
        <pc:spChg chg="mod">
          <ac:chgData name="Fraser Soet (22709315)" userId="c7249390-7da0-498f-9f82-fec118cc2b7b" providerId="ADAL" clId="{7F5B7408-D048-4DCE-8F60-88B84758D10C}" dt="2024-09-12T06:07:39.721" v="2223" actId="20577"/>
          <ac:spMkLst>
            <pc:docMk/>
            <pc:sldMk cId="2894793601" sldId="258"/>
            <ac:spMk id="3" creationId="{2F80C684-1502-C12A-4736-7B1D96830418}"/>
          </ac:spMkLst>
        </pc:spChg>
        <pc:picChg chg="add del">
          <ac:chgData name="Fraser Soet (22709315)" userId="c7249390-7da0-498f-9f82-fec118cc2b7b" providerId="ADAL" clId="{7F5B7408-D048-4DCE-8F60-88B84758D10C}" dt="2024-09-12T06:54:01.644" v="2225" actId="22"/>
          <ac:picMkLst>
            <pc:docMk/>
            <pc:sldMk cId="2894793601" sldId="258"/>
            <ac:picMk id="6" creationId="{B35A5AE5-4503-F909-5413-053DE574D08F}"/>
          </ac:picMkLst>
        </pc:picChg>
        <pc:picChg chg="add del mod">
          <ac:chgData name="Fraser Soet (22709315)" userId="c7249390-7da0-498f-9f82-fec118cc2b7b" providerId="ADAL" clId="{7F5B7408-D048-4DCE-8F60-88B84758D10C}" dt="2024-09-12T06:54:06.750" v="2228" actId="21"/>
          <ac:picMkLst>
            <pc:docMk/>
            <pc:sldMk cId="2894793601" sldId="258"/>
            <ac:picMk id="8" creationId="{64481A81-215A-F407-EBC3-145734D46381}"/>
          </ac:picMkLst>
        </pc:picChg>
      </pc:sldChg>
      <pc:sldChg chg="modNotesTx">
        <pc:chgData name="Fraser Soet (22709315)" userId="c7249390-7da0-498f-9f82-fec118cc2b7b" providerId="ADAL" clId="{7F5B7408-D048-4DCE-8F60-88B84758D10C}" dt="2024-09-10T15:28:25.963" v="2097"/>
        <pc:sldMkLst>
          <pc:docMk/>
          <pc:sldMk cId="2949882261" sldId="260"/>
        </pc:sldMkLst>
      </pc:sldChg>
      <pc:sldChg chg="modSp mod">
        <pc:chgData name="Fraser Soet (22709315)" userId="c7249390-7da0-498f-9f82-fec118cc2b7b" providerId="ADAL" clId="{7F5B7408-D048-4DCE-8F60-88B84758D10C}" dt="2024-09-10T13:53:19.064" v="691" actId="20577"/>
        <pc:sldMkLst>
          <pc:docMk/>
          <pc:sldMk cId="1962240267" sldId="264"/>
        </pc:sldMkLst>
        <pc:spChg chg="mod">
          <ac:chgData name="Fraser Soet (22709315)" userId="c7249390-7da0-498f-9f82-fec118cc2b7b" providerId="ADAL" clId="{7F5B7408-D048-4DCE-8F60-88B84758D10C}" dt="2024-09-10T13:53:19.064" v="691" actId="20577"/>
          <ac:spMkLst>
            <pc:docMk/>
            <pc:sldMk cId="1962240267" sldId="264"/>
            <ac:spMk id="2" creationId="{E34F926D-04FA-8B93-A09F-544145A20673}"/>
          </ac:spMkLst>
        </pc:spChg>
      </pc:sldChg>
      <pc:sldChg chg="addSp modSp mod">
        <pc:chgData name="Fraser Soet (22709315)" userId="c7249390-7da0-498f-9f82-fec118cc2b7b" providerId="ADAL" clId="{7F5B7408-D048-4DCE-8F60-88B84758D10C}" dt="2024-09-12T06:54:12.436" v="2229"/>
        <pc:sldMkLst>
          <pc:docMk/>
          <pc:sldMk cId="810988343" sldId="266"/>
        </pc:sldMkLst>
        <pc:spChg chg="mod">
          <ac:chgData name="Fraser Soet (22709315)" userId="c7249390-7da0-498f-9f82-fec118cc2b7b" providerId="ADAL" clId="{7F5B7408-D048-4DCE-8F60-88B84758D10C}" dt="2024-09-10T13:50:49.484" v="494" actId="20577"/>
          <ac:spMkLst>
            <pc:docMk/>
            <pc:sldMk cId="810988343" sldId="266"/>
            <ac:spMk id="3" creationId="{0C15E16E-6E54-49A1-A6C9-32A3BBD13DCA}"/>
          </ac:spMkLst>
        </pc:spChg>
        <pc:picChg chg="add mod">
          <ac:chgData name="Fraser Soet (22709315)" userId="c7249390-7da0-498f-9f82-fec118cc2b7b" providerId="ADAL" clId="{7F5B7408-D048-4DCE-8F60-88B84758D10C}" dt="2024-09-12T06:54:12.436" v="2229"/>
          <ac:picMkLst>
            <pc:docMk/>
            <pc:sldMk cId="810988343" sldId="266"/>
            <ac:picMk id="8" creationId="{64481A81-215A-F407-EBC3-145734D46381}"/>
          </ac:picMkLst>
        </pc:picChg>
      </pc:sldChg>
      <pc:sldChg chg="modSp mod">
        <pc:chgData name="Fraser Soet (22709315)" userId="c7249390-7da0-498f-9f82-fec118cc2b7b" providerId="ADAL" clId="{7F5B7408-D048-4DCE-8F60-88B84758D10C}" dt="2024-09-10T14:49:48.540" v="1473"/>
        <pc:sldMkLst>
          <pc:docMk/>
          <pc:sldMk cId="3022039636" sldId="273"/>
        </pc:sldMkLst>
        <pc:spChg chg="mod">
          <ac:chgData name="Fraser Soet (22709315)" userId="c7249390-7da0-498f-9f82-fec118cc2b7b" providerId="ADAL" clId="{7F5B7408-D048-4DCE-8F60-88B84758D10C}" dt="2024-09-10T14:49:48.540" v="1473"/>
          <ac:spMkLst>
            <pc:docMk/>
            <pc:sldMk cId="3022039636" sldId="273"/>
            <ac:spMk id="3" creationId="{3F859F72-7158-DFAF-389A-CEE78D8B06C5}"/>
          </ac:spMkLst>
        </pc:spChg>
      </pc:sldChg>
      <pc:sldChg chg="modSp mod">
        <pc:chgData name="Fraser Soet (22709315)" userId="c7249390-7da0-498f-9f82-fec118cc2b7b" providerId="ADAL" clId="{7F5B7408-D048-4DCE-8F60-88B84758D10C}" dt="2024-09-10T13:46:06.139" v="148" actId="20577"/>
        <pc:sldMkLst>
          <pc:docMk/>
          <pc:sldMk cId="114390506" sldId="274"/>
        </pc:sldMkLst>
        <pc:spChg chg="mod">
          <ac:chgData name="Fraser Soet (22709315)" userId="c7249390-7da0-498f-9f82-fec118cc2b7b" providerId="ADAL" clId="{7F5B7408-D048-4DCE-8F60-88B84758D10C}" dt="2024-09-10T13:46:06.139" v="148" actId="20577"/>
          <ac:spMkLst>
            <pc:docMk/>
            <pc:sldMk cId="114390506" sldId="274"/>
            <ac:spMk id="3" creationId="{3F859F72-7158-DFAF-389A-CEE78D8B06C5}"/>
          </ac:spMkLst>
        </pc:spChg>
      </pc:sldChg>
      <pc:sldChg chg="addSp modSp mod">
        <pc:chgData name="Fraser Soet (22709315)" userId="c7249390-7da0-498f-9f82-fec118cc2b7b" providerId="ADAL" clId="{7F5B7408-D048-4DCE-8F60-88B84758D10C}" dt="2024-09-13T12:46:21.286" v="2253" actId="20577"/>
        <pc:sldMkLst>
          <pc:docMk/>
          <pc:sldMk cId="3210101530" sldId="281"/>
        </pc:sldMkLst>
        <pc:spChg chg="mod">
          <ac:chgData name="Fraser Soet (22709315)" userId="c7249390-7da0-498f-9f82-fec118cc2b7b" providerId="ADAL" clId="{7F5B7408-D048-4DCE-8F60-88B84758D10C}" dt="2024-09-13T12:46:21.286" v="2253" actId="20577"/>
          <ac:spMkLst>
            <pc:docMk/>
            <pc:sldMk cId="3210101530" sldId="281"/>
            <ac:spMk id="3" creationId="{3F859F72-7158-DFAF-389A-CEE78D8B06C5}"/>
          </ac:spMkLst>
        </pc:spChg>
        <pc:picChg chg="add">
          <ac:chgData name="Fraser Soet (22709315)" userId="c7249390-7da0-498f-9f82-fec118cc2b7b" providerId="ADAL" clId="{7F5B7408-D048-4DCE-8F60-88B84758D10C}" dt="2024-09-13T12:46:10.806" v="2236" actId="22"/>
          <ac:picMkLst>
            <pc:docMk/>
            <pc:sldMk cId="3210101530" sldId="281"/>
            <ac:picMk id="6" creationId="{D2E37545-F904-429C-1678-9ED0E0D0A4F9}"/>
          </ac:picMkLst>
        </pc:picChg>
      </pc:sldChg>
      <pc:sldChg chg="addSp modSp mod">
        <pc:chgData name="Fraser Soet (22709315)" userId="c7249390-7da0-498f-9f82-fec118cc2b7b" providerId="ADAL" clId="{7F5B7408-D048-4DCE-8F60-88B84758D10C}" dt="2024-09-13T12:47:01.305" v="2284" actId="20577"/>
        <pc:sldMkLst>
          <pc:docMk/>
          <pc:sldMk cId="2744256246" sldId="282"/>
        </pc:sldMkLst>
        <pc:spChg chg="mod">
          <ac:chgData name="Fraser Soet (22709315)" userId="c7249390-7da0-498f-9f82-fec118cc2b7b" providerId="ADAL" clId="{7F5B7408-D048-4DCE-8F60-88B84758D10C}" dt="2024-09-13T12:47:01.305" v="2284" actId="20577"/>
          <ac:spMkLst>
            <pc:docMk/>
            <pc:sldMk cId="2744256246" sldId="282"/>
            <ac:spMk id="3" creationId="{3F859F72-7158-DFAF-389A-CEE78D8B06C5}"/>
          </ac:spMkLst>
        </pc:spChg>
        <pc:picChg chg="add">
          <ac:chgData name="Fraser Soet (22709315)" userId="c7249390-7da0-498f-9f82-fec118cc2b7b" providerId="ADAL" clId="{7F5B7408-D048-4DCE-8F60-88B84758D10C}" dt="2024-09-13T12:46:54.710" v="2254" actId="22"/>
          <ac:picMkLst>
            <pc:docMk/>
            <pc:sldMk cId="2744256246" sldId="282"/>
            <ac:picMk id="6" creationId="{F9E36C77-5F21-1421-E3F1-C3A1C490604F}"/>
          </ac:picMkLst>
        </pc:picChg>
      </pc:sldChg>
      <pc:sldChg chg="del">
        <pc:chgData name="Fraser Soet (22709315)" userId="c7249390-7da0-498f-9f82-fec118cc2b7b" providerId="ADAL" clId="{7F5B7408-D048-4DCE-8F60-88B84758D10C}" dt="2024-09-10T14:27:14.858" v="1063" actId="47"/>
        <pc:sldMkLst>
          <pc:docMk/>
          <pc:sldMk cId="364366015" sldId="285"/>
        </pc:sldMkLst>
      </pc:sldChg>
      <pc:sldChg chg="modSp mod">
        <pc:chgData name="Fraser Soet (22709315)" userId="c7249390-7da0-498f-9f82-fec118cc2b7b" providerId="ADAL" clId="{7F5B7408-D048-4DCE-8F60-88B84758D10C}" dt="2024-09-10T14:50:51.125" v="1672" actId="20577"/>
        <pc:sldMkLst>
          <pc:docMk/>
          <pc:sldMk cId="1885610170" sldId="286"/>
        </pc:sldMkLst>
        <pc:spChg chg="mod">
          <ac:chgData name="Fraser Soet (22709315)" userId="c7249390-7da0-498f-9f82-fec118cc2b7b" providerId="ADAL" clId="{7F5B7408-D048-4DCE-8F60-88B84758D10C}" dt="2024-09-10T14:50:15.126" v="1497" actId="13926"/>
          <ac:spMkLst>
            <pc:docMk/>
            <pc:sldMk cId="1885610170" sldId="286"/>
            <ac:spMk id="2" creationId="{D64C30AF-C25E-18EA-BB1C-C29A95CED00B}"/>
          </ac:spMkLst>
        </pc:spChg>
        <pc:spChg chg="mod">
          <ac:chgData name="Fraser Soet (22709315)" userId="c7249390-7da0-498f-9f82-fec118cc2b7b" providerId="ADAL" clId="{7F5B7408-D048-4DCE-8F60-88B84758D10C}" dt="2024-09-10T14:50:51.125" v="1672" actId="20577"/>
          <ac:spMkLst>
            <pc:docMk/>
            <pc:sldMk cId="1885610170" sldId="286"/>
            <ac:spMk id="3" creationId="{FE6E798C-A35D-7EF2-98CC-0ED1346215CD}"/>
          </ac:spMkLst>
        </pc:spChg>
      </pc:sldChg>
      <pc:sldChg chg="modSp mod">
        <pc:chgData name="Fraser Soet (22709315)" userId="c7249390-7da0-498f-9f82-fec118cc2b7b" providerId="ADAL" clId="{7F5B7408-D048-4DCE-8F60-88B84758D10C}" dt="2024-09-14T04:10:48.232" v="2372" actId="20577"/>
        <pc:sldMkLst>
          <pc:docMk/>
          <pc:sldMk cId="3064735376" sldId="288"/>
        </pc:sldMkLst>
        <pc:spChg chg="mod">
          <ac:chgData name="Fraser Soet (22709315)" userId="c7249390-7da0-498f-9f82-fec118cc2b7b" providerId="ADAL" clId="{7F5B7408-D048-4DCE-8F60-88B84758D10C}" dt="2024-09-14T04:10:48.232" v="2372" actId="20577"/>
          <ac:spMkLst>
            <pc:docMk/>
            <pc:sldMk cId="3064735376" sldId="288"/>
            <ac:spMk id="3" creationId="{3F859F72-7158-DFAF-389A-CEE78D8B06C5}"/>
          </ac:spMkLst>
        </pc:spChg>
      </pc:sldChg>
      <pc:sldChg chg="delSp modSp add mod">
        <pc:chgData name="Fraser Soet (22709315)" userId="c7249390-7da0-498f-9f82-fec118cc2b7b" providerId="ADAL" clId="{7F5B7408-D048-4DCE-8F60-88B84758D10C}" dt="2024-09-10T13:44:17.178" v="26" actId="478"/>
        <pc:sldMkLst>
          <pc:docMk/>
          <pc:sldMk cId="94984533" sldId="305"/>
        </pc:sldMkLst>
        <pc:spChg chg="mod">
          <ac:chgData name="Fraser Soet (22709315)" userId="c7249390-7da0-498f-9f82-fec118cc2b7b" providerId="ADAL" clId="{7F5B7408-D048-4DCE-8F60-88B84758D10C}" dt="2024-09-10T13:44:14.854" v="25" actId="14100"/>
          <ac:spMkLst>
            <pc:docMk/>
            <pc:sldMk cId="94984533" sldId="305"/>
            <ac:spMk id="2" creationId="{B34FD95A-385F-4466-1C3E-52743477C593}"/>
          </ac:spMkLst>
        </pc:spChg>
        <pc:spChg chg="del">
          <ac:chgData name="Fraser Soet (22709315)" userId="c7249390-7da0-498f-9f82-fec118cc2b7b" providerId="ADAL" clId="{7F5B7408-D048-4DCE-8F60-88B84758D10C}" dt="2024-09-10T13:44:17.178" v="26" actId="478"/>
          <ac:spMkLst>
            <pc:docMk/>
            <pc:sldMk cId="94984533" sldId="305"/>
            <ac:spMk id="3" creationId="{FCBD754E-649A-B040-B10A-75B98677A3BB}"/>
          </ac:spMkLst>
        </pc:spChg>
      </pc:sldChg>
      <pc:sldChg chg="new del">
        <pc:chgData name="Fraser Soet (22709315)" userId="c7249390-7da0-498f-9f82-fec118cc2b7b" providerId="ADAL" clId="{7F5B7408-D048-4DCE-8F60-88B84758D10C}" dt="2024-09-10T13:44:01.075" v="3" actId="2696"/>
        <pc:sldMkLst>
          <pc:docMk/>
          <pc:sldMk cId="2751268250" sldId="305"/>
        </pc:sldMkLst>
      </pc:sldChg>
      <pc:sldChg chg="addSp delSp modSp add mod setBg">
        <pc:chgData name="Fraser Soet (22709315)" userId="c7249390-7da0-498f-9f82-fec118cc2b7b" providerId="ADAL" clId="{7F5B7408-D048-4DCE-8F60-88B84758D10C}" dt="2024-09-10T13:44:34.618" v="31"/>
        <pc:sldMkLst>
          <pc:docMk/>
          <pc:sldMk cId="1405869843" sldId="306"/>
        </pc:sldMkLst>
        <pc:spChg chg="del">
          <ac:chgData name="Fraser Soet (22709315)" userId="c7249390-7da0-498f-9f82-fec118cc2b7b" providerId="ADAL" clId="{7F5B7408-D048-4DCE-8F60-88B84758D10C}" dt="2024-09-10T13:44:21.059" v="28" actId="478"/>
          <ac:spMkLst>
            <pc:docMk/>
            <pc:sldMk cId="1405869843" sldId="306"/>
            <ac:spMk id="2" creationId="{B34FD95A-385F-4466-1C3E-52743477C593}"/>
          </ac:spMkLst>
        </pc:spChg>
        <pc:spChg chg="add del mod">
          <ac:chgData name="Fraser Soet (22709315)" userId="c7249390-7da0-498f-9f82-fec118cc2b7b" providerId="ADAL" clId="{7F5B7408-D048-4DCE-8F60-88B84758D10C}" dt="2024-09-10T13:44:23.209" v="29" actId="478"/>
          <ac:spMkLst>
            <pc:docMk/>
            <pc:sldMk cId="1405869843" sldId="306"/>
            <ac:spMk id="5" creationId="{3AFA7DDA-822B-F675-CF39-0E71245DF93C}"/>
          </ac:spMkLst>
        </pc:spChg>
      </pc:sldChg>
      <pc:sldChg chg="modSp new mod">
        <pc:chgData name="Fraser Soet (22709315)" userId="c7249390-7da0-498f-9f82-fec118cc2b7b" providerId="ADAL" clId="{7F5B7408-D048-4DCE-8F60-88B84758D10C}" dt="2024-09-10T13:45:53.094" v="131" actId="20577"/>
        <pc:sldMkLst>
          <pc:docMk/>
          <pc:sldMk cId="467799855" sldId="307"/>
        </pc:sldMkLst>
        <pc:spChg chg="mod">
          <ac:chgData name="Fraser Soet (22709315)" userId="c7249390-7da0-498f-9f82-fec118cc2b7b" providerId="ADAL" clId="{7F5B7408-D048-4DCE-8F60-88B84758D10C}" dt="2024-09-10T13:44:51.829" v="67" actId="20577"/>
          <ac:spMkLst>
            <pc:docMk/>
            <pc:sldMk cId="467799855" sldId="307"/>
            <ac:spMk id="2" creationId="{167CC981-D3B6-0B91-4E2C-8E438D51B1E3}"/>
          </ac:spMkLst>
        </pc:spChg>
        <pc:spChg chg="mod">
          <ac:chgData name="Fraser Soet (22709315)" userId="c7249390-7da0-498f-9f82-fec118cc2b7b" providerId="ADAL" clId="{7F5B7408-D048-4DCE-8F60-88B84758D10C}" dt="2024-09-10T13:45:53.094" v="131" actId="20577"/>
          <ac:spMkLst>
            <pc:docMk/>
            <pc:sldMk cId="467799855" sldId="307"/>
            <ac:spMk id="3" creationId="{8AD93856-F10F-8FA2-064C-9DB49F4FCDF1}"/>
          </ac:spMkLst>
        </pc:spChg>
      </pc:sldChg>
      <pc:sldChg chg="add setBg">
        <pc:chgData name="Fraser Soet (22709315)" userId="c7249390-7da0-498f-9f82-fec118cc2b7b" providerId="ADAL" clId="{7F5B7408-D048-4DCE-8F60-88B84758D10C}" dt="2024-09-10T13:44:45.216" v="38"/>
        <pc:sldMkLst>
          <pc:docMk/>
          <pc:sldMk cId="2378259334" sldId="308"/>
        </pc:sldMkLst>
      </pc:sldChg>
      <pc:sldChg chg="add del setBg">
        <pc:chgData name="Fraser Soet (22709315)" userId="c7249390-7da0-498f-9f82-fec118cc2b7b" providerId="ADAL" clId="{7F5B7408-D048-4DCE-8F60-88B84758D10C}" dt="2024-09-10T13:44:38.866" v="35"/>
        <pc:sldMkLst>
          <pc:docMk/>
          <pc:sldMk cId="3348739629" sldId="308"/>
        </pc:sldMkLst>
      </pc:sldChg>
      <pc:sldChg chg="add del setBg">
        <pc:chgData name="Fraser Soet (22709315)" userId="c7249390-7da0-498f-9f82-fec118cc2b7b" providerId="ADAL" clId="{7F5B7408-D048-4DCE-8F60-88B84758D10C}" dt="2024-09-10T13:44:38.554" v="34"/>
        <pc:sldMkLst>
          <pc:docMk/>
          <pc:sldMk cId="1408371334" sldId="309"/>
        </pc:sldMkLst>
      </pc:sldChg>
      <pc:sldChg chg="add setBg">
        <pc:chgData name="Fraser Soet (22709315)" userId="c7249390-7da0-498f-9f82-fec118cc2b7b" providerId="ADAL" clId="{7F5B7408-D048-4DCE-8F60-88B84758D10C}" dt="2024-09-10T13:44:45.216" v="38"/>
        <pc:sldMkLst>
          <pc:docMk/>
          <pc:sldMk cId="3594540123" sldId="309"/>
        </pc:sldMkLst>
      </pc:sldChg>
      <pc:sldChg chg="new del">
        <pc:chgData name="Fraser Soet (22709315)" userId="c7249390-7da0-498f-9f82-fec118cc2b7b" providerId="ADAL" clId="{7F5B7408-D048-4DCE-8F60-88B84758D10C}" dt="2024-09-10T13:46:37.949" v="150" actId="2696"/>
        <pc:sldMkLst>
          <pc:docMk/>
          <pc:sldMk cId="3082722366" sldId="310"/>
        </pc:sldMkLst>
      </pc:sldChg>
      <pc:sldChg chg="add del">
        <pc:chgData name="Fraser Soet (22709315)" userId="c7249390-7da0-498f-9f82-fec118cc2b7b" providerId="ADAL" clId="{7F5B7408-D048-4DCE-8F60-88B84758D10C}" dt="2024-09-10T13:46:43.661" v="154" actId="47"/>
        <pc:sldMkLst>
          <pc:docMk/>
          <pc:sldMk cId="4070551908" sldId="310"/>
        </pc:sldMkLst>
      </pc:sldChg>
      <pc:sldChg chg="modSp add mod">
        <pc:chgData name="Fraser Soet (22709315)" userId="c7249390-7da0-498f-9f82-fec118cc2b7b" providerId="ADAL" clId="{7F5B7408-D048-4DCE-8F60-88B84758D10C}" dt="2024-09-10T13:48:28.752" v="423" actId="15"/>
        <pc:sldMkLst>
          <pc:docMk/>
          <pc:sldMk cId="1801786257" sldId="311"/>
        </pc:sldMkLst>
        <pc:spChg chg="mod">
          <ac:chgData name="Fraser Soet (22709315)" userId="c7249390-7da0-498f-9f82-fec118cc2b7b" providerId="ADAL" clId="{7F5B7408-D048-4DCE-8F60-88B84758D10C}" dt="2024-09-10T13:47:49.742" v="293" actId="20577"/>
          <ac:spMkLst>
            <pc:docMk/>
            <pc:sldMk cId="1801786257" sldId="311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F5B7408-D048-4DCE-8F60-88B84758D10C}" dt="2024-09-10T13:48:28.752" v="423" actId="15"/>
          <ac:spMkLst>
            <pc:docMk/>
            <pc:sldMk cId="1801786257" sldId="311"/>
            <ac:spMk id="3" creationId="{3F859F72-7158-DFAF-389A-CEE78D8B06C5}"/>
          </ac:spMkLst>
        </pc:spChg>
      </pc:sldChg>
      <pc:sldChg chg="modSp add mod ord">
        <pc:chgData name="Fraser Soet (22709315)" userId="c7249390-7da0-498f-9f82-fec118cc2b7b" providerId="ADAL" clId="{7F5B7408-D048-4DCE-8F60-88B84758D10C}" dt="2024-09-10T13:47:34.972" v="237"/>
        <pc:sldMkLst>
          <pc:docMk/>
          <pc:sldMk cId="2542549275" sldId="312"/>
        </pc:sldMkLst>
        <pc:spChg chg="mod">
          <ac:chgData name="Fraser Soet (22709315)" userId="c7249390-7da0-498f-9f82-fec118cc2b7b" providerId="ADAL" clId="{7F5B7408-D048-4DCE-8F60-88B84758D10C}" dt="2024-09-10T13:46:53.580" v="183" actId="20577"/>
          <ac:spMkLst>
            <pc:docMk/>
            <pc:sldMk cId="2542549275" sldId="312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F5B7408-D048-4DCE-8F60-88B84758D10C}" dt="2024-09-10T13:47:19.337" v="233" actId="20577"/>
          <ac:spMkLst>
            <pc:docMk/>
            <pc:sldMk cId="2542549275" sldId="312"/>
            <ac:spMk id="3" creationId="{3F859F72-7158-DFAF-389A-CEE78D8B06C5}"/>
          </ac:spMkLst>
        </pc:spChg>
      </pc:sldChg>
      <pc:sldChg chg="add">
        <pc:chgData name="Fraser Soet (22709315)" userId="c7249390-7da0-498f-9f82-fec118cc2b7b" providerId="ADAL" clId="{7F5B7408-D048-4DCE-8F60-88B84758D10C}" dt="2024-09-10T13:47:35.908" v="238"/>
        <pc:sldMkLst>
          <pc:docMk/>
          <pc:sldMk cId="547775065" sldId="313"/>
        </pc:sldMkLst>
      </pc:sldChg>
      <pc:sldChg chg="new del">
        <pc:chgData name="Fraser Soet (22709315)" userId="c7249390-7da0-498f-9f82-fec118cc2b7b" providerId="ADAL" clId="{7F5B7408-D048-4DCE-8F60-88B84758D10C}" dt="2024-09-10T13:47:32.332" v="235" actId="680"/>
        <pc:sldMkLst>
          <pc:docMk/>
          <pc:sldMk cId="2807865345" sldId="313"/>
        </pc:sldMkLst>
      </pc:sldChg>
      <pc:sldChg chg="add">
        <pc:chgData name="Fraser Soet (22709315)" userId="c7249390-7da0-498f-9f82-fec118cc2b7b" providerId="ADAL" clId="{7F5B7408-D048-4DCE-8F60-88B84758D10C}" dt="2024-09-10T13:47:36.068" v="239"/>
        <pc:sldMkLst>
          <pc:docMk/>
          <pc:sldMk cId="3353517824" sldId="314"/>
        </pc:sldMkLst>
      </pc:sldChg>
      <pc:sldChg chg="modSp add mod">
        <pc:chgData name="Fraser Soet (22709315)" userId="c7249390-7da0-498f-9f82-fec118cc2b7b" providerId="ADAL" clId="{7F5B7408-D048-4DCE-8F60-88B84758D10C}" dt="2024-09-10T13:53:46.379" v="761" actId="15"/>
        <pc:sldMkLst>
          <pc:docMk/>
          <pc:sldMk cId="2616431045" sldId="315"/>
        </pc:sldMkLst>
        <pc:spChg chg="mod">
          <ac:chgData name="Fraser Soet (22709315)" userId="c7249390-7da0-498f-9f82-fec118cc2b7b" providerId="ADAL" clId="{7F5B7408-D048-4DCE-8F60-88B84758D10C}" dt="2024-09-10T13:53:46.379" v="761" actId="15"/>
          <ac:spMkLst>
            <pc:docMk/>
            <pc:sldMk cId="2616431045" sldId="315"/>
            <ac:spMk id="3" creationId="{08A278D1-C064-F9B2-0275-B03ED0392BEA}"/>
          </ac:spMkLst>
        </pc:spChg>
      </pc:sldChg>
      <pc:sldChg chg="modSp add mod">
        <pc:chgData name="Fraser Soet (22709315)" userId="c7249390-7da0-498f-9f82-fec118cc2b7b" providerId="ADAL" clId="{7F5B7408-D048-4DCE-8F60-88B84758D10C}" dt="2024-09-10T13:52:50.845" v="675" actId="13926"/>
        <pc:sldMkLst>
          <pc:docMk/>
          <pc:sldMk cId="1624070193" sldId="316"/>
        </pc:sldMkLst>
        <pc:spChg chg="mod">
          <ac:chgData name="Fraser Soet (22709315)" userId="c7249390-7da0-498f-9f82-fec118cc2b7b" providerId="ADAL" clId="{7F5B7408-D048-4DCE-8F60-88B84758D10C}" dt="2024-09-10T13:52:50.845" v="675" actId="13926"/>
          <ac:spMkLst>
            <pc:docMk/>
            <pc:sldMk cId="1624070193" sldId="316"/>
            <ac:spMk id="2" creationId="{2930A0E2-D577-E0F2-4357-CCC49D3FF346}"/>
          </ac:spMkLst>
        </pc:spChg>
      </pc:sldChg>
      <pc:sldChg chg="add del">
        <pc:chgData name="Fraser Soet (22709315)" userId="c7249390-7da0-498f-9f82-fec118cc2b7b" providerId="ADAL" clId="{7F5B7408-D048-4DCE-8F60-88B84758D10C}" dt="2024-09-10T13:52:36.715" v="642"/>
        <pc:sldMkLst>
          <pc:docMk/>
          <pc:sldMk cId="2526003871" sldId="316"/>
        </pc:sldMkLst>
      </pc:sldChg>
      <pc:sldChg chg="add">
        <pc:chgData name="Fraser Soet (22709315)" userId="c7249390-7da0-498f-9f82-fec118cc2b7b" providerId="ADAL" clId="{7F5B7408-D048-4DCE-8F60-88B84758D10C}" dt="2024-09-10T13:53:13.151" v="678"/>
        <pc:sldMkLst>
          <pc:docMk/>
          <pc:sldMk cId="1511646751" sldId="317"/>
        </pc:sldMkLst>
      </pc:sldChg>
      <pc:sldChg chg="add">
        <pc:chgData name="Fraser Soet (22709315)" userId="c7249390-7da0-498f-9f82-fec118cc2b7b" providerId="ADAL" clId="{7F5B7408-D048-4DCE-8F60-88B84758D10C}" dt="2024-09-10T13:53:13.595" v="679"/>
        <pc:sldMkLst>
          <pc:docMk/>
          <pc:sldMk cId="2775380324" sldId="318"/>
        </pc:sldMkLst>
      </pc:sldChg>
      <pc:sldChg chg="modSp new mod">
        <pc:chgData name="Fraser Soet (22709315)" userId="c7249390-7da0-498f-9f82-fec118cc2b7b" providerId="ADAL" clId="{7F5B7408-D048-4DCE-8F60-88B84758D10C}" dt="2024-09-10T14:57:49.310" v="1925" actId="20577"/>
        <pc:sldMkLst>
          <pc:docMk/>
          <pc:sldMk cId="867557856" sldId="319"/>
        </pc:sldMkLst>
        <pc:spChg chg="mod">
          <ac:chgData name="Fraser Soet (22709315)" userId="c7249390-7da0-498f-9f82-fec118cc2b7b" providerId="ADAL" clId="{7F5B7408-D048-4DCE-8F60-88B84758D10C}" dt="2024-09-10T14:41:09.193" v="1344" actId="20577"/>
          <ac:spMkLst>
            <pc:docMk/>
            <pc:sldMk cId="867557856" sldId="319"/>
            <ac:spMk id="2" creationId="{29A9C89A-C7AE-B1E0-B790-0FCB120256C4}"/>
          </ac:spMkLst>
        </pc:spChg>
        <pc:spChg chg="mod">
          <ac:chgData name="Fraser Soet (22709315)" userId="c7249390-7da0-498f-9f82-fec118cc2b7b" providerId="ADAL" clId="{7F5B7408-D048-4DCE-8F60-88B84758D10C}" dt="2024-09-10T14:57:49.310" v="1925" actId="20577"/>
          <ac:spMkLst>
            <pc:docMk/>
            <pc:sldMk cId="867557856" sldId="319"/>
            <ac:spMk id="3" creationId="{C22E8BDD-BCA0-F9A8-0785-E6CE1BEE262B}"/>
          </ac:spMkLst>
        </pc:spChg>
      </pc:sldChg>
      <pc:sldChg chg="modSp new mod">
        <pc:chgData name="Fraser Soet (22709315)" userId="c7249390-7da0-498f-9f82-fec118cc2b7b" providerId="ADAL" clId="{7F5B7408-D048-4DCE-8F60-88B84758D10C}" dt="2024-09-10T14:20:33.064" v="835" actId="20577"/>
        <pc:sldMkLst>
          <pc:docMk/>
          <pc:sldMk cId="1835471866" sldId="320"/>
        </pc:sldMkLst>
        <pc:spChg chg="mod">
          <ac:chgData name="Fraser Soet (22709315)" userId="c7249390-7da0-498f-9f82-fec118cc2b7b" providerId="ADAL" clId="{7F5B7408-D048-4DCE-8F60-88B84758D10C}" dt="2024-09-10T14:20:33.064" v="835" actId="20577"/>
          <ac:spMkLst>
            <pc:docMk/>
            <pc:sldMk cId="1835471866" sldId="320"/>
            <ac:spMk id="2" creationId="{DAB1BEEB-5955-AA44-D27D-0B31E8BD0280}"/>
          </ac:spMkLst>
        </pc:spChg>
        <pc:spChg chg="mod">
          <ac:chgData name="Fraser Soet (22709315)" userId="c7249390-7da0-498f-9f82-fec118cc2b7b" providerId="ADAL" clId="{7F5B7408-D048-4DCE-8F60-88B84758D10C}" dt="2024-09-10T14:20:11.215" v="806" actId="20577"/>
          <ac:spMkLst>
            <pc:docMk/>
            <pc:sldMk cId="1835471866" sldId="320"/>
            <ac:spMk id="4" creationId="{AED667F1-2C5C-48EA-EE91-289C50D546CA}"/>
          </ac:spMkLst>
        </pc:spChg>
      </pc:sldChg>
      <pc:sldChg chg="modSp add mod">
        <pc:chgData name="Fraser Soet (22709315)" userId="c7249390-7da0-498f-9f82-fec118cc2b7b" providerId="ADAL" clId="{7F5B7408-D048-4DCE-8F60-88B84758D10C}" dt="2024-09-10T14:20:47.682" v="840" actId="20577"/>
        <pc:sldMkLst>
          <pc:docMk/>
          <pc:sldMk cId="1366287971" sldId="321"/>
        </pc:sldMkLst>
        <pc:spChg chg="mod">
          <ac:chgData name="Fraser Soet (22709315)" userId="c7249390-7da0-498f-9f82-fec118cc2b7b" providerId="ADAL" clId="{7F5B7408-D048-4DCE-8F60-88B84758D10C}" dt="2024-09-10T14:20:47.682" v="840" actId="20577"/>
          <ac:spMkLst>
            <pc:docMk/>
            <pc:sldMk cId="1366287971" sldId="321"/>
            <ac:spMk id="2" creationId="{DAB1BEEB-5955-AA44-D27D-0B31E8BD0280}"/>
          </ac:spMkLst>
        </pc:spChg>
      </pc:sldChg>
      <pc:sldChg chg="modSp add mod">
        <pc:chgData name="Fraser Soet (22709315)" userId="c7249390-7da0-498f-9f82-fec118cc2b7b" providerId="ADAL" clId="{7F5B7408-D048-4DCE-8F60-88B84758D10C}" dt="2024-09-10T14:20:52.434" v="841" actId="20577"/>
        <pc:sldMkLst>
          <pc:docMk/>
          <pc:sldMk cId="2275116466" sldId="322"/>
        </pc:sldMkLst>
        <pc:spChg chg="mod">
          <ac:chgData name="Fraser Soet (22709315)" userId="c7249390-7da0-498f-9f82-fec118cc2b7b" providerId="ADAL" clId="{7F5B7408-D048-4DCE-8F60-88B84758D10C}" dt="2024-09-10T14:20:52.434" v="841" actId="20577"/>
          <ac:spMkLst>
            <pc:docMk/>
            <pc:sldMk cId="2275116466" sldId="322"/>
            <ac:spMk id="2" creationId="{DAB1BEEB-5955-AA44-D27D-0B31E8BD0280}"/>
          </ac:spMkLst>
        </pc:spChg>
      </pc:sldChg>
      <pc:sldChg chg="modSp add mod">
        <pc:chgData name="Fraser Soet (22709315)" userId="c7249390-7da0-498f-9f82-fec118cc2b7b" providerId="ADAL" clId="{7F5B7408-D048-4DCE-8F60-88B84758D10C}" dt="2024-09-10T14:20:54.613" v="842" actId="20577"/>
        <pc:sldMkLst>
          <pc:docMk/>
          <pc:sldMk cId="1722352653" sldId="323"/>
        </pc:sldMkLst>
        <pc:spChg chg="mod">
          <ac:chgData name="Fraser Soet (22709315)" userId="c7249390-7da0-498f-9f82-fec118cc2b7b" providerId="ADAL" clId="{7F5B7408-D048-4DCE-8F60-88B84758D10C}" dt="2024-09-10T14:20:54.613" v="842" actId="20577"/>
          <ac:spMkLst>
            <pc:docMk/>
            <pc:sldMk cId="1722352653" sldId="323"/>
            <ac:spMk id="2" creationId="{DAB1BEEB-5955-AA44-D27D-0B31E8BD0280}"/>
          </ac:spMkLst>
        </pc:spChg>
      </pc:sldChg>
      <pc:sldChg chg="modSp new mod">
        <pc:chgData name="Fraser Soet (22709315)" userId="c7249390-7da0-498f-9f82-fec118cc2b7b" providerId="ADAL" clId="{7F5B7408-D048-4DCE-8F60-88B84758D10C}" dt="2024-09-10T14:41:39.914" v="1447" actId="20577"/>
        <pc:sldMkLst>
          <pc:docMk/>
          <pc:sldMk cId="1525452164" sldId="324"/>
        </pc:sldMkLst>
        <pc:spChg chg="mod">
          <ac:chgData name="Fraser Soet (22709315)" userId="c7249390-7da0-498f-9f82-fec118cc2b7b" providerId="ADAL" clId="{7F5B7408-D048-4DCE-8F60-88B84758D10C}" dt="2024-09-10T14:41:14.525" v="1365" actId="20577"/>
          <ac:spMkLst>
            <pc:docMk/>
            <pc:sldMk cId="1525452164" sldId="324"/>
            <ac:spMk id="2" creationId="{CDF208F1-C09E-DD25-72B5-E26D455E4B41}"/>
          </ac:spMkLst>
        </pc:spChg>
        <pc:spChg chg="mod">
          <ac:chgData name="Fraser Soet (22709315)" userId="c7249390-7da0-498f-9f82-fec118cc2b7b" providerId="ADAL" clId="{7F5B7408-D048-4DCE-8F60-88B84758D10C}" dt="2024-09-10T14:41:39.914" v="1447" actId="20577"/>
          <ac:spMkLst>
            <pc:docMk/>
            <pc:sldMk cId="1525452164" sldId="324"/>
            <ac:spMk id="3" creationId="{7DB27A38-7824-4E4F-A29D-88650739EFD6}"/>
          </ac:spMkLst>
        </pc:spChg>
      </pc:sldChg>
      <pc:sldChg chg="new">
        <pc:chgData name="Fraser Soet (22709315)" userId="c7249390-7da0-498f-9f82-fec118cc2b7b" providerId="ADAL" clId="{7F5B7408-D048-4DCE-8F60-88B84758D10C}" dt="2024-09-10T14:20:59.709" v="844" actId="680"/>
        <pc:sldMkLst>
          <pc:docMk/>
          <pc:sldMk cId="3628613485" sldId="325"/>
        </pc:sldMkLst>
      </pc:sldChg>
      <pc:sldChg chg="new">
        <pc:chgData name="Fraser Soet (22709315)" userId="c7249390-7da0-498f-9f82-fec118cc2b7b" providerId="ADAL" clId="{7F5B7408-D048-4DCE-8F60-88B84758D10C}" dt="2024-09-10T14:21:00.026" v="845" actId="680"/>
        <pc:sldMkLst>
          <pc:docMk/>
          <pc:sldMk cId="1997142653" sldId="326"/>
        </pc:sldMkLst>
      </pc:sldChg>
      <pc:sldChg chg="new">
        <pc:chgData name="Fraser Soet (22709315)" userId="c7249390-7da0-498f-9f82-fec118cc2b7b" providerId="ADAL" clId="{7F5B7408-D048-4DCE-8F60-88B84758D10C}" dt="2024-09-10T14:21:00.289" v="846" actId="680"/>
        <pc:sldMkLst>
          <pc:docMk/>
          <pc:sldMk cId="3707396935" sldId="327"/>
        </pc:sldMkLst>
      </pc:sldChg>
      <pc:sldChg chg="new">
        <pc:chgData name="Fraser Soet (22709315)" userId="c7249390-7da0-498f-9f82-fec118cc2b7b" providerId="ADAL" clId="{7F5B7408-D048-4DCE-8F60-88B84758D10C}" dt="2024-09-10T14:21:00.497" v="847" actId="680"/>
        <pc:sldMkLst>
          <pc:docMk/>
          <pc:sldMk cId="1168610764" sldId="328"/>
        </pc:sldMkLst>
      </pc:sldChg>
      <pc:sldChg chg="new del">
        <pc:chgData name="Fraser Soet (22709315)" userId="c7249390-7da0-498f-9f82-fec118cc2b7b" providerId="ADAL" clId="{7F5B7408-D048-4DCE-8F60-88B84758D10C}" dt="2024-09-10T14:21:51.235" v="849" actId="680"/>
        <pc:sldMkLst>
          <pc:docMk/>
          <pc:sldMk cId="632010287" sldId="329"/>
        </pc:sldMkLst>
      </pc:sldChg>
      <pc:sldChg chg="modSp new mod ord">
        <pc:chgData name="Fraser Soet (22709315)" userId="c7249390-7da0-498f-9f82-fec118cc2b7b" providerId="ADAL" clId="{7F5B7408-D048-4DCE-8F60-88B84758D10C}" dt="2024-09-10T14:23:10.216" v="904" actId="20577"/>
        <pc:sldMkLst>
          <pc:docMk/>
          <pc:sldMk cId="1214085922" sldId="329"/>
        </pc:sldMkLst>
        <pc:spChg chg="mod">
          <ac:chgData name="Fraser Soet (22709315)" userId="c7249390-7da0-498f-9f82-fec118cc2b7b" providerId="ADAL" clId="{7F5B7408-D048-4DCE-8F60-88B84758D10C}" dt="2024-09-10T14:23:10.216" v="904" actId="20577"/>
          <ac:spMkLst>
            <pc:docMk/>
            <pc:sldMk cId="1214085922" sldId="329"/>
            <ac:spMk id="2" creationId="{AF976FC1-47D9-3E6E-B7EC-25F36F2B0F7F}"/>
          </ac:spMkLst>
        </pc:spChg>
      </pc:sldChg>
      <pc:sldChg chg="new del ord">
        <pc:chgData name="Fraser Soet (22709315)" userId="c7249390-7da0-498f-9f82-fec118cc2b7b" providerId="ADAL" clId="{7F5B7408-D048-4DCE-8F60-88B84758D10C}" dt="2024-09-10T14:21:55.764" v="854" actId="680"/>
        <pc:sldMkLst>
          <pc:docMk/>
          <pc:sldMk cId="2602010408" sldId="329"/>
        </pc:sldMkLst>
      </pc:sldChg>
      <pc:sldChg chg="modSp new mod ord">
        <pc:chgData name="Fraser Soet (22709315)" userId="c7249390-7da0-498f-9f82-fec118cc2b7b" providerId="ADAL" clId="{7F5B7408-D048-4DCE-8F60-88B84758D10C}" dt="2024-09-10T14:22:54.289" v="886" actId="113"/>
        <pc:sldMkLst>
          <pc:docMk/>
          <pc:sldMk cId="1396271329" sldId="330"/>
        </pc:sldMkLst>
        <pc:spChg chg="mod">
          <ac:chgData name="Fraser Soet (22709315)" userId="c7249390-7da0-498f-9f82-fec118cc2b7b" providerId="ADAL" clId="{7F5B7408-D048-4DCE-8F60-88B84758D10C}" dt="2024-09-10T14:22:23.974" v="868" actId="404"/>
          <ac:spMkLst>
            <pc:docMk/>
            <pc:sldMk cId="1396271329" sldId="330"/>
            <ac:spMk id="2" creationId="{15C23A5E-B290-4BBF-6F07-CD3C4901F4FB}"/>
          </ac:spMkLst>
        </pc:spChg>
        <pc:spChg chg="mod">
          <ac:chgData name="Fraser Soet (22709315)" userId="c7249390-7da0-498f-9f82-fec118cc2b7b" providerId="ADAL" clId="{7F5B7408-D048-4DCE-8F60-88B84758D10C}" dt="2024-09-10T14:22:54.289" v="886" actId="113"/>
          <ac:spMkLst>
            <pc:docMk/>
            <pc:sldMk cId="1396271329" sldId="330"/>
            <ac:spMk id="3" creationId="{B0AD0C0D-E6A6-7753-5634-287C8ADCB9E6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4:14.532" v="928" actId="20577"/>
        <pc:sldMkLst>
          <pc:docMk/>
          <pc:sldMk cId="3266908498" sldId="331"/>
        </pc:sldMkLst>
        <pc:spChg chg="mod">
          <ac:chgData name="Fraser Soet (22709315)" userId="c7249390-7da0-498f-9f82-fec118cc2b7b" providerId="ADAL" clId="{7F5B7408-D048-4DCE-8F60-88B84758D10C}" dt="2024-09-10T14:24:14.532" v="928" actId="20577"/>
          <ac:spMkLst>
            <pc:docMk/>
            <pc:sldMk cId="3266908498" sldId="331"/>
            <ac:spMk id="2" creationId="{1CE9860A-1454-021D-2B07-DC6F07A82D89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4:25.755" v="932"/>
        <pc:sldMkLst>
          <pc:docMk/>
          <pc:sldMk cId="2232299714" sldId="332"/>
        </pc:sldMkLst>
        <pc:spChg chg="mod">
          <ac:chgData name="Fraser Soet (22709315)" userId="c7249390-7da0-498f-9f82-fec118cc2b7b" providerId="ADAL" clId="{7F5B7408-D048-4DCE-8F60-88B84758D10C}" dt="2024-09-10T14:24:25.755" v="932"/>
          <ac:spMkLst>
            <pc:docMk/>
            <pc:sldMk cId="2232299714" sldId="332"/>
            <ac:spMk id="2" creationId="{542B7FAC-5E89-9982-6EF2-2B96658BCCB4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4:35.949" v="951" actId="20577"/>
        <pc:sldMkLst>
          <pc:docMk/>
          <pc:sldMk cId="3538475931" sldId="333"/>
        </pc:sldMkLst>
        <pc:spChg chg="mod">
          <ac:chgData name="Fraser Soet (22709315)" userId="c7249390-7da0-498f-9f82-fec118cc2b7b" providerId="ADAL" clId="{7F5B7408-D048-4DCE-8F60-88B84758D10C}" dt="2024-09-10T14:24:35.949" v="951" actId="20577"/>
          <ac:spMkLst>
            <pc:docMk/>
            <pc:sldMk cId="3538475931" sldId="333"/>
            <ac:spMk id="2" creationId="{203B378A-705E-1B48-08D6-2ADA4A69C0DA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4:46.817" v="968" actId="20577"/>
        <pc:sldMkLst>
          <pc:docMk/>
          <pc:sldMk cId="3975389958" sldId="334"/>
        </pc:sldMkLst>
        <pc:spChg chg="mod">
          <ac:chgData name="Fraser Soet (22709315)" userId="c7249390-7da0-498f-9f82-fec118cc2b7b" providerId="ADAL" clId="{7F5B7408-D048-4DCE-8F60-88B84758D10C}" dt="2024-09-10T14:24:46.817" v="968" actId="20577"/>
          <ac:spMkLst>
            <pc:docMk/>
            <pc:sldMk cId="3975389958" sldId="334"/>
            <ac:spMk id="2" creationId="{4E23625F-1011-283E-E35C-98B5CFC043E9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5:01.221" v="990" actId="20577"/>
        <pc:sldMkLst>
          <pc:docMk/>
          <pc:sldMk cId="3901499448" sldId="335"/>
        </pc:sldMkLst>
        <pc:spChg chg="mod">
          <ac:chgData name="Fraser Soet (22709315)" userId="c7249390-7da0-498f-9f82-fec118cc2b7b" providerId="ADAL" clId="{7F5B7408-D048-4DCE-8F60-88B84758D10C}" dt="2024-09-10T14:25:01.221" v="990" actId="20577"/>
          <ac:spMkLst>
            <pc:docMk/>
            <pc:sldMk cId="3901499448" sldId="335"/>
            <ac:spMk id="2" creationId="{3F166E32-5C2C-B94C-B0DE-EE56F241E367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5:11.018" v="1014" actId="20577"/>
        <pc:sldMkLst>
          <pc:docMk/>
          <pc:sldMk cId="2515527679" sldId="336"/>
        </pc:sldMkLst>
        <pc:spChg chg="mod">
          <ac:chgData name="Fraser Soet (22709315)" userId="c7249390-7da0-498f-9f82-fec118cc2b7b" providerId="ADAL" clId="{7F5B7408-D048-4DCE-8F60-88B84758D10C}" dt="2024-09-10T14:25:11.018" v="1014" actId="20577"/>
          <ac:spMkLst>
            <pc:docMk/>
            <pc:sldMk cId="2515527679" sldId="336"/>
            <ac:spMk id="2" creationId="{31B9826A-7BB9-4F62-97EB-FA20DBE535BE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5:20.409" v="1032" actId="20577"/>
        <pc:sldMkLst>
          <pc:docMk/>
          <pc:sldMk cId="2195678450" sldId="337"/>
        </pc:sldMkLst>
        <pc:spChg chg="mod">
          <ac:chgData name="Fraser Soet (22709315)" userId="c7249390-7da0-498f-9f82-fec118cc2b7b" providerId="ADAL" clId="{7F5B7408-D048-4DCE-8F60-88B84758D10C}" dt="2024-09-10T14:25:20.409" v="1032" actId="20577"/>
          <ac:spMkLst>
            <pc:docMk/>
            <pc:sldMk cId="2195678450" sldId="337"/>
            <ac:spMk id="2" creationId="{AE9EF142-C71D-F869-6E17-474FCA4C7415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5:57.375" v="1046" actId="20577"/>
        <pc:sldMkLst>
          <pc:docMk/>
          <pc:sldMk cId="1597284677" sldId="338"/>
        </pc:sldMkLst>
        <pc:spChg chg="mod">
          <ac:chgData name="Fraser Soet (22709315)" userId="c7249390-7da0-498f-9f82-fec118cc2b7b" providerId="ADAL" clId="{7F5B7408-D048-4DCE-8F60-88B84758D10C}" dt="2024-09-10T14:25:57.375" v="1046" actId="20577"/>
          <ac:spMkLst>
            <pc:docMk/>
            <pc:sldMk cId="1597284677" sldId="338"/>
            <ac:spMk id="2" creationId="{F7448C42-78BA-F2EF-3810-429215491090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6:04.091" v="1060" actId="20577"/>
        <pc:sldMkLst>
          <pc:docMk/>
          <pc:sldMk cId="1215933113" sldId="339"/>
        </pc:sldMkLst>
        <pc:spChg chg="mod">
          <ac:chgData name="Fraser Soet (22709315)" userId="c7249390-7da0-498f-9f82-fec118cc2b7b" providerId="ADAL" clId="{7F5B7408-D048-4DCE-8F60-88B84758D10C}" dt="2024-09-10T14:26:04.091" v="1060" actId="20577"/>
          <ac:spMkLst>
            <pc:docMk/>
            <pc:sldMk cId="1215933113" sldId="339"/>
            <ac:spMk id="2" creationId="{8F7DFDB2-1C13-5C5C-950B-505BFC7C7AAF}"/>
          </ac:spMkLst>
        </pc:spChg>
      </pc:sldChg>
      <pc:sldChg chg="modSp new mod ord">
        <pc:chgData name="Fraser Soet (22709315)" userId="c7249390-7da0-498f-9f82-fec118cc2b7b" providerId="ADAL" clId="{7F5B7408-D048-4DCE-8F60-88B84758D10C}" dt="2024-09-10T14:27:25.729" v="1082" actId="20577"/>
        <pc:sldMkLst>
          <pc:docMk/>
          <pc:sldMk cId="4271846559" sldId="340"/>
        </pc:sldMkLst>
        <pc:spChg chg="mod">
          <ac:chgData name="Fraser Soet (22709315)" userId="c7249390-7da0-498f-9f82-fec118cc2b7b" providerId="ADAL" clId="{7F5B7408-D048-4DCE-8F60-88B84758D10C}" dt="2024-09-10T14:27:25.729" v="1082" actId="20577"/>
          <ac:spMkLst>
            <pc:docMk/>
            <pc:sldMk cId="4271846559" sldId="340"/>
            <ac:spMk id="2" creationId="{C9F2D614-C682-EF7C-A42C-3425C6A30863}"/>
          </ac:spMkLst>
        </pc:spChg>
      </pc:sldChg>
      <pc:sldChg chg="addSp delSp modSp new mod">
        <pc:chgData name="Fraser Soet (22709315)" userId="c7249390-7da0-498f-9f82-fec118cc2b7b" providerId="ADAL" clId="{7F5B7408-D048-4DCE-8F60-88B84758D10C}" dt="2024-09-10T14:40:05.002" v="1319" actId="20577"/>
        <pc:sldMkLst>
          <pc:docMk/>
          <pc:sldMk cId="1810079977" sldId="341"/>
        </pc:sldMkLst>
        <pc:spChg chg="mod">
          <ac:chgData name="Fraser Soet (22709315)" userId="c7249390-7da0-498f-9f82-fec118cc2b7b" providerId="ADAL" clId="{7F5B7408-D048-4DCE-8F60-88B84758D10C}" dt="2024-09-10T14:28:13.204" v="1091" actId="20577"/>
          <ac:spMkLst>
            <pc:docMk/>
            <pc:sldMk cId="1810079977" sldId="341"/>
            <ac:spMk id="2" creationId="{2656A90A-0815-837B-C793-2065271562C5}"/>
          </ac:spMkLst>
        </pc:spChg>
        <pc:spChg chg="del mod">
          <ac:chgData name="Fraser Soet (22709315)" userId="c7249390-7da0-498f-9f82-fec118cc2b7b" providerId="ADAL" clId="{7F5B7408-D048-4DCE-8F60-88B84758D10C}" dt="2024-09-10T14:29:18.833" v="1157" actId="3680"/>
          <ac:spMkLst>
            <pc:docMk/>
            <pc:sldMk cId="1810079977" sldId="341"/>
            <ac:spMk id="3" creationId="{B52C4C42-8F2A-B623-2EB3-94306276A107}"/>
          </ac:spMkLst>
        </pc:spChg>
        <pc:spChg chg="add">
          <ac:chgData name="Fraser Soet (22709315)" userId="c7249390-7da0-498f-9f82-fec118cc2b7b" providerId="ADAL" clId="{7F5B7408-D048-4DCE-8F60-88B84758D10C}" dt="2024-09-10T14:28:50.394" v="1103"/>
          <ac:spMkLst>
            <pc:docMk/>
            <pc:sldMk cId="1810079977" sldId="341"/>
            <ac:spMk id="5" creationId="{9B6073CA-DC31-6A80-B915-FCBF732A7F77}"/>
          </ac:spMkLst>
        </pc:spChg>
        <pc:spChg chg="add">
          <ac:chgData name="Fraser Soet (22709315)" userId="c7249390-7da0-498f-9f82-fec118cc2b7b" providerId="ADAL" clId="{7F5B7408-D048-4DCE-8F60-88B84758D10C}" dt="2024-09-10T14:28:51.330" v="1104"/>
          <ac:spMkLst>
            <pc:docMk/>
            <pc:sldMk cId="1810079977" sldId="341"/>
            <ac:spMk id="6" creationId="{F216C407-963B-2DC1-774B-870628BCEA4F}"/>
          </ac:spMkLst>
        </pc:spChg>
        <pc:spChg chg="add del mod">
          <ac:chgData name="Fraser Soet (22709315)" userId="c7249390-7da0-498f-9f82-fec118cc2b7b" providerId="ADAL" clId="{7F5B7408-D048-4DCE-8F60-88B84758D10C}" dt="2024-09-10T14:31:19.474" v="1205"/>
          <ac:spMkLst>
            <pc:docMk/>
            <pc:sldMk cId="1810079977" sldId="341"/>
            <ac:spMk id="9" creationId="{952C48A7-B419-AD58-86A5-B406CFFD9CCA}"/>
          </ac:spMkLst>
        </pc:spChg>
        <pc:graphicFrameChg chg="add del mod ord modGraphic">
          <ac:chgData name="Fraser Soet (22709315)" userId="c7249390-7da0-498f-9f82-fec118cc2b7b" providerId="ADAL" clId="{7F5B7408-D048-4DCE-8F60-88B84758D10C}" dt="2024-09-10T14:30:41.944" v="1188" actId="478"/>
          <ac:graphicFrameMkLst>
            <pc:docMk/>
            <pc:sldMk cId="1810079977" sldId="341"/>
            <ac:graphicFrameMk id="7" creationId="{77DC55D2-B232-431B-384A-692C3FF47CE1}"/>
          </ac:graphicFrameMkLst>
        </pc:graphicFrameChg>
        <pc:graphicFrameChg chg="add mod modGraphic">
          <ac:chgData name="Fraser Soet (22709315)" userId="c7249390-7da0-498f-9f82-fec118cc2b7b" providerId="ADAL" clId="{7F5B7408-D048-4DCE-8F60-88B84758D10C}" dt="2024-09-10T14:40:05.002" v="1319" actId="20577"/>
          <ac:graphicFrameMkLst>
            <pc:docMk/>
            <pc:sldMk cId="1810079977" sldId="341"/>
            <ac:graphicFrameMk id="10" creationId="{8201C1D2-2075-156F-01CE-A927976CE030}"/>
          </ac:graphicFrameMkLst>
        </pc:graphicFrameChg>
        <pc:graphicFrameChg chg="add mod">
          <ac:chgData name="Fraser Soet (22709315)" userId="c7249390-7da0-498f-9f82-fec118cc2b7b" providerId="ADAL" clId="{7F5B7408-D048-4DCE-8F60-88B84758D10C}" dt="2024-09-10T14:31:28.940" v="1209"/>
          <ac:graphicFrameMkLst>
            <pc:docMk/>
            <pc:sldMk cId="1810079977" sldId="341"/>
            <ac:graphicFrameMk id="11" creationId="{BAD9EC5B-2B13-7196-2E59-2C5DED8B3E0F}"/>
          </ac:graphicFrameMkLst>
        </pc:graphicFrameChg>
        <pc:graphicFrameChg chg="add del mod">
          <ac:chgData name="Fraser Soet (22709315)" userId="c7249390-7da0-498f-9f82-fec118cc2b7b" providerId="ADAL" clId="{7F5B7408-D048-4DCE-8F60-88B84758D10C}" dt="2024-09-10T14:32:00.259" v="1221" actId="478"/>
          <ac:graphicFrameMkLst>
            <pc:docMk/>
            <pc:sldMk cId="1810079977" sldId="341"/>
            <ac:graphicFrameMk id="12" creationId="{378252C3-538B-82CD-973B-05753B9A4B54}"/>
          </ac:graphicFrameMkLst>
        </pc:graphicFrameChg>
      </pc:sldChg>
      <pc:sldChg chg="modSp new mod modNotesTx">
        <pc:chgData name="Fraser Soet (22709315)" userId="c7249390-7da0-498f-9f82-fec118cc2b7b" providerId="ADAL" clId="{7F5B7408-D048-4DCE-8F60-88B84758D10C}" dt="2024-09-10T15:29:04.744" v="2098"/>
        <pc:sldMkLst>
          <pc:docMk/>
          <pc:sldMk cId="4182419978" sldId="342"/>
        </pc:sldMkLst>
        <pc:spChg chg="mod">
          <ac:chgData name="Fraser Soet (22709315)" userId="c7249390-7da0-498f-9f82-fec118cc2b7b" providerId="ADAL" clId="{7F5B7408-D048-4DCE-8F60-88B84758D10C}" dt="2024-09-10T14:53:41.936" v="1773" actId="20577"/>
          <ac:spMkLst>
            <pc:docMk/>
            <pc:sldMk cId="4182419978" sldId="342"/>
            <ac:spMk id="2" creationId="{13B455F7-1577-0381-BD05-CBF39C0E7F6D}"/>
          </ac:spMkLst>
        </pc:spChg>
        <pc:spChg chg="mod">
          <ac:chgData name="Fraser Soet (22709315)" userId="c7249390-7da0-498f-9f82-fec118cc2b7b" providerId="ADAL" clId="{7F5B7408-D048-4DCE-8F60-88B84758D10C}" dt="2024-09-10T14:55:48.336" v="1858" actId="14"/>
          <ac:spMkLst>
            <pc:docMk/>
            <pc:sldMk cId="4182419978" sldId="342"/>
            <ac:spMk id="3" creationId="{30DEFFA5-60BE-0CCF-D491-4D0C13B93789}"/>
          </ac:spMkLst>
        </pc:spChg>
      </pc:sldChg>
      <pc:sldChg chg="modSp add mod">
        <pc:chgData name="Fraser Soet (22709315)" userId="c7249390-7da0-498f-9f82-fec118cc2b7b" providerId="ADAL" clId="{7F5B7408-D048-4DCE-8F60-88B84758D10C}" dt="2024-09-10T15:22:41.523" v="2096" actId="313"/>
        <pc:sldMkLst>
          <pc:docMk/>
          <pc:sldMk cId="821701636" sldId="343"/>
        </pc:sldMkLst>
        <pc:spChg chg="mod">
          <ac:chgData name="Fraser Soet (22709315)" userId="c7249390-7da0-498f-9f82-fec118cc2b7b" providerId="ADAL" clId="{7F5B7408-D048-4DCE-8F60-88B84758D10C}" dt="2024-09-10T15:21:32.020" v="1934" actId="20577"/>
          <ac:spMkLst>
            <pc:docMk/>
            <pc:sldMk cId="821701636" sldId="343"/>
            <ac:spMk id="2" creationId="{2656A90A-0815-837B-C793-2065271562C5}"/>
          </ac:spMkLst>
        </pc:spChg>
        <pc:graphicFrameChg chg="modGraphic">
          <ac:chgData name="Fraser Soet (22709315)" userId="c7249390-7da0-498f-9f82-fec118cc2b7b" providerId="ADAL" clId="{7F5B7408-D048-4DCE-8F60-88B84758D10C}" dt="2024-09-10T15:22:41.523" v="2096" actId="313"/>
          <ac:graphicFrameMkLst>
            <pc:docMk/>
            <pc:sldMk cId="821701636" sldId="343"/>
            <ac:graphicFrameMk id="10" creationId="{8201C1D2-2075-156F-01CE-A927976CE030}"/>
          </ac:graphicFrameMkLst>
        </pc:graphicFrameChg>
      </pc:sldChg>
      <pc:sldChg chg="addSp delSp modSp add mod">
        <pc:chgData name="Fraser Soet (22709315)" userId="c7249390-7da0-498f-9f82-fec118cc2b7b" providerId="ADAL" clId="{7F5B7408-D048-4DCE-8F60-88B84758D10C}" dt="2024-09-12T07:24:37.209" v="2235" actId="208"/>
        <pc:sldMkLst>
          <pc:docMk/>
          <pc:sldMk cId="3367651780" sldId="344"/>
        </pc:sldMkLst>
        <pc:spChg chg="mod">
          <ac:chgData name="Fraser Soet (22709315)" userId="c7249390-7da0-498f-9f82-fec118cc2b7b" providerId="ADAL" clId="{7F5B7408-D048-4DCE-8F60-88B84758D10C}" dt="2024-09-12T07:24:07.331" v="2231" actId="6549"/>
          <ac:spMkLst>
            <pc:docMk/>
            <pc:sldMk cId="3367651780" sldId="344"/>
            <ac:spMk id="3" creationId="{0C15E16E-6E54-49A1-A6C9-32A3BBD13DCA}"/>
          </ac:spMkLst>
        </pc:spChg>
        <pc:picChg chg="add">
          <ac:chgData name="Fraser Soet (22709315)" userId="c7249390-7da0-498f-9f82-fec118cc2b7b" providerId="ADAL" clId="{7F5B7408-D048-4DCE-8F60-88B84758D10C}" dt="2024-09-12T07:24:09.454" v="2233" actId="22"/>
          <ac:picMkLst>
            <pc:docMk/>
            <pc:sldMk cId="3367651780" sldId="344"/>
            <ac:picMk id="6" creationId="{60940E75-80C1-CF1A-4ABD-D01C7189069E}"/>
          </ac:picMkLst>
        </pc:picChg>
        <pc:picChg chg="del">
          <ac:chgData name="Fraser Soet (22709315)" userId="c7249390-7da0-498f-9f82-fec118cc2b7b" providerId="ADAL" clId="{7F5B7408-D048-4DCE-8F60-88B84758D10C}" dt="2024-09-12T07:24:09.029" v="2232" actId="478"/>
          <ac:picMkLst>
            <pc:docMk/>
            <pc:sldMk cId="3367651780" sldId="344"/>
            <ac:picMk id="8" creationId="{64481A81-215A-F407-EBC3-145734D46381}"/>
          </ac:picMkLst>
        </pc:picChg>
        <pc:cxnChg chg="add mod">
          <ac:chgData name="Fraser Soet (22709315)" userId="c7249390-7da0-498f-9f82-fec118cc2b7b" providerId="ADAL" clId="{7F5B7408-D048-4DCE-8F60-88B84758D10C}" dt="2024-09-12T07:24:37.209" v="2235" actId="208"/>
          <ac:cxnSpMkLst>
            <pc:docMk/>
            <pc:sldMk cId="3367651780" sldId="344"/>
            <ac:cxnSpMk id="9" creationId="{5B5A61B3-878E-8CFC-09C3-A37A0E06F472}"/>
          </ac:cxnSpMkLst>
        </pc:cxnChg>
      </pc:sldChg>
    </pc:docChg>
  </pc:docChgLst>
  <pc:docChgLst>
    <pc:chgData name="Fraser Soet (22709315)" userId="c7249390-7da0-498f-9f82-fec118cc2b7b" providerId="ADAL" clId="{23A98919-5889-4510-8F2F-5FDBEB730214}"/>
    <pc:docChg chg="undo custSel modSld">
      <pc:chgData name="Fraser Soet (22709315)" userId="c7249390-7da0-498f-9f82-fec118cc2b7b" providerId="ADAL" clId="{23A98919-5889-4510-8F2F-5FDBEB730214}" dt="2024-10-02T06:30:06.813" v="11" actId="165"/>
      <pc:docMkLst>
        <pc:docMk/>
      </pc:docMkLst>
      <pc:sldChg chg="modSp">
        <pc:chgData name="Fraser Soet (22709315)" userId="c7249390-7da0-498f-9f82-fec118cc2b7b" providerId="ADAL" clId="{23A98919-5889-4510-8F2F-5FDBEB730214}" dt="2024-09-17T06:35:09.850" v="2"/>
        <pc:sldMkLst>
          <pc:docMk/>
          <pc:sldMk cId="810988343" sldId="266"/>
        </pc:sldMkLst>
        <pc:spChg chg="mod">
          <ac:chgData name="Fraser Soet (22709315)" userId="c7249390-7da0-498f-9f82-fec118cc2b7b" providerId="ADAL" clId="{23A98919-5889-4510-8F2F-5FDBEB730214}" dt="2024-09-17T06:35:09.850" v="2"/>
          <ac:spMkLst>
            <pc:docMk/>
            <pc:sldMk cId="810988343" sldId="266"/>
            <ac:spMk id="3" creationId="{0C15E16E-6E54-49A1-A6C9-32A3BBD13DCA}"/>
          </ac:spMkLst>
        </pc:spChg>
      </pc:sldChg>
      <pc:sldChg chg="modNotesTx">
        <pc:chgData name="Fraser Soet (22709315)" userId="c7249390-7da0-498f-9f82-fec118cc2b7b" providerId="ADAL" clId="{23A98919-5889-4510-8F2F-5FDBEB730214}" dt="2024-09-17T05:55:24.372" v="0"/>
        <pc:sldMkLst>
          <pc:docMk/>
          <pc:sldMk cId="3210101530" sldId="281"/>
        </pc:sldMkLst>
      </pc:sldChg>
      <pc:sldChg chg="delSp modSp mod modAnim">
        <pc:chgData name="Fraser Soet (22709315)" userId="c7249390-7da0-498f-9f82-fec118cc2b7b" providerId="ADAL" clId="{23A98919-5889-4510-8F2F-5FDBEB730214}" dt="2024-10-02T06:30:06.813" v="11" actId="165"/>
        <pc:sldMkLst>
          <pc:docMk/>
          <pc:sldMk cId="1907227110" sldId="352"/>
        </pc:sldMkLst>
        <pc:spChg chg="mod topLvl">
          <ac:chgData name="Fraser Soet (22709315)" userId="c7249390-7da0-498f-9f82-fec118cc2b7b" providerId="ADAL" clId="{23A98919-5889-4510-8F2F-5FDBEB730214}" dt="2024-10-02T06:30:06.813" v="11" actId="165"/>
          <ac:spMkLst>
            <pc:docMk/>
            <pc:sldMk cId="1907227110" sldId="352"/>
            <ac:spMk id="10" creationId="{4A5DA762-80E3-75A4-9139-4B836C2DDECC}"/>
          </ac:spMkLst>
        </pc:spChg>
        <pc:spChg chg="mod topLvl">
          <ac:chgData name="Fraser Soet (22709315)" userId="c7249390-7da0-498f-9f82-fec118cc2b7b" providerId="ADAL" clId="{23A98919-5889-4510-8F2F-5FDBEB730214}" dt="2024-10-02T06:29:52.081" v="10" actId="1076"/>
          <ac:spMkLst>
            <pc:docMk/>
            <pc:sldMk cId="1907227110" sldId="352"/>
            <ac:spMk id="17" creationId="{12582B32-3E9D-1363-C307-FF3985905931}"/>
          </ac:spMkLst>
        </pc:spChg>
        <pc:grpChg chg="del mod topLvl">
          <ac:chgData name="Fraser Soet (22709315)" userId="c7249390-7da0-498f-9f82-fec118cc2b7b" providerId="ADAL" clId="{23A98919-5889-4510-8F2F-5FDBEB730214}" dt="2024-10-02T06:30:06.813" v="11" actId="165"/>
          <ac:grpSpMkLst>
            <pc:docMk/>
            <pc:sldMk cId="1907227110" sldId="352"/>
            <ac:grpSpMk id="13" creationId="{A37AD1A7-C1BF-5E20-A99F-18B3FA6DD9D1}"/>
          </ac:grpSpMkLst>
        </pc:grpChg>
        <pc:grpChg chg="del mod">
          <ac:chgData name="Fraser Soet (22709315)" userId="c7249390-7da0-498f-9f82-fec118cc2b7b" providerId="ADAL" clId="{23A98919-5889-4510-8F2F-5FDBEB730214}" dt="2024-10-02T06:29:50.793" v="8" actId="165"/>
          <ac:grpSpMkLst>
            <pc:docMk/>
            <pc:sldMk cId="1907227110" sldId="352"/>
            <ac:grpSpMk id="18" creationId="{8AD5A4EE-F603-D0B0-5A96-906977886533}"/>
          </ac:grpSpMkLst>
        </pc:grpChg>
        <pc:picChg chg="mod topLvl">
          <ac:chgData name="Fraser Soet (22709315)" userId="c7249390-7da0-498f-9f82-fec118cc2b7b" providerId="ADAL" clId="{23A98919-5889-4510-8F2F-5FDBEB730214}" dt="2024-10-02T06:30:06.813" v="11" actId="165"/>
          <ac:picMkLst>
            <pc:docMk/>
            <pc:sldMk cId="1907227110" sldId="352"/>
            <ac:picMk id="8" creationId="{0F6780FE-5E85-DDE2-90E9-D44BE3D6A255}"/>
          </ac:picMkLst>
        </pc:picChg>
        <pc:cxnChg chg="mod topLvl">
          <ac:chgData name="Fraser Soet (22709315)" userId="c7249390-7da0-498f-9f82-fec118cc2b7b" providerId="ADAL" clId="{23A98919-5889-4510-8F2F-5FDBEB730214}" dt="2024-10-02T06:29:52.081" v="10" actId="1076"/>
          <ac:cxnSpMkLst>
            <pc:docMk/>
            <pc:sldMk cId="1907227110" sldId="352"/>
            <ac:cxnSpMk id="15" creationId="{6B3C1436-867E-A5F3-0873-D7E46650734C}"/>
          </ac:cxnSpMkLst>
        </pc:cxnChg>
      </pc:sldChg>
      <pc:sldChg chg="modSp">
        <pc:chgData name="Fraser Soet (22709315)" userId="c7249390-7da0-498f-9f82-fec118cc2b7b" providerId="ADAL" clId="{23A98919-5889-4510-8F2F-5FDBEB730214}" dt="2024-09-17T06:35:21.189" v="3"/>
        <pc:sldMkLst>
          <pc:docMk/>
          <pc:sldMk cId="1332890852" sldId="354"/>
        </pc:sldMkLst>
        <pc:graphicFrameChg chg="mod">
          <ac:chgData name="Fraser Soet (22709315)" userId="c7249390-7da0-498f-9f82-fec118cc2b7b" providerId="ADAL" clId="{23A98919-5889-4510-8F2F-5FDBEB730214}" dt="2024-09-17T06:35:21.189" v="3"/>
          <ac:graphicFrameMkLst>
            <pc:docMk/>
            <pc:sldMk cId="1332890852" sldId="354"/>
            <ac:graphicFrameMk id="4" creationId="{66C331D0-D51C-93DA-1083-E5B1B8752870}"/>
          </ac:graphicFrameMkLst>
        </pc:graphicFrameChg>
      </pc:sldChg>
      <pc:sldChg chg="modSp">
        <pc:chgData name="Fraser Soet (22709315)" userId="c7249390-7da0-498f-9f82-fec118cc2b7b" providerId="ADAL" clId="{23A98919-5889-4510-8F2F-5FDBEB730214}" dt="2024-09-17T06:50:17.272" v="6"/>
        <pc:sldMkLst>
          <pc:docMk/>
          <pc:sldMk cId="3400595120" sldId="363"/>
        </pc:sldMkLst>
        <pc:spChg chg="mod">
          <ac:chgData name="Fraser Soet (22709315)" userId="c7249390-7da0-498f-9f82-fec118cc2b7b" providerId="ADAL" clId="{23A98919-5889-4510-8F2F-5FDBEB730214}" dt="2024-09-17T06:50:17.272" v="6"/>
          <ac:spMkLst>
            <pc:docMk/>
            <pc:sldMk cId="3400595120" sldId="363"/>
            <ac:spMk id="3" creationId="{698A5779-17F3-B2A4-A358-BB0DBBCBB3A6}"/>
          </ac:spMkLst>
        </pc:spChg>
      </pc:sldChg>
    </pc:docChg>
  </pc:docChgLst>
  <pc:docChgLst>
    <pc:chgData name="Fraser Soet (22709315)" userId="c7249390-7da0-498f-9f82-fec118cc2b7b" providerId="ADAL" clId="{75733F7E-99C0-484F-8E20-164B08F59725}"/>
    <pc:docChg chg="undo redo custSel addSld delSld modSld sldOrd addSection delSection modSection">
      <pc:chgData name="Fraser Soet (22709315)" userId="c7249390-7da0-498f-9f82-fec118cc2b7b" providerId="ADAL" clId="{75733F7E-99C0-484F-8E20-164B08F59725}" dt="2024-09-16T17:24:53.302" v="17371" actId="20577"/>
      <pc:docMkLst>
        <pc:docMk/>
      </pc:docMkLst>
      <pc:sldChg chg="delSp modSp del mod setBg">
        <pc:chgData name="Fraser Soet (22709315)" userId="c7249390-7da0-498f-9f82-fec118cc2b7b" providerId="ADAL" clId="{75733F7E-99C0-484F-8E20-164B08F59725}" dt="2024-09-15T09:54:43.019" v="2545" actId="47"/>
        <pc:sldMkLst>
          <pc:docMk/>
          <pc:sldMk cId="3873559652" sldId="257"/>
        </pc:sldMkLst>
        <pc:spChg chg="mod">
          <ac:chgData name="Fraser Soet (22709315)" userId="c7249390-7da0-498f-9f82-fec118cc2b7b" providerId="ADAL" clId="{75733F7E-99C0-484F-8E20-164B08F59725}" dt="2024-09-15T06:36:44.083" v="76" actId="20577"/>
          <ac:spMkLst>
            <pc:docMk/>
            <pc:sldMk cId="3873559652" sldId="257"/>
            <ac:spMk id="3" creationId="{CC2CC686-79DD-DAC5-6C67-81AD24C36C1A}"/>
          </ac:spMkLst>
        </pc:spChg>
        <pc:spChg chg="del">
          <ac:chgData name="Fraser Soet (22709315)" userId="c7249390-7da0-498f-9f82-fec118cc2b7b" providerId="ADAL" clId="{75733F7E-99C0-484F-8E20-164B08F59725}" dt="2024-09-15T06:32:34.696" v="55" actId="478"/>
          <ac:spMkLst>
            <pc:docMk/>
            <pc:sldMk cId="3873559652" sldId="257"/>
            <ac:spMk id="4" creationId="{09D1CB6A-0A16-90E8-3ACD-540E5AE04E39}"/>
          </ac:spMkLst>
        </pc:spChg>
        <pc:spChg chg="mod">
          <ac:chgData name="Fraser Soet (22709315)" userId="c7249390-7da0-498f-9f82-fec118cc2b7b" providerId="ADAL" clId="{75733F7E-99C0-484F-8E20-164B08F59725}" dt="2024-09-15T06:33:13.051" v="65" actId="20577"/>
          <ac:spMkLst>
            <pc:docMk/>
            <pc:sldMk cId="3873559652" sldId="257"/>
            <ac:spMk id="5" creationId="{BC8CD43B-8389-A2A6-D431-09681B15E87A}"/>
          </ac:spMkLst>
        </pc:spChg>
      </pc:sldChg>
      <pc:sldChg chg="addSp delSp modSp add del mod ord setBg">
        <pc:chgData name="Fraser Soet (22709315)" userId="c7249390-7da0-498f-9f82-fec118cc2b7b" providerId="ADAL" clId="{75733F7E-99C0-484F-8E20-164B08F59725}" dt="2024-09-15T09:54:08.106" v="2543" actId="47"/>
        <pc:sldMkLst>
          <pc:docMk/>
          <pc:sldMk cId="2894793601" sldId="258"/>
        </pc:sldMkLst>
        <pc:spChg chg="del">
          <ac:chgData name="Fraser Soet (22709315)" userId="c7249390-7da0-498f-9f82-fec118cc2b7b" providerId="ADAL" clId="{75733F7E-99C0-484F-8E20-164B08F59725}" dt="2024-09-15T06:32:35.766" v="56" actId="478"/>
          <ac:spMkLst>
            <pc:docMk/>
            <pc:sldMk cId="2894793601" sldId="258"/>
            <ac:spMk id="4" creationId="{5C887A67-F27B-C6A0-007A-25BE4BB72339}"/>
          </ac:spMkLst>
        </pc:spChg>
        <pc:spChg chg="mod">
          <ac:chgData name="Fraser Soet (22709315)" userId="c7249390-7da0-498f-9f82-fec118cc2b7b" providerId="ADAL" clId="{75733F7E-99C0-484F-8E20-164B08F59725}" dt="2024-09-15T06:33:19.439" v="66"/>
          <ac:spMkLst>
            <pc:docMk/>
            <pc:sldMk cId="2894793601" sldId="258"/>
            <ac:spMk id="5" creationId="{01A0C498-D21B-D880-9744-8F6E95E54762}"/>
          </ac:spMkLst>
        </pc:spChg>
        <pc:cxnChg chg="add mod">
          <ac:chgData name="Fraser Soet (22709315)" userId="c7249390-7da0-498f-9f82-fec118cc2b7b" providerId="ADAL" clId="{75733F7E-99C0-484F-8E20-164B08F59725}" dt="2024-09-15T09:32:45.521" v="1784"/>
          <ac:cxnSpMkLst>
            <pc:docMk/>
            <pc:sldMk cId="2894793601" sldId="258"/>
            <ac:cxnSpMk id="6" creationId="{B19B2223-A962-58BE-71C7-1DBCEA252889}"/>
          </ac:cxnSpMkLst>
        </pc:cxnChg>
      </pc:sldChg>
      <pc:sldChg chg="addSp modSp del mod setBg modAnim">
        <pc:chgData name="Fraser Soet (22709315)" userId="c7249390-7da0-498f-9f82-fec118cc2b7b" providerId="ADAL" clId="{75733F7E-99C0-484F-8E20-164B08F59725}" dt="2024-09-15T09:54:09.907" v="2544" actId="47"/>
        <pc:sldMkLst>
          <pc:docMk/>
          <pc:sldMk cId="2949882261" sldId="260"/>
        </pc:sldMkLst>
        <pc:spChg chg="mod">
          <ac:chgData name="Fraser Soet (22709315)" userId="c7249390-7da0-498f-9f82-fec118cc2b7b" providerId="ADAL" clId="{75733F7E-99C0-484F-8E20-164B08F59725}" dt="2024-09-15T06:32:23.550" v="54" actId="255"/>
          <ac:spMkLst>
            <pc:docMk/>
            <pc:sldMk cId="2949882261" sldId="260"/>
            <ac:spMk id="2" creationId="{A606824D-40FB-024E-8BC4-A03C2617356E}"/>
          </ac:spMkLst>
        </pc:spChg>
        <pc:spChg chg="mod">
          <ac:chgData name="Fraser Soet (22709315)" userId="c7249390-7da0-498f-9f82-fec118cc2b7b" providerId="ADAL" clId="{75733F7E-99C0-484F-8E20-164B08F59725}" dt="2024-09-15T06:44:29.295" v="753" actId="27636"/>
          <ac:spMkLst>
            <pc:docMk/>
            <pc:sldMk cId="2949882261" sldId="260"/>
            <ac:spMk id="3" creationId="{053006A2-DEFF-5E87-62CB-45F92F6B92C7}"/>
          </ac:spMkLst>
        </pc:spChg>
        <pc:spChg chg="mod">
          <ac:chgData name="Fraser Soet (22709315)" userId="c7249390-7da0-498f-9f82-fec118cc2b7b" providerId="ADAL" clId="{75733F7E-99C0-484F-8E20-164B08F59725}" dt="2024-09-15T06:32:23.550" v="54" actId="255"/>
          <ac:spMkLst>
            <pc:docMk/>
            <pc:sldMk cId="2949882261" sldId="260"/>
            <ac:spMk id="4" creationId="{1C49DE38-703C-2BAC-A14A-83126698C76D}"/>
          </ac:spMkLst>
        </pc:spChg>
        <pc:spChg chg="mod">
          <ac:chgData name="Fraser Soet (22709315)" userId="c7249390-7da0-498f-9f82-fec118cc2b7b" providerId="ADAL" clId="{75733F7E-99C0-484F-8E20-164B08F59725}" dt="2024-09-15T06:33:03.081" v="63" actId="20577"/>
          <ac:spMkLst>
            <pc:docMk/>
            <pc:sldMk cId="2949882261" sldId="260"/>
            <ac:spMk id="5" creationId="{4275838C-10D8-6B5A-9875-705EF71F44C3}"/>
          </ac:spMkLst>
        </pc:spChg>
        <pc:cxnChg chg="add mod">
          <ac:chgData name="Fraser Soet (22709315)" userId="c7249390-7da0-498f-9f82-fec118cc2b7b" providerId="ADAL" clId="{75733F7E-99C0-484F-8E20-164B08F59725}" dt="2024-09-15T06:51:31.941" v="767" actId="1582"/>
          <ac:cxnSpMkLst>
            <pc:docMk/>
            <pc:sldMk cId="2949882261" sldId="260"/>
            <ac:cxnSpMk id="7" creationId="{61C39A2F-710F-50CC-CD5E-4983B44E7FC5}"/>
          </ac:cxnSpMkLst>
        </pc:cxnChg>
      </pc:sldChg>
      <pc:sldChg chg="modSp del mod setBg">
        <pc:chgData name="Fraser Soet (22709315)" userId="c7249390-7da0-498f-9f82-fec118cc2b7b" providerId="ADAL" clId="{75733F7E-99C0-484F-8E20-164B08F59725}" dt="2024-09-15T10:24:42.211" v="2949" actId="47"/>
        <pc:sldMkLst>
          <pc:docMk/>
          <pc:sldMk cId="188119352" sldId="261"/>
        </pc:sldMkLst>
        <pc:spChg chg="mod">
          <ac:chgData name="Fraser Soet (22709315)" userId="c7249390-7da0-498f-9f82-fec118cc2b7b" providerId="ADAL" clId="{75733F7E-99C0-484F-8E20-164B08F59725}" dt="2024-09-15T06:32:55.215" v="58" actId="1076"/>
          <ac:spMkLst>
            <pc:docMk/>
            <pc:sldMk cId="188119352" sldId="261"/>
            <ac:spMk id="5" creationId="{5082EE6E-8C11-6212-BF34-8B0FAECC2174}"/>
          </ac:spMkLst>
        </pc:spChg>
      </pc:sldChg>
      <pc:sldChg chg="add del setBg">
        <pc:chgData name="Fraser Soet (22709315)" userId="c7249390-7da0-498f-9f82-fec118cc2b7b" providerId="ADAL" clId="{75733F7E-99C0-484F-8E20-164B08F59725}" dt="2024-09-15T10:42:23.645" v="2987" actId="47"/>
        <pc:sldMkLst>
          <pc:docMk/>
          <pc:sldMk cId="807848627" sldId="262"/>
        </pc:sldMkLst>
      </pc:sldChg>
      <pc:sldChg chg="modSp del mod ord modTransition setBg">
        <pc:chgData name="Fraser Soet (22709315)" userId="c7249390-7da0-498f-9f82-fec118cc2b7b" providerId="ADAL" clId="{75733F7E-99C0-484F-8E20-164B08F59725}" dt="2024-09-16T14:01:08.861" v="10087" actId="2696"/>
        <pc:sldMkLst>
          <pc:docMk/>
          <pc:sldMk cId="857316018" sldId="263"/>
        </pc:sldMkLst>
        <pc:spChg chg="mod">
          <ac:chgData name="Fraser Soet (22709315)" userId="c7249390-7da0-498f-9f82-fec118cc2b7b" providerId="ADAL" clId="{75733F7E-99C0-484F-8E20-164B08F59725}" dt="2024-09-16T10:52:31.064" v="7794" actId="113"/>
          <ac:spMkLst>
            <pc:docMk/>
            <pc:sldMk cId="857316018" sldId="263"/>
            <ac:spMk id="2" creationId="{55E082B4-B324-FB57-54DA-F657D7A736DC}"/>
          </ac:spMkLst>
        </pc:spChg>
        <pc:spChg chg="mod">
          <ac:chgData name="Fraser Soet (22709315)" userId="c7249390-7da0-498f-9f82-fec118cc2b7b" providerId="ADAL" clId="{75733F7E-99C0-484F-8E20-164B08F59725}" dt="2024-09-16T05:33:46.395" v="4631" actId="2711"/>
          <ac:spMkLst>
            <pc:docMk/>
            <pc:sldMk cId="857316018" sldId="263"/>
            <ac:spMk id="3" creationId="{E0005683-B198-47BD-70F0-1332F8B30C5D}"/>
          </ac:spMkLst>
        </pc:spChg>
      </pc:sldChg>
      <pc:sldChg chg="addSp delSp modSp add mod ord modTransition setBg modAnim modNotesTx">
        <pc:chgData name="Fraser Soet (22709315)" userId="c7249390-7da0-498f-9f82-fec118cc2b7b" providerId="ADAL" clId="{75733F7E-99C0-484F-8E20-164B08F59725}" dt="2024-09-16T17:20:06.169" v="17244" actId="2711"/>
        <pc:sldMkLst>
          <pc:docMk/>
          <pc:sldMk cId="1777561365" sldId="263"/>
        </pc:sldMkLst>
        <pc:spChg chg="mod">
          <ac:chgData name="Fraser Soet (22709315)" userId="c7249390-7da0-498f-9f82-fec118cc2b7b" providerId="ADAL" clId="{75733F7E-99C0-484F-8E20-164B08F59725}" dt="2024-09-16T17:20:06.169" v="17244" actId="2711"/>
          <ac:spMkLst>
            <pc:docMk/>
            <pc:sldMk cId="1777561365" sldId="263"/>
            <ac:spMk id="2" creationId="{55E082B4-B324-FB57-54DA-F657D7A736DC}"/>
          </ac:spMkLst>
        </pc:spChg>
        <pc:spChg chg="mod">
          <ac:chgData name="Fraser Soet (22709315)" userId="c7249390-7da0-498f-9f82-fec118cc2b7b" providerId="ADAL" clId="{75733F7E-99C0-484F-8E20-164B08F59725}" dt="2024-09-16T17:20:06.169" v="17244" actId="2711"/>
          <ac:spMkLst>
            <pc:docMk/>
            <pc:sldMk cId="1777561365" sldId="263"/>
            <ac:spMk id="3" creationId="{E0005683-B198-47BD-70F0-1332F8B30C5D}"/>
          </ac:spMkLst>
        </pc:spChg>
        <pc:spChg chg="add mod">
          <ac:chgData name="Fraser Soet (22709315)" userId="c7249390-7da0-498f-9f82-fec118cc2b7b" providerId="ADAL" clId="{75733F7E-99C0-484F-8E20-164B08F59725}" dt="2024-09-16T14:05:01.950" v="10136" actId="571"/>
          <ac:spMkLst>
            <pc:docMk/>
            <pc:sldMk cId="1777561365" sldId="263"/>
            <ac:spMk id="6" creationId="{8CC918A2-C677-3800-F1AB-C68209E9CFC6}"/>
          </ac:spMkLst>
        </pc:spChg>
        <pc:spChg chg="add mod">
          <ac:chgData name="Fraser Soet (22709315)" userId="c7249390-7da0-498f-9f82-fec118cc2b7b" providerId="ADAL" clId="{75733F7E-99C0-484F-8E20-164B08F59725}" dt="2024-09-16T14:05:01.950" v="10136" actId="571"/>
          <ac:spMkLst>
            <pc:docMk/>
            <pc:sldMk cId="1777561365" sldId="263"/>
            <ac:spMk id="7" creationId="{D8839401-B568-8FAA-B17D-629C141A4DF3}"/>
          </ac:spMkLst>
        </pc:spChg>
        <pc:spChg chg="add mod">
          <ac:chgData name="Fraser Soet (22709315)" userId="c7249390-7da0-498f-9f82-fec118cc2b7b" providerId="ADAL" clId="{75733F7E-99C0-484F-8E20-164B08F59725}" dt="2024-09-16T17:20:06.169" v="17244" actId="2711"/>
          <ac:spMkLst>
            <pc:docMk/>
            <pc:sldMk cId="1777561365" sldId="263"/>
            <ac:spMk id="13" creationId="{7717D59E-8C3A-34B3-EEB3-93A0BB89317C}"/>
          </ac:spMkLst>
        </pc:spChg>
        <pc:spChg chg="add mod">
          <ac:chgData name="Fraser Soet (22709315)" userId="c7249390-7da0-498f-9f82-fec118cc2b7b" providerId="ADAL" clId="{75733F7E-99C0-484F-8E20-164B08F59725}" dt="2024-09-16T17:20:06.169" v="17244" actId="2711"/>
          <ac:spMkLst>
            <pc:docMk/>
            <pc:sldMk cId="1777561365" sldId="263"/>
            <ac:spMk id="14" creationId="{396AE533-50E4-2220-E62F-C277162341B6}"/>
          </ac:spMkLst>
        </pc:spChg>
        <pc:spChg chg="add mod">
          <ac:chgData name="Fraser Soet (22709315)" userId="c7249390-7da0-498f-9f82-fec118cc2b7b" providerId="ADAL" clId="{75733F7E-99C0-484F-8E20-164B08F59725}" dt="2024-09-16T17:20:06.169" v="17244" actId="2711"/>
          <ac:spMkLst>
            <pc:docMk/>
            <pc:sldMk cId="1777561365" sldId="263"/>
            <ac:spMk id="15" creationId="{5B9055A1-D653-EBA7-16B6-E1AC4116C87C}"/>
          </ac:spMkLst>
        </pc:spChg>
        <pc:spChg chg="add mod">
          <ac:chgData name="Fraser Soet (22709315)" userId="c7249390-7da0-498f-9f82-fec118cc2b7b" providerId="ADAL" clId="{75733F7E-99C0-484F-8E20-164B08F59725}" dt="2024-09-16T17:09:18.159" v="16635"/>
          <ac:spMkLst>
            <pc:docMk/>
            <pc:sldMk cId="1777561365" sldId="263"/>
            <ac:spMk id="20" creationId="{BE9739BA-DF1E-ACCB-2D5D-CA2A5AD59D4E}"/>
          </ac:spMkLst>
        </pc:spChg>
        <pc:spChg chg="add mod">
          <ac:chgData name="Fraser Soet (22709315)" userId="c7249390-7da0-498f-9f82-fec118cc2b7b" providerId="ADAL" clId="{75733F7E-99C0-484F-8E20-164B08F59725}" dt="2024-09-16T17:20:06.169" v="17244" actId="2711"/>
          <ac:spMkLst>
            <pc:docMk/>
            <pc:sldMk cId="1777561365" sldId="263"/>
            <ac:spMk id="21" creationId="{A7BFE0B4-7843-1149-172D-83275DAAB533}"/>
          </ac:spMkLst>
        </pc:spChg>
        <pc:grpChg chg="add mod">
          <ac:chgData name="Fraser Soet (22709315)" userId="c7249390-7da0-498f-9f82-fec118cc2b7b" providerId="ADAL" clId="{75733F7E-99C0-484F-8E20-164B08F59725}" dt="2024-09-16T14:22:00.734" v="11178" actId="164"/>
          <ac:grpSpMkLst>
            <pc:docMk/>
            <pc:sldMk cId="1777561365" sldId="263"/>
            <ac:grpSpMk id="18" creationId="{9A2EA91A-676C-F65F-C116-6098AFDCA089}"/>
          </ac:grpSpMkLst>
        </pc:grpChg>
        <pc:picChg chg="add mod modCrop">
          <ac:chgData name="Fraser Soet (22709315)" userId="c7249390-7da0-498f-9f82-fec118cc2b7b" providerId="ADAL" clId="{75733F7E-99C0-484F-8E20-164B08F59725}" dt="2024-09-16T14:32:20.818" v="11688" actId="1582"/>
          <ac:picMkLst>
            <pc:docMk/>
            <pc:sldMk cId="1777561365" sldId="263"/>
            <ac:picMk id="5" creationId="{95912F88-07FA-E29F-B238-ABFC91EC2A88}"/>
          </ac:picMkLst>
        </pc:picChg>
        <pc:picChg chg="add mod">
          <ac:chgData name="Fraser Soet (22709315)" userId="c7249390-7da0-498f-9f82-fec118cc2b7b" providerId="ADAL" clId="{75733F7E-99C0-484F-8E20-164B08F59725}" dt="2024-09-16T14:05:01.950" v="10136" actId="571"/>
          <ac:picMkLst>
            <pc:docMk/>
            <pc:sldMk cId="1777561365" sldId="263"/>
            <ac:picMk id="8" creationId="{A433D495-8EA9-D381-ADC0-E9E56F4B8F9B}"/>
          </ac:picMkLst>
        </pc:picChg>
        <pc:picChg chg="add del mod">
          <ac:chgData name="Fraser Soet (22709315)" userId="c7249390-7da0-498f-9f82-fec118cc2b7b" providerId="ADAL" clId="{75733F7E-99C0-484F-8E20-164B08F59725}" dt="2024-09-16T14:14:49.444" v="10909" actId="478"/>
          <ac:picMkLst>
            <pc:docMk/>
            <pc:sldMk cId="1777561365" sldId="263"/>
            <ac:picMk id="10" creationId="{E8DC8D73-AB71-4B09-5C1E-AA3C0EEB1EB3}"/>
          </ac:picMkLst>
        </pc:picChg>
        <pc:picChg chg="add del mod">
          <ac:chgData name="Fraser Soet (22709315)" userId="c7249390-7da0-498f-9f82-fec118cc2b7b" providerId="ADAL" clId="{75733F7E-99C0-484F-8E20-164B08F59725}" dt="2024-09-16T14:18:28.673" v="11044" actId="478"/>
          <ac:picMkLst>
            <pc:docMk/>
            <pc:sldMk cId="1777561365" sldId="263"/>
            <ac:picMk id="12" creationId="{7893599D-E840-B4F5-490B-276549C3C252}"/>
          </ac:picMkLst>
        </pc:picChg>
        <pc:picChg chg="add mod modCrop">
          <ac:chgData name="Fraser Soet (22709315)" userId="c7249390-7da0-498f-9f82-fec118cc2b7b" providerId="ADAL" clId="{75733F7E-99C0-484F-8E20-164B08F59725}" dt="2024-09-16T14:22:00.734" v="11178" actId="164"/>
          <ac:picMkLst>
            <pc:docMk/>
            <pc:sldMk cId="1777561365" sldId="263"/>
            <ac:picMk id="17" creationId="{5378158A-05AD-33F6-5C0D-E9006C9A401A}"/>
          </ac:picMkLst>
        </pc:picChg>
      </pc:sldChg>
      <pc:sldChg chg="del setBg">
        <pc:chgData name="Fraser Soet (22709315)" userId="c7249390-7da0-498f-9f82-fec118cc2b7b" providerId="ADAL" clId="{75733F7E-99C0-484F-8E20-164B08F59725}" dt="2024-09-15T10:24:48.724" v="2950" actId="47"/>
        <pc:sldMkLst>
          <pc:docMk/>
          <pc:sldMk cId="1962240267" sldId="264"/>
        </pc:sldMkLst>
      </pc:sldChg>
      <pc:sldChg chg="del setBg">
        <pc:chgData name="Fraser Soet (22709315)" userId="c7249390-7da0-498f-9f82-fec118cc2b7b" providerId="ADAL" clId="{75733F7E-99C0-484F-8E20-164B08F59725}" dt="2024-09-15T10:24:54.439" v="2953" actId="47"/>
        <pc:sldMkLst>
          <pc:docMk/>
          <pc:sldMk cId="1500495215" sldId="265"/>
        </pc:sldMkLst>
      </pc:sldChg>
      <pc:sldChg chg="addSp delSp modSp mod ord modTransition setBg addAnim delAnim modAnim modNotesTx">
        <pc:chgData name="Fraser Soet (22709315)" userId="c7249390-7da0-498f-9f82-fec118cc2b7b" providerId="ADAL" clId="{75733F7E-99C0-484F-8E20-164B08F59725}" dt="2024-09-16T17:20:16.674" v="17246" actId="2711"/>
        <pc:sldMkLst>
          <pc:docMk/>
          <pc:sldMk cId="810988343" sldId="266"/>
        </pc:sldMkLst>
        <pc:spChg chg="mod">
          <ac:chgData name="Fraser Soet (22709315)" userId="c7249390-7da0-498f-9f82-fec118cc2b7b" providerId="ADAL" clId="{75733F7E-99C0-484F-8E20-164B08F59725}" dt="2024-09-16T17:20:16.674" v="17246" actId="2711"/>
          <ac:spMkLst>
            <pc:docMk/>
            <pc:sldMk cId="810988343" sldId="266"/>
            <ac:spMk id="2" creationId="{461BA215-1C0B-4CD3-1812-206AE4D7C144}"/>
          </ac:spMkLst>
        </pc:spChg>
        <pc:spChg chg="add del mod">
          <ac:chgData name="Fraser Soet (22709315)" userId="c7249390-7da0-498f-9f82-fec118cc2b7b" providerId="ADAL" clId="{75733F7E-99C0-484F-8E20-164B08F59725}" dt="2024-09-16T17:20:16.674" v="17246" actId="2711"/>
          <ac:spMkLst>
            <pc:docMk/>
            <pc:sldMk cId="810988343" sldId="266"/>
            <ac:spMk id="3" creationId="{0C15E16E-6E54-49A1-A6C9-32A3BBD13DCA}"/>
          </ac:spMkLst>
        </pc:spChg>
        <pc:spChg chg="add del mod">
          <ac:chgData name="Fraser Soet (22709315)" userId="c7249390-7da0-498f-9f82-fec118cc2b7b" providerId="ADAL" clId="{75733F7E-99C0-484F-8E20-164B08F59725}" dt="2024-09-16T15:43:52.293" v="13222" actId="478"/>
          <ac:spMkLst>
            <pc:docMk/>
            <pc:sldMk cId="810988343" sldId="266"/>
            <ac:spMk id="5" creationId="{0FE21D6F-543D-6386-9564-4557153CC521}"/>
          </ac:spMkLst>
        </pc:spChg>
        <pc:spChg chg="add mod">
          <ac:chgData name="Fraser Soet (22709315)" userId="c7249390-7da0-498f-9f82-fec118cc2b7b" providerId="ADAL" clId="{75733F7E-99C0-484F-8E20-164B08F59725}" dt="2024-09-16T17:09:20.452" v="16637"/>
          <ac:spMkLst>
            <pc:docMk/>
            <pc:sldMk cId="810988343" sldId="266"/>
            <ac:spMk id="7" creationId="{8F2CFDF3-CBB4-2F18-5739-38976F4D6ADF}"/>
          </ac:spMkLst>
        </pc:spChg>
        <pc:spChg chg="add mod">
          <ac:chgData name="Fraser Soet (22709315)" userId="c7249390-7da0-498f-9f82-fec118cc2b7b" providerId="ADAL" clId="{75733F7E-99C0-484F-8E20-164B08F59725}" dt="2024-09-16T17:20:16.674" v="17246" actId="2711"/>
          <ac:spMkLst>
            <pc:docMk/>
            <pc:sldMk cId="810988343" sldId="266"/>
            <ac:spMk id="9" creationId="{34221020-51DA-23F5-6526-F2B4C1F5C8BB}"/>
          </ac:spMkLst>
        </pc:spChg>
        <pc:picChg chg="del mod">
          <ac:chgData name="Fraser Soet (22709315)" userId="c7249390-7da0-498f-9f82-fec118cc2b7b" providerId="ADAL" clId="{75733F7E-99C0-484F-8E20-164B08F59725}" dt="2024-09-16T15:43:14.242" v="13194" actId="478"/>
          <ac:picMkLst>
            <pc:docMk/>
            <pc:sldMk cId="810988343" sldId="266"/>
            <ac:picMk id="8" creationId="{64481A81-215A-F407-EBC3-145734D46381}"/>
          </ac:picMkLst>
        </pc:picChg>
      </pc:sldChg>
      <pc:sldChg chg="modSp add mod ord modTransition setBg">
        <pc:chgData name="Fraser Soet (22709315)" userId="c7249390-7da0-498f-9f82-fec118cc2b7b" providerId="ADAL" clId="{75733F7E-99C0-484F-8E20-164B08F59725}" dt="2024-09-16T16:38:40.612" v="15039"/>
        <pc:sldMkLst>
          <pc:docMk/>
          <pc:sldMk cId="202145441" sldId="267"/>
        </pc:sldMkLst>
        <pc:spChg chg="mod">
          <ac:chgData name="Fraser Soet (22709315)" userId="c7249390-7da0-498f-9f82-fec118cc2b7b" providerId="ADAL" clId="{75733F7E-99C0-484F-8E20-164B08F59725}" dt="2024-09-16T15:32:31.101" v="12884" actId="113"/>
          <ac:spMkLst>
            <pc:docMk/>
            <pc:sldMk cId="202145441" sldId="267"/>
            <ac:spMk id="2" creationId="{EC95A6A3-3FC6-7580-8B91-5743D19EDD91}"/>
          </ac:spMkLst>
        </pc:spChg>
        <pc:spChg chg="mod">
          <ac:chgData name="Fraser Soet (22709315)" userId="c7249390-7da0-498f-9f82-fec118cc2b7b" providerId="ADAL" clId="{75733F7E-99C0-484F-8E20-164B08F59725}" dt="2024-09-16T15:32:32.076" v="12885"/>
          <ac:spMkLst>
            <pc:docMk/>
            <pc:sldMk cId="202145441" sldId="267"/>
            <ac:spMk id="3" creationId="{199ED6E8-067A-2A02-64CD-0B4DBCF1DA2C}"/>
          </ac:spMkLst>
        </pc:spChg>
      </pc:sldChg>
      <pc:sldChg chg="del setBg">
        <pc:chgData name="Fraser Soet (22709315)" userId="c7249390-7da0-498f-9f82-fec118cc2b7b" providerId="ADAL" clId="{75733F7E-99C0-484F-8E20-164B08F59725}" dt="2024-09-15T10:42:52.290" v="2989" actId="2696"/>
        <pc:sldMkLst>
          <pc:docMk/>
          <pc:sldMk cId="4290815771" sldId="267"/>
        </pc:sldMkLst>
      </pc:sldChg>
      <pc:sldChg chg="addSp delSp modSp mod ord modTransition setBg modAnim">
        <pc:chgData name="Fraser Soet (22709315)" userId="c7249390-7da0-498f-9f82-fec118cc2b7b" providerId="ADAL" clId="{75733F7E-99C0-484F-8E20-164B08F59725}" dt="2024-09-16T17:20:21.177" v="17247" actId="2711"/>
        <pc:sldMkLst>
          <pc:docMk/>
          <pc:sldMk cId="4218867854" sldId="268"/>
        </pc:sldMkLst>
        <pc:spChg chg="del mod">
          <ac:chgData name="Fraser Soet (22709315)" userId="c7249390-7da0-498f-9f82-fec118cc2b7b" providerId="ADAL" clId="{75733F7E-99C0-484F-8E20-164B08F59725}" dt="2024-09-16T15:58:27.549" v="13352" actId="478"/>
          <ac:spMkLst>
            <pc:docMk/>
            <pc:sldMk cId="4218867854" sldId="268"/>
            <ac:spMk id="2" creationId="{D64C30AF-C25E-18EA-BB1C-C29A95CED00B}"/>
          </ac:spMkLst>
        </pc:spChg>
        <pc:spChg chg="del mod">
          <ac:chgData name="Fraser Soet (22709315)" userId="c7249390-7da0-498f-9f82-fec118cc2b7b" providerId="ADAL" clId="{75733F7E-99C0-484F-8E20-164B08F59725}" dt="2024-09-16T15:58:35.023" v="13355" actId="478"/>
          <ac:spMkLst>
            <pc:docMk/>
            <pc:sldMk cId="4218867854" sldId="268"/>
            <ac:spMk id="3" creationId="{FE6E798C-A35D-7EF2-98CC-0ED1346215CD}"/>
          </ac:spMkLst>
        </pc:spChg>
        <pc:spChg chg="add del mod">
          <ac:chgData name="Fraser Soet (22709315)" userId="c7249390-7da0-498f-9f82-fec118cc2b7b" providerId="ADAL" clId="{75733F7E-99C0-484F-8E20-164B08F59725}" dt="2024-09-16T15:58:32.754" v="13354" actId="478"/>
          <ac:spMkLst>
            <pc:docMk/>
            <pc:sldMk cId="4218867854" sldId="268"/>
            <ac:spMk id="5" creationId="{5A54AE7A-929D-711F-64E2-1B1DDEDED624}"/>
          </ac:spMkLst>
        </pc:spChg>
        <pc:spChg chg="add mod">
          <ac:chgData name="Fraser Soet (22709315)" userId="c7249390-7da0-498f-9f82-fec118cc2b7b" providerId="ADAL" clId="{75733F7E-99C0-484F-8E20-164B08F59725}" dt="2024-09-16T17:20:21.177" v="17247" actId="2711"/>
          <ac:spMkLst>
            <pc:docMk/>
            <pc:sldMk cId="4218867854" sldId="268"/>
            <ac:spMk id="6" creationId="{461BA215-1C0B-4CD3-1812-206AE4D7C144}"/>
          </ac:spMkLst>
        </pc:spChg>
        <pc:spChg chg="add mod">
          <ac:chgData name="Fraser Soet (22709315)" userId="c7249390-7da0-498f-9f82-fec118cc2b7b" providerId="ADAL" clId="{75733F7E-99C0-484F-8E20-164B08F59725}" dt="2024-09-16T17:20:21.177" v="17247" actId="2711"/>
          <ac:spMkLst>
            <pc:docMk/>
            <pc:sldMk cId="4218867854" sldId="268"/>
            <ac:spMk id="8" creationId="{AD8FBBFD-1239-A445-A4A8-BEAF9003DAE4}"/>
          </ac:spMkLst>
        </pc:spChg>
        <pc:spChg chg="add mod">
          <ac:chgData name="Fraser Soet (22709315)" userId="c7249390-7da0-498f-9f82-fec118cc2b7b" providerId="ADAL" clId="{75733F7E-99C0-484F-8E20-164B08F59725}" dt="2024-09-16T17:20:21.177" v="17247" actId="2711"/>
          <ac:spMkLst>
            <pc:docMk/>
            <pc:sldMk cId="4218867854" sldId="268"/>
            <ac:spMk id="9" creationId="{F5C8368D-4337-4717-494E-CE9104CB8D14}"/>
          </ac:spMkLst>
        </pc:spChg>
        <pc:spChg chg="add mod">
          <ac:chgData name="Fraser Soet (22709315)" userId="c7249390-7da0-498f-9f82-fec118cc2b7b" providerId="ADAL" clId="{75733F7E-99C0-484F-8E20-164B08F59725}" dt="2024-09-16T17:09:21.213" v="16638"/>
          <ac:spMkLst>
            <pc:docMk/>
            <pc:sldMk cId="4218867854" sldId="268"/>
            <ac:spMk id="11" creationId="{5E8443FA-FFFE-4244-7132-ECE15FCA201F}"/>
          </ac:spMkLst>
        </pc:spChg>
        <pc:spChg chg="add mod">
          <ac:chgData name="Fraser Soet (22709315)" userId="c7249390-7da0-498f-9f82-fec118cc2b7b" providerId="ADAL" clId="{75733F7E-99C0-484F-8E20-164B08F59725}" dt="2024-09-16T17:20:21.177" v="17247" actId="2711"/>
          <ac:spMkLst>
            <pc:docMk/>
            <pc:sldMk cId="4218867854" sldId="268"/>
            <ac:spMk id="12" creationId="{5D3379A3-22A5-6CEC-5CEE-BFAFF8D0FD14}"/>
          </ac:spMkLst>
        </pc:spChg>
        <pc:picChg chg="add mod">
          <ac:chgData name="Fraser Soet (22709315)" userId="c7249390-7da0-498f-9f82-fec118cc2b7b" providerId="ADAL" clId="{75733F7E-99C0-484F-8E20-164B08F59725}" dt="2024-09-16T15:58:28.450" v="13353"/>
          <ac:picMkLst>
            <pc:docMk/>
            <pc:sldMk cId="4218867854" sldId="268"/>
            <ac:picMk id="7" creationId="{DF6DC25A-C079-C3E2-C614-D9BB70800A3B}"/>
          </ac:picMkLst>
        </pc:picChg>
      </pc:sldChg>
      <pc:sldChg chg="modSp del mod modTransition setBg">
        <pc:chgData name="Fraser Soet (22709315)" userId="c7249390-7da0-498f-9f82-fec118cc2b7b" providerId="ADAL" clId="{75733F7E-99C0-484F-8E20-164B08F59725}" dt="2024-09-16T14:27:22.078" v="11369" actId="2696"/>
        <pc:sldMkLst>
          <pc:docMk/>
          <pc:sldMk cId="1154379921" sldId="269"/>
        </pc:sldMkLst>
        <pc:spChg chg="mod">
          <ac:chgData name="Fraser Soet (22709315)" userId="c7249390-7da0-498f-9f82-fec118cc2b7b" providerId="ADAL" clId="{75733F7E-99C0-484F-8E20-164B08F59725}" dt="2024-09-16T14:26:51.715" v="11368" actId="20577"/>
          <ac:spMkLst>
            <pc:docMk/>
            <pc:sldMk cId="1154379921" sldId="269"/>
            <ac:spMk id="2" creationId="{DBD175AC-374C-20A6-B106-2FCBDE652812}"/>
          </ac:spMkLst>
        </pc:spChg>
        <pc:spChg chg="mod">
          <ac:chgData name="Fraser Soet (22709315)" userId="c7249390-7da0-498f-9f82-fec118cc2b7b" providerId="ADAL" clId="{75733F7E-99C0-484F-8E20-164B08F59725}" dt="2024-09-16T05:33:49.737" v="4632" actId="2711"/>
          <ac:spMkLst>
            <pc:docMk/>
            <pc:sldMk cId="1154379921" sldId="269"/>
            <ac:spMk id="3" creationId="{B40B22AF-02D4-E763-046F-97BAF42DDE3C}"/>
          </ac:spMkLst>
        </pc:spChg>
      </pc:sldChg>
      <pc:sldChg chg="ad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2942398346" sldId="269"/>
        </pc:sldMkLst>
      </pc:sldChg>
      <pc:sldChg chg="addSp modSp mod ord modTransition setBg modAnim modNotesTx">
        <pc:chgData name="Fraser Soet (22709315)" userId="c7249390-7da0-498f-9f82-fec118cc2b7b" providerId="ADAL" clId="{75733F7E-99C0-484F-8E20-164B08F59725}" dt="2024-09-16T17:20:12.698" v="17245" actId="2711"/>
        <pc:sldMkLst>
          <pc:docMk/>
          <pc:sldMk cId="2306184868" sldId="270"/>
        </pc:sldMkLst>
        <pc:spChg chg="mod">
          <ac:chgData name="Fraser Soet (22709315)" userId="c7249390-7da0-498f-9f82-fec118cc2b7b" providerId="ADAL" clId="{75733F7E-99C0-484F-8E20-164B08F59725}" dt="2024-09-16T17:20:12.698" v="17245" actId="2711"/>
          <ac:spMkLst>
            <pc:docMk/>
            <pc:sldMk cId="2306184868" sldId="270"/>
            <ac:spMk id="2" creationId="{D48B4904-42E9-4333-CAB1-5D76B3DFB23D}"/>
          </ac:spMkLst>
        </pc:spChg>
        <pc:spChg chg="mod">
          <ac:chgData name="Fraser Soet (22709315)" userId="c7249390-7da0-498f-9f82-fec118cc2b7b" providerId="ADAL" clId="{75733F7E-99C0-484F-8E20-164B08F59725}" dt="2024-09-16T17:20:12.698" v="17245" actId="2711"/>
          <ac:spMkLst>
            <pc:docMk/>
            <pc:sldMk cId="2306184868" sldId="270"/>
            <ac:spMk id="3" creationId="{D57C563D-0C05-007E-F926-D847455E5436}"/>
          </ac:spMkLst>
        </pc:spChg>
        <pc:spChg chg="add mod">
          <ac:chgData name="Fraser Soet (22709315)" userId="c7249390-7da0-498f-9f82-fec118cc2b7b" providerId="ADAL" clId="{75733F7E-99C0-484F-8E20-164B08F59725}" dt="2024-09-16T17:20:12.698" v="17245" actId="2711"/>
          <ac:spMkLst>
            <pc:docMk/>
            <pc:sldMk cId="2306184868" sldId="270"/>
            <ac:spMk id="6" creationId="{DB6C7E5B-BE8B-035B-930E-1F8342AD388F}"/>
          </ac:spMkLst>
        </pc:spChg>
        <pc:spChg chg="add mod">
          <ac:chgData name="Fraser Soet (22709315)" userId="c7249390-7da0-498f-9f82-fec118cc2b7b" providerId="ADAL" clId="{75733F7E-99C0-484F-8E20-164B08F59725}" dt="2024-09-16T17:20:12.698" v="17245" actId="2711"/>
          <ac:spMkLst>
            <pc:docMk/>
            <pc:sldMk cId="2306184868" sldId="270"/>
            <ac:spMk id="7" creationId="{FFF043DA-9A04-5095-337C-790AA1937028}"/>
          </ac:spMkLst>
        </pc:spChg>
        <pc:spChg chg="add mod">
          <ac:chgData name="Fraser Soet (22709315)" userId="c7249390-7da0-498f-9f82-fec118cc2b7b" providerId="ADAL" clId="{75733F7E-99C0-484F-8E20-164B08F59725}" dt="2024-09-16T17:09:18.832" v="16636"/>
          <ac:spMkLst>
            <pc:docMk/>
            <pc:sldMk cId="2306184868" sldId="270"/>
            <ac:spMk id="9" creationId="{CDFFD1E6-485C-7D72-DCD5-B4B9F9708F73}"/>
          </ac:spMkLst>
        </pc:spChg>
        <pc:spChg chg="add mod">
          <ac:chgData name="Fraser Soet (22709315)" userId="c7249390-7da0-498f-9f82-fec118cc2b7b" providerId="ADAL" clId="{75733F7E-99C0-484F-8E20-164B08F59725}" dt="2024-09-16T17:20:12.698" v="17245" actId="2711"/>
          <ac:spMkLst>
            <pc:docMk/>
            <pc:sldMk cId="2306184868" sldId="270"/>
            <ac:spMk id="10" creationId="{96D02D52-28FC-AD67-B11A-FF94982B0B26}"/>
          </ac:spMkLst>
        </pc:spChg>
        <pc:picChg chg="add mod">
          <ac:chgData name="Fraser Soet (22709315)" userId="c7249390-7da0-498f-9f82-fec118cc2b7b" providerId="ADAL" clId="{75733F7E-99C0-484F-8E20-164B08F59725}" dt="2024-09-16T14:32:28.748" v="11689" actId="1076"/>
          <ac:picMkLst>
            <pc:docMk/>
            <pc:sldMk cId="2306184868" sldId="270"/>
            <ac:picMk id="5" creationId="{3B0A3714-B258-5B95-C31C-0080EFF00EBD}"/>
          </ac:picMkLst>
        </pc:picChg>
      </pc:sldChg>
      <pc:sldChg chg="modSp del mod setBg">
        <pc:chgData name="Fraser Soet (22709315)" userId="c7249390-7da0-498f-9f82-fec118cc2b7b" providerId="ADAL" clId="{75733F7E-99C0-484F-8E20-164B08F59725}" dt="2024-09-16T08:45:45.286" v="6576" actId="47"/>
        <pc:sldMkLst>
          <pc:docMk/>
          <pc:sldMk cId="2970246052" sldId="271"/>
        </pc:sldMkLst>
        <pc:spChg chg="mod">
          <ac:chgData name="Fraser Soet (22709315)" userId="c7249390-7da0-498f-9f82-fec118cc2b7b" providerId="ADAL" clId="{75733F7E-99C0-484F-8E20-164B08F59725}" dt="2024-09-16T05:33:59.194" v="4635" actId="2711"/>
          <ac:spMkLst>
            <pc:docMk/>
            <pc:sldMk cId="2970246052" sldId="271"/>
            <ac:spMk id="2" creationId="{7149A49A-8228-454C-0B76-028EBF5B8140}"/>
          </ac:spMkLst>
        </pc:spChg>
        <pc:spChg chg="mod">
          <ac:chgData name="Fraser Soet (22709315)" userId="c7249390-7da0-498f-9f82-fec118cc2b7b" providerId="ADAL" clId="{75733F7E-99C0-484F-8E20-164B08F59725}" dt="2024-09-16T05:33:59.194" v="4635" actId="2711"/>
          <ac:spMkLst>
            <pc:docMk/>
            <pc:sldMk cId="2970246052" sldId="271"/>
            <ac:spMk id="3" creationId="{D433B7E5-720C-5166-EB8B-7BA619347A4C}"/>
          </ac:spMkLst>
        </pc:spChg>
      </pc:sldChg>
      <pc:sldChg chg="addSp delSp modSp mod modTransition setBg modAnim modNotesTx">
        <pc:chgData name="Fraser Soet (22709315)" userId="c7249390-7da0-498f-9f82-fec118cc2b7b" providerId="ADAL" clId="{75733F7E-99C0-484F-8E20-164B08F59725}" dt="2024-09-16T17:20:30.348" v="17248" actId="2711"/>
        <pc:sldMkLst>
          <pc:docMk/>
          <pc:sldMk cId="2584962398" sldId="272"/>
        </pc:sldMkLst>
        <pc:spChg chg="mod">
          <ac:chgData name="Fraser Soet (22709315)" userId="c7249390-7da0-498f-9f82-fec118cc2b7b" providerId="ADAL" clId="{75733F7E-99C0-484F-8E20-164B08F59725}" dt="2024-09-16T17:20:30.348" v="17248" actId="2711"/>
          <ac:spMkLst>
            <pc:docMk/>
            <pc:sldMk cId="2584962398" sldId="272"/>
            <ac:spMk id="2" creationId="{0AEA6B14-5E52-E3B6-85F2-0BDCF1AE7FF0}"/>
          </ac:spMkLst>
        </pc:spChg>
        <pc:spChg chg="del mod">
          <ac:chgData name="Fraser Soet (22709315)" userId="c7249390-7da0-498f-9f82-fec118cc2b7b" providerId="ADAL" clId="{75733F7E-99C0-484F-8E20-164B08F59725}" dt="2024-09-16T15:39:40.665" v="12920" actId="478"/>
          <ac:spMkLst>
            <pc:docMk/>
            <pc:sldMk cId="2584962398" sldId="272"/>
            <ac:spMk id="3" creationId="{3F859F72-7158-DFAF-389A-CEE78D8B06C5}"/>
          </ac:spMkLst>
        </pc:spChg>
        <pc:spChg chg="add mod topLvl">
          <ac:chgData name="Fraser Soet (22709315)" userId="c7249390-7da0-498f-9f82-fec118cc2b7b" providerId="ADAL" clId="{75733F7E-99C0-484F-8E20-164B08F59725}" dt="2024-09-16T17:20:30.348" v="17248" actId="2711"/>
          <ac:spMkLst>
            <pc:docMk/>
            <pc:sldMk cId="2584962398" sldId="272"/>
            <ac:spMk id="8" creationId="{035CB2A3-AFCE-B1B2-580B-34681DFB7B18}"/>
          </ac:spMkLst>
        </pc:spChg>
        <pc:spChg chg="add mod topLvl">
          <ac:chgData name="Fraser Soet (22709315)" userId="c7249390-7da0-498f-9f82-fec118cc2b7b" providerId="ADAL" clId="{75733F7E-99C0-484F-8E20-164B08F59725}" dt="2024-09-16T17:20:30.348" v="17248" actId="2711"/>
          <ac:spMkLst>
            <pc:docMk/>
            <pc:sldMk cId="2584962398" sldId="272"/>
            <ac:spMk id="9" creationId="{75229411-F88D-C7A4-B72C-B9D8C99926D1}"/>
          </ac:spMkLst>
        </pc:spChg>
        <pc:spChg chg="add mod topLvl">
          <ac:chgData name="Fraser Soet (22709315)" userId="c7249390-7da0-498f-9f82-fec118cc2b7b" providerId="ADAL" clId="{75733F7E-99C0-484F-8E20-164B08F59725}" dt="2024-09-16T17:20:30.348" v="17248" actId="2711"/>
          <ac:spMkLst>
            <pc:docMk/>
            <pc:sldMk cId="2584962398" sldId="272"/>
            <ac:spMk id="10" creationId="{3ADC0AF8-0933-9F30-2BCB-36A26F53FE08}"/>
          </ac:spMkLst>
        </pc:spChg>
        <pc:spChg chg="add mod">
          <ac:chgData name="Fraser Soet (22709315)" userId="c7249390-7da0-498f-9f82-fec118cc2b7b" providerId="ADAL" clId="{75733F7E-99C0-484F-8E20-164B08F59725}" dt="2024-09-16T17:20:30.348" v="17248" actId="2711"/>
          <ac:spMkLst>
            <pc:docMk/>
            <pc:sldMk cId="2584962398" sldId="272"/>
            <ac:spMk id="22" creationId="{3CE010C4-917A-7DDB-4DA1-4B9B5F2E5FBE}"/>
          </ac:spMkLst>
        </pc:spChg>
        <pc:spChg chg="add mod ord">
          <ac:chgData name="Fraser Soet (22709315)" userId="c7249390-7da0-498f-9f82-fec118cc2b7b" providerId="ADAL" clId="{75733F7E-99C0-484F-8E20-164B08F59725}" dt="2024-09-16T17:20:30.348" v="17248" actId="2711"/>
          <ac:spMkLst>
            <pc:docMk/>
            <pc:sldMk cId="2584962398" sldId="272"/>
            <ac:spMk id="34" creationId="{3E282C84-BEC0-7ABC-A5AF-E2CB500824B5}"/>
          </ac:spMkLst>
        </pc:spChg>
        <pc:spChg chg="add mod">
          <ac:chgData name="Fraser Soet (22709315)" userId="c7249390-7da0-498f-9f82-fec118cc2b7b" providerId="ADAL" clId="{75733F7E-99C0-484F-8E20-164B08F59725}" dt="2024-09-16T16:08:04.734" v="14341"/>
          <ac:spMkLst>
            <pc:docMk/>
            <pc:sldMk cId="2584962398" sldId="272"/>
            <ac:spMk id="35" creationId="{E94B8A1C-FCBB-29D2-41CC-4F5E842CD2ED}"/>
          </ac:spMkLst>
        </pc:spChg>
        <pc:spChg chg="add mod">
          <ac:chgData name="Fraser Soet (22709315)" userId="c7249390-7da0-498f-9f82-fec118cc2b7b" providerId="ADAL" clId="{75733F7E-99C0-484F-8E20-164B08F59725}" dt="2024-09-16T17:20:30.348" v="17248" actId="2711"/>
          <ac:spMkLst>
            <pc:docMk/>
            <pc:sldMk cId="2584962398" sldId="272"/>
            <ac:spMk id="36" creationId="{B675D560-E811-759C-F690-76D76C723365}"/>
          </ac:spMkLst>
        </pc:spChg>
        <pc:spChg chg="add mod">
          <ac:chgData name="Fraser Soet (22709315)" userId="c7249390-7da0-498f-9f82-fec118cc2b7b" providerId="ADAL" clId="{75733F7E-99C0-484F-8E20-164B08F59725}" dt="2024-09-16T17:09:23.907" v="16641"/>
          <ac:spMkLst>
            <pc:docMk/>
            <pc:sldMk cId="2584962398" sldId="272"/>
            <ac:spMk id="39" creationId="{76E644C7-47E6-20C5-29F0-139C00C3FDE8}"/>
          </ac:spMkLst>
        </pc:spChg>
        <pc:spChg chg="add mod">
          <ac:chgData name="Fraser Soet (22709315)" userId="c7249390-7da0-498f-9f82-fec118cc2b7b" providerId="ADAL" clId="{75733F7E-99C0-484F-8E20-164B08F59725}" dt="2024-09-16T17:20:30.348" v="17248" actId="2711"/>
          <ac:spMkLst>
            <pc:docMk/>
            <pc:sldMk cId="2584962398" sldId="272"/>
            <ac:spMk id="40" creationId="{E31C8195-FF90-DB65-0B24-F6D739B7B444}"/>
          </ac:spMkLst>
        </pc:spChg>
        <pc:grpChg chg="add del mod">
          <ac:chgData name="Fraser Soet (22709315)" userId="c7249390-7da0-498f-9f82-fec118cc2b7b" providerId="ADAL" clId="{75733F7E-99C0-484F-8E20-164B08F59725}" dt="2024-09-16T09:11:46.265" v="6891" actId="165"/>
          <ac:grpSpMkLst>
            <pc:docMk/>
            <pc:sldMk cId="2584962398" sldId="272"/>
            <ac:grpSpMk id="21" creationId="{34B880FD-C82D-CE97-E490-7EC81E6B5018}"/>
          </ac:grpSpMkLst>
        </pc:grpChg>
        <pc:grpChg chg="add mod">
          <ac:chgData name="Fraser Soet (22709315)" userId="c7249390-7da0-498f-9f82-fec118cc2b7b" providerId="ADAL" clId="{75733F7E-99C0-484F-8E20-164B08F59725}" dt="2024-09-16T09:12:22.128" v="6919" actId="1076"/>
          <ac:grpSpMkLst>
            <pc:docMk/>
            <pc:sldMk cId="2584962398" sldId="272"/>
            <ac:grpSpMk id="27" creationId="{5BD8096A-2E70-D4B2-C334-54463D22AFAD}"/>
          </ac:grpSpMkLst>
        </pc:grpChg>
        <pc:picChg chg="add mod topLvl">
          <ac:chgData name="Fraser Soet (22709315)" userId="c7249390-7da0-498f-9f82-fec118cc2b7b" providerId="ADAL" clId="{75733F7E-99C0-484F-8E20-164B08F59725}" dt="2024-09-16T15:39:32.187" v="12919" actId="1582"/>
          <ac:picMkLst>
            <pc:docMk/>
            <pc:sldMk cId="2584962398" sldId="272"/>
            <ac:picMk id="7" creationId="{14029660-4C2C-7020-3515-FE234D4BF3FF}"/>
          </ac:picMkLst>
        </pc:picChg>
        <pc:cxnChg chg="add mod topLvl">
          <ac:chgData name="Fraser Soet (22709315)" userId="c7249390-7da0-498f-9f82-fec118cc2b7b" providerId="ADAL" clId="{75733F7E-99C0-484F-8E20-164B08F59725}" dt="2024-09-16T15:39:18.618" v="12917" actId="1582"/>
          <ac:cxnSpMkLst>
            <pc:docMk/>
            <pc:sldMk cId="2584962398" sldId="272"/>
            <ac:cxnSpMk id="12" creationId="{C54C9060-A8E0-BF2E-7B05-C099131A126E}"/>
          </ac:cxnSpMkLst>
        </pc:cxnChg>
        <pc:cxnChg chg="add mod topLvl">
          <ac:chgData name="Fraser Soet (22709315)" userId="c7249390-7da0-498f-9f82-fec118cc2b7b" providerId="ADAL" clId="{75733F7E-99C0-484F-8E20-164B08F59725}" dt="2024-09-16T16:08:29.205" v="14349" actId="14100"/>
          <ac:cxnSpMkLst>
            <pc:docMk/>
            <pc:sldMk cId="2584962398" sldId="272"/>
            <ac:cxnSpMk id="13" creationId="{44B56BEF-E69E-5BD0-03B2-DF83A27C8F66}"/>
          </ac:cxnSpMkLst>
        </pc:cxnChg>
        <pc:cxnChg chg="add mod topLvl">
          <ac:chgData name="Fraser Soet (22709315)" userId="c7249390-7da0-498f-9f82-fec118cc2b7b" providerId="ADAL" clId="{75733F7E-99C0-484F-8E20-164B08F59725}" dt="2024-09-16T15:39:18.618" v="12917" actId="1582"/>
          <ac:cxnSpMkLst>
            <pc:docMk/>
            <pc:sldMk cId="2584962398" sldId="272"/>
            <ac:cxnSpMk id="14" creationId="{EC59248C-049B-F460-7C16-3510D2B357D7}"/>
          </ac:cxnSpMkLst>
        </pc:cxnChg>
        <pc:cxnChg chg="add mod">
          <ac:chgData name="Fraser Soet (22709315)" userId="c7249390-7da0-498f-9f82-fec118cc2b7b" providerId="ADAL" clId="{75733F7E-99C0-484F-8E20-164B08F59725}" dt="2024-09-16T15:39:18.618" v="12917" actId="1582"/>
          <ac:cxnSpMkLst>
            <pc:docMk/>
            <pc:sldMk cId="2584962398" sldId="272"/>
            <ac:cxnSpMk id="23" creationId="{358831FF-F76B-0BE5-81F1-3AE3CC24620E}"/>
          </ac:cxnSpMkLst>
        </pc:cxnChg>
      </pc:sldChg>
      <pc:sldChg chg="del setBg">
        <pc:chgData name="Fraser Soet (22709315)" userId="c7249390-7da0-498f-9f82-fec118cc2b7b" providerId="ADAL" clId="{75733F7E-99C0-484F-8E20-164B08F59725}" dt="2024-09-15T13:17:54.643" v="3593" actId="2696"/>
        <pc:sldMkLst>
          <pc:docMk/>
          <pc:sldMk cId="3022039636" sldId="273"/>
        </pc:sldMkLst>
      </pc:sldChg>
      <pc:sldChg chg="ad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3373805101" sldId="273"/>
        </pc:sldMkLst>
      </pc:sldChg>
      <pc:sldChg chg="del ord setBg">
        <pc:chgData name="Fraser Soet (22709315)" userId="c7249390-7da0-498f-9f82-fec118cc2b7b" providerId="ADAL" clId="{75733F7E-99C0-484F-8E20-164B08F59725}" dt="2024-09-16T04:38:25.313" v="4046" actId="2696"/>
        <pc:sldMkLst>
          <pc:docMk/>
          <pc:sldMk cId="114390506" sldId="274"/>
        </pc:sldMkLst>
      </pc:sldChg>
      <pc:sldChg chg="add modTransition setBg modNotesTx">
        <pc:chgData name="Fraser Soet (22709315)" userId="c7249390-7da0-498f-9f82-fec118cc2b7b" providerId="ADAL" clId="{75733F7E-99C0-484F-8E20-164B08F59725}" dt="2024-09-16T16:29:23.108" v="14560"/>
        <pc:sldMkLst>
          <pc:docMk/>
          <pc:sldMk cId="577493595" sldId="274"/>
        </pc:sldMkLst>
      </pc:sldChg>
      <pc:sldChg chg="modSp del mod setBg">
        <pc:chgData name="Fraser Soet (22709315)" userId="c7249390-7da0-498f-9f82-fec118cc2b7b" providerId="ADAL" clId="{75733F7E-99C0-484F-8E20-164B08F59725}" dt="2024-09-16T09:13:27.996" v="7010" actId="47"/>
        <pc:sldMkLst>
          <pc:docMk/>
          <pc:sldMk cId="1408130194" sldId="275"/>
        </pc:sldMkLst>
        <pc:spChg chg="mod">
          <ac:chgData name="Fraser Soet (22709315)" userId="c7249390-7da0-498f-9f82-fec118cc2b7b" providerId="ADAL" clId="{75733F7E-99C0-484F-8E20-164B08F59725}" dt="2024-09-16T05:34:31.463" v="4643" actId="2711"/>
          <ac:spMkLst>
            <pc:docMk/>
            <pc:sldMk cId="1408130194" sldId="275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05:34:31.463" v="4643" actId="2711"/>
          <ac:spMkLst>
            <pc:docMk/>
            <pc:sldMk cId="1408130194" sldId="275"/>
            <ac:spMk id="3" creationId="{3F859F72-7158-DFAF-389A-CEE78D8B06C5}"/>
          </ac:spMkLst>
        </pc:spChg>
      </pc:sldChg>
      <pc:sldChg chg="addSp delSp modSp add del mod setBg modNotesTx">
        <pc:chgData name="Fraser Soet (22709315)" userId="c7249390-7da0-498f-9f82-fec118cc2b7b" providerId="ADAL" clId="{75733F7E-99C0-484F-8E20-164B08F59725}" dt="2024-09-16T10:51:41.441" v="7747" actId="47"/>
        <pc:sldMkLst>
          <pc:docMk/>
          <pc:sldMk cId="2927815758" sldId="276"/>
        </pc:sldMkLst>
        <pc:spChg chg="mod">
          <ac:chgData name="Fraser Soet (22709315)" userId="c7249390-7da0-498f-9f82-fec118cc2b7b" providerId="ADAL" clId="{75733F7E-99C0-484F-8E20-164B08F59725}" dt="2024-09-16T05:34:42.301" v="4647" actId="2711"/>
          <ac:spMkLst>
            <pc:docMk/>
            <pc:sldMk cId="2927815758" sldId="276"/>
            <ac:spMk id="2" creationId="{0AEA6B14-5E52-E3B6-85F2-0BDCF1AE7FF0}"/>
          </ac:spMkLst>
        </pc:spChg>
        <pc:spChg chg="del mod">
          <ac:chgData name="Fraser Soet (22709315)" userId="c7249390-7da0-498f-9f82-fec118cc2b7b" providerId="ADAL" clId="{75733F7E-99C0-484F-8E20-164B08F59725}" dt="2024-09-16T09:37:08.899" v="7288"/>
          <ac:spMkLst>
            <pc:docMk/>
            <pc:sldMk cId="2927815758" sldId="276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09:38:31.147" v="7400" actId="20577"/>
          <ac:spMkLst>
            <pc:docMk/>
            <pc:sldMk cId="2927815758" sldId="276"/>
            <ac:spMk id="6" creationId="{D39D7EFD-314B-F4D6-D43D-1723D9C80974}"/>
          </ac:spMkLst>
        </pc:spChg>
        <pc:picChg chg="add mod">
          <ac:chgData name="Fraser Soet (22709315)" userId="c7249390-7da0-498f-9f82-fec118cc2b7b" providerId="ADAL" clId="{75733F7E-99C0-484F-8E20-164B08F59725}" dt="2024-09-16T09:37:10.797" v="7290" actId="962"/>
          <ac:picMkLst>
            <pc:docMk/>
            <pc:sldMk cId="2927815758" sldId="276"/>
            <ac:picMk id="5" creationId="{331FFFE1-16CC-D4F5-16C8-2AF1DBAD0A9F}"/>
          </ac:picMkLst>
        </pc:picChg>
      </pc:sldChg>
      <pc:sldChg chg="del setBg">
        <pc:chgData name="Fraser Soet (22709315)" userId="c7249390-7da0-498f-9f82-fec118cc2b7b" providerId="ADAL" clId="{75733F7E-99C0-484F-8E20-164B08F59725}" dt="2024-09-16T04:35:15.257" v="3937" actId="47"/>
        <pc:sldMkLst>
          <pc:docMk/>
          <pc:sldMk cId="1048265584" sldId="277"/>
        </pc:sldMkLst>
      </pc:sldChg>
      <pc:sldChg chg="addSp delSp modSp add del mod ord setBg modNotesTx">
        <pc:chgData name="Fraser Soet (22709315)" userId="c7249390-7da0-498f-9f82-fec118cc2b7b" providerId="ADAL" clId="{75733F7E-99C0-484F-8E20-164B08F59725}" dt="2024-09-16T10:51:41.028" v="7745" actId="47"/>
        <pc:sldMkLst>
          <pc:docMk/>
          <pc:sldMk cId="3519743395" sldId="278"/>
        </pc:sldMkLst>
        <pc:spChg chg="del mod">
          <ac:chgData name="Fraser Soet (22709315)" userId="c7249390-7da0-498f-9f82-fec118cc2b7b" providerId="ADAL" clId="{75733F7E-99C0-484F-8E20-164B08F59725}" dt="2024-09-16T10:21:11.973" v="7554" actId="478"/>
          <ac:spMkLst>
            <pc:docMk/>
            <pc:sldMk cId="3519743395" sldId="278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09:14:11.738" v="7011" actId="21"/>
          <ac:spMkLst>
            <pc:docMk/>
            <pc:sldMk cId="3519743395" sldId="278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09:38:26.671" v="7399" actId="1076"/>
          <ac:spMkLst>
            <pc:docMk/>
            <pc:sldMk cId="3519743395" sldId="278"/>
            <ac:spMk id="6" creationId="{48EEFD6A-484B-DB76-223F-98E3B7624FD7}"/>
          </ac:spMkLst>
        </pc:spChg>
        <pc:spChg chg="add mod">
          <ac:chgData name="Fraser Soet (22709315)" userId="c7249390-7da0-498f-9f82-fec118cc2b7b" providerId="ADAL" clId="{75733F7E-99C0-484F-8E20-164B08F59725}" dt="2024-09-16T10:21:50.982" v="7556" actId="1076"/>
          <ac:spMkLst>
            <pc:docMk/>
            <pc:sldMk cId="3519743395" sldId="278"/>
            <ac:spMk id="8" creationId="{BEF303F0-3D41-B58F-74A9-63AC188C51D0}"/>
          </ac:spMkLst>
        </pc:spChg>
        <pc:picChg chg="add del mod">
          <ac:chgData name="Fraser Soet (22709315)" userId="c7249390-7da0-498f-9f82-fec118cc2b7b" providerId="ADAL" clId="{75733F7E-99C0-484F-8E20-164B08F59725}" dt="2024-09-16T10:50:54.860" v="7733" actId="478"/>
          <ac:picMkLst>
            <pc:docMk/>
            <pc:sldMk cId="3519743395" sldId="278"/>
            <ac:picMk id="5" creationId="{81AD2719-61D4-1C20-41F8-430D1A8A6E86}"/>
          </ac:picMkLst>
        </pc:picChg>
        <pc:picChg chg="add mod">
          <ac:chgData name="Fraser Soet (22709315)" userId="c7249390-7da0-498f-9f82-fec118cc2b7b" providerId="ADAL" clId="{75733F7E-99C0-484F-8E20-164B08F59725}" dt="2024-09-16T10:51:13.134" v="7738" actId="1076"/>
          <ac:picMkLst>
            <pc:docMk/>
            <pc:sldMk cId="3519743395" sldId="278"/>
            <ac:picMk id="10" creationId="{5AE06D4D-F71D-AA6A-68DC-28A12B865D30}"/>
          </ac:picMkLst>
        </pc:picChg>
      </pc:sldChg>
      <pc:sldChg chg="addSp delSp modSp add del mod modTransition setBg modNotesTx">
        <pc:chgData name="Fraser Soet (22709315)" userId="c7249390-7da0-498f-9f82-fec118cc2b7b" providerId="ADAL" clId="{75733F7E-99C0-484F-8E20-164B08F59725}" dt="2024-09-16T11:59:36.532" v="8110" actId="47"/>
        <pc:sldMkLst>
          <pc:docMk/>
          <pc:sldMk cId="4239114490" sldId="279"/>
        </pc:sldMkLst>
        <pc:spChg chg="del mod">
          <ac:chgData name="Fraser Soet (22709315)" userId="c7249390-7da0-498f-9f82-fec118cc2b7b" providerId="ADAL" clId="{75733F7E-99C0-484F-8E20-164B08F59725}" dt="2024-09-16T11:59:05.982" v="8102" actId="478"/>
          <ac:spMkLst>
            <pc:docMk/>
            <pc:sldMk cId="4239114490" sldId="279"/>
            <ac:spMk id="2" creationId="{0AEA6B14-5E52-E3B6-85F2-0BDCF1AE7FF0}"/>
          </ac:spMkLst>
        </pc:spChg>
        <pc:spChg chg="del mod">
          <ac:chgData name="Fraser Soet (22709315)" userId="c7249390-7da0-498f-9f82-fec118cc2b7b" providerId="ADAL" clId="{75733F7E-99C0-484F-8E20-164B08F59725}" dt="2024-09-16T09:41:41.637" v="7530"/>
          <ac:spMkLst>
            <pc:docMk/>
            <pc:sldMk cId="4239114490" sldId="279"/>
            <ac:spMk id="3" creationId="{3F859F72-7158-DFAF-389A-CEE78D8B06C5}"/>
          </ac:spMkLst>
        </pc:spChg>
        <pc:spChg chg="add del mod">
          <ac:chgData name="Fraser Soet (22709315)" userId="c7249390-7da0-498f-9f82-fec118cc2b7b" providerId="ADAL" clId="{75733F7E-99C0-484F-8E20-164B08F59725}" dt="2024-09-16T11:59:05.982" v="8102" actId="478"/>
          <ac:spMkLst>
            <pc:docMk/>
            <pc:sldMk cId="4239114490" sldId="279"/>
            <ac:spMk id="11" creationId="{11CCE908-2776-74C5-7CF0-867DF999709D}"/>
          </ac:spMkLst>
        </pc:spChg>
        <pc:spChg chg="add mod">
          <ac:chgData name="Fraser Soet (22709315)" userId="c7249390-7da0-498f-9f82-fec118cc2b7b" providerId="ADAL" clId="{75733F7E-99C0-484F-8E20-164B08F59725}" dt="2024-09-16T11:59:05.982" v="8102" actId="478"/>
          <ac:spMkLst>
            <pc:docMk/>
            <pc:sldMk cId="4239114490" sldId="279"/>
            <ac:spMk id="13" creationId="{F88631F9-AF01-5D73-1139-F20594A76854}"/>
          </ac:spMkLst>
        </pc:spChg>
        <pc:spChg chg="add mod">
          <ac:chgData name="Fraser Soet (22709315)" userId="c7249390-7da0-498f-9f82-fec118cc2b7b" providerId="ADAL" clId="{75733F7E-99C0-484F-8E20-164B08F59725}" dt="2024-09-16T11:59:05.982" v="8102" actId="478"/>
          <ac:spMkLst>
            <pc:docMk/>
            <pc:sldMk cId="4239114490" sldId="279"/>
            <ac:spMk id="15" creationId="{575808C8-D584-02DA-0985-5AB66ABA9F69}"/>
          </ac:spMkLst>
        </pc:spChg>
        <pc:picChg chg="add del mod">
          <ac:chgData name="Fraser Soet (22709315)" userId="c7249390-7da0-498f-9f82-fec118cc2b7b" providerId="ADAL" clId="{75733F7E-99C0-484F-8E20-164B08F59725}" dt="2024-09-16T11:59:05.982" v="8102" actId="478"/>
          <ac:picMkLst>
            <pc:docMk/>
            <pc:sldMk cId="4239114490" sldId="279"/>
            <ac:picMk id="5" creationId="{A960FE20-B896-3791-A638-98F4DA71B7F9}"/>
          </ac:picMkLst>
        </pc:picChg>
        <pc:picChg chg="add del mod ord">
          <ac:chgData name="Fraser Soet (22709315)" userId="c7249390-7da0-498f-9f82-fec118cc2b7b" providerId="ADAL" clId="{75733F7E-99C0-484F-8E20-164B08F59725}" dt="2024-09-16T11:59:04.380" v="8101" actId="21"/>
          <ac:picMkLst>
            <pc:docMk/>
            <pc:sldMk cId="4239114490" sldId="279"/>
            <ac:picMk id="10" creationId="{2B6630DB-E48F-C1CA-EC19-1BCF9E32B75F}"/>
          </ac:picMkLst>
        </pc:picChg>
        <pc:picChg chg="add del mod">
          <ac:chgData name="Fraser Soet (22709315)" userId="c7249390-7da0-498f-9f82-fec118cc2b7b" providerId="ADAL" clId="{75733F7E-99C0-484F-8E20-164B08F59725}" dt="2024-09-16T11:59:11.691" v="8105" actId="21"/>
          <ac:picMkLst>
            <pc:docMk/>
            <pc:sldMk cId="4239114490" sldId="279"/>
            <ac:picMk id="16" creationId="{2B6630DB-E48F-C1CA-EC19-1BCF9E32B75F}"/>
          </ac:picMkLst>
        </pc:picChg>
        <pc:cxnChg chg="add del">
          <ac:chgData name="Fraser Soet (22709315)" userId="c7249390-7da0-498f-9f82-fec118cc2b7b" providerId="ADAL" clId="{75733F7E-99C0-484F-8E20-164B08F59725}" dt="2024-09-16T11:59:05.982" v="8102" actId="478"/>
          <ac:cxnSpMkLst>
            <pc:docMk/>
            <pc:sldMk cId="4239114490" sldId="279"/>
            <ac:cxnSpMk id="7" creationId="{7E44AB5F-DB56-6E9A-E52B-4A601AED2F7E}"/>
          </ac:cxnSpMkLst>
        </pc:cxnChg>
        <pc:cxnChg chg="add del mod">
          <ac:chgData name="Fraser Soet (22709315)" userId="c7249390-7da0-498f-9f82-fec118cc2b7b" providerId="ADAL" clId="{75733F7E-99C0-484F-8E20-164B08F59725}" dt="2024-09-16T11:59:05.982" v="8102" actId="478"/>
          <ac:cxnSpMkLst>
            <pc:docMk/>
            <pc:sldMk cId="4239114490" sldId="279"/>
            <ac:cxnSpMk id="8" creationId="{383EFFD7-518D-F55F-57D3-8445892D1756}"/>
          </ac:cxnSpMkLst>
        </pc:cxnChg>
      </pc:sldChg>
      <pc:sldChg chg="addSp delSp modSp add del mod modTransition setBg">
        <pc:chgData name="Fraser Soet (22709315)" userId="c7249390-7da0-498f-9f82-fec118cc2b7b" providerId="ADAL" clId="{75733F7E-99C0-484F-8E20-164B08F59725}" dt="2024-09-16T12:29:26.032" v="8689" actId="2696"/>
        <pc:sldMkLst>
          <pc:docMk/>
          <pc:sldMk cId="826489105" sldId="280"/>
        </pc:sldMkLst>
        <pc:spChg chg="mod">
          <ac:chgData name="Fraser Soet (22709315)" userId="c7249390-7da0-498f-9f82-fec118cc2b7b" providerId="ADAL" clId="{75733F7E-99C0-484F-8E20-164B08F59725}" dt="2024-09-16T05:34:47.250" v="4649" actId="2711"/>
          <ac:spMkLst>
            <pc:docMk/>
            <pc:sldMk cId="826489105" sldId="280"/>
            <ac:spMk id="2" creationId="{0AEA6B14-5E52-E3B6-85F2-0BDCF1AE7FF0}"/>
          </ac:spMkLst>
        </pc:spChg>
        <pc:spChg chg="del mod">
          <ac:chgData name="Fraser Soet (22709315)" userId="c7249390-7da0-498f-9f82-fec118cc2b7b" providerId="ADAL" clId="{75733F7E-99C0-484F-8E20-164B08F59725}" dt="2024-09-16T09:41:52.843" v="7535"/>
          <ac:spMkLst>
            <pc:docMk/>
            <pc:sldMk cId="826489105" sldId="280"/>
            <ac:spMk id="3" creationId="{3F859F72-7158-DFAF-389A-CEE78D8B06C5}"/>
          </ac:spMkLst>
        </pc:spChg>
        <pc:picChg chg="add mod">
          <ac:chgData name="Fraser Soet (22709315)" userId="c7249390-7da0-498f-9f82-fec118cc2b7b" providerId="ADAL" clId="{75733F7E-99C0-484F-8E20-164B08F59725}" dt="2024-09-16T09:41:53.981" v="7536" actId="27614"/>
          <ac:picMkLst>
            <pc:docMk/>
            <pc:sldMk cId="826489105" sldId="280"/>
            <ac:picMk id="5" creationId="{4013FA0A-76B6-05E0-12E0-C6BE185C164B}"/>
          </ac:picMkLst>
        </pc:picChg>
      </pc:sldChg>
      <pc:sldChg chg="add or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4227647063" sldId="280"/>
        </pc:sldMkLst>
      </pc:sldChg>
      <pc:sldChg chg="addSp delSp modSp mod ord modTransition setBg modAnim modNotesTx">
        <pc:chgData name="Fraser Soet (22709315)" userId="c7249390-7da0-498f-9f82-fec118cc2b7b" providerId="ADAL" clId="{75733F7E-99C0-484F-8E20-164B08F59725}" dt="2024-09-16T17:20:43.223" v="17250" actId="2711"/>
        <pc:sldMkLst>
          <pc:docMk/>
          <pc:sldMk cId="3210101530" sldId="281"/>
        </pc:sldMkLst>
        <pc:spChg chg="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7" creationId="{68BA5F98-8359-16E6-05C1-6B3C404BAB50}"/>
          </ac:spMkLst>
        </pc:spChg>
        <pc:spChg chg="add 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9" creationId="{9DDF59FE-355A-188B-9F28-7B7661BC4225}"/>
          </ac:spMkLst>
        </pc:spChg>
        <pc:spChg chg="add 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13" creationId="{0C6031E8-6C7E-E1D2-F8FC-857574F831DA}"/>
          </ac:spMkLst>
        </pc:spChg>
        <pc:spChg chg="add 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28" creationId="{B23B332E-BA82-BA8B-5D8B-CC3BF22BC0E7}"/>
          </ac:spMkLst>
        </pc:spChg>
        <pc:spChg chg="add 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33" creationId="{8896B996-3A3C-544E-A706-332754FF835E}"/>
          </ac:spMkLst>
        </pc:spChg>
        <pc:spChg chg="add 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46" creationId="{7B336467-FC27-3B05-5B65-1B8BA4109647}"/>
          </ac:spMkLst>
        </pc:spChg>
        <pc:spChg chg="add 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51" creationId="{40906316-6C8C-5FEC-1077-1BF1E8C6DD0F}"/>
          </ac:spMkLst>
        </pc:spChg>
        <pc:spChg chg="add 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58" creationId="{2109344A-9412-7C47-73D5-E42BDAAA17C3}"/>
          </ac:spMkLst>
        </pc:spChg>
        <pc:spChg chg="add mod">
          <ac:chgData name="Fraser Soet (22709315)" userId="c7249390-7da0-498f-9f82-fec118cc2b7b" providerId="ADAL" clId="{75733F7E-99C0-484F-8E20-164B08F59725}" dt="2024-09-16T17:09:25.122" v="16643"/>
          <ac:spMkLst>
            <pc:docMk/>
            <pc:sldMk cId="3210101530" sldId="281"/>
            <ac:spMk id="61" creationId="{338BB186-3EAC-6629-9EA5-DABC16EBD2CE}"/>
          </ac:spMkLst>
        </pc:spChg>
        <pc:spChg chg="add mod">
          <ac:chgData name="Fraser Soet (22709315)" userId="c7249390-7da0-498f-9f82-fec118cc2b7b" providerId="ADAL" clId="{75733F7E-99C0-484F-8E20-164B08F59725}" dt="2024-09-16T17:20:43.223" v="17250" actId="2711"/>
          <ac:spMkLst>
            <pc:docMk/>
            <pc:sldMk cId="3210101530" sldId="281"/>
            <ac:spMk id="62" creationId="{705F32C4-87BD-B0F5-953E-C3D23DAF1671}"/>
          </ac:spMkLst>
        </pc:spChg>
        <pc:grpChg chg="add mod">
          <ac:chgData name="Fraser Soet (22709315)" userId="c7249390-7da0-498f-9f82-fec118cc2b7b" providerId="ADAL" clId="{75733F7E-99C0-484F-8E20-164B08F59725}" dt="2024-09-16T16:07:47.158" v="14340" actId="1035"/>
          <ac:grpSpMkLst>
            <pc:docMk/>
            <pc:sldMk cId="3210101530" sldId="281"/>
            <ac:grpSpMk id="40" creationId="{ED4C5908-8F10-A103-D400-95CA789E0158}"/>
          </ac:grpSpMkLst>
        </pc:grpChg>
        <pc:grpChg chg="add mod">
          <ac:chgData name="Fraser Soet (22709315)" userId="c7249390-7da0-498f-9f82-fec118cc2b7b" providerId="ADAL" clId="{75733F7E-99C0-484F-8E20-164B08F59725}" dt="2024-09-16T16:07:47.158" v="14340" actId="1035"/>
          <ac:grpSpMkLst>
            <pc:docMk/>
            <pc:sldMk cId="3210101530" sldId="281"/>
            <ac:grpSpMk id="41" creationId="{D8C07853-8A4B-6BFC-6DA9-91A1A83CCE4F}"/>
          </ac:grpSpMkLst>
        </pc:grpChg>
        <pc:grpChg chg="add mod">
          <ac:chgData name="Fraser Soet (22709315)" userId="c7249390-7da0-498f-9f82-fec118cc2b7b" providerId="ADAL" clId="{75733F7E-99C0-484F-8E20-164B08F59725}" dt="2024-09-16T16:07:47.158" v="14340" actId="1035"/>
          <ac:grpSpMkLst>
            <pc:docMk/>
            <pc:sldMk cId="3210101530" sldId="281"/>
            <ac:grpSpMk id="42" creationId="{BC01B96A-60E7-51AB-3AC6-B161A677AA33}"/>
          </ac:grpSpMkLst>
        </pc:grpChg>
        <pc:grpChg chg="add mod">
          <ac:chgData name="Fraser Soet (22709315)" userId="c7249390-7da0-498f-9f82-fec118cc2b7b" providerId="ADAL" clId="{75733F7E-99C0-484F-8E20-164B08F59725}" dt="2024-09-16T16:07:47.158" v="14340" actId="1035"/>
          <ac:grpSpMkLst>
            <pc:docMk/>
            <pc:sldMk cId="3210101530" sldId="281"/>
            <ac:grpSpMk id="43" creationId="{45366C8F-3E10-1FE7-B271-F775079CF411}"/>
          </ac:grpSpMkLst>
        </pc:grpChg>
        <pc:grpChg chg="add mod">
          <ac:chgData name="Fraser Soet (22709315)" userId="c7249390-7da0-498f-9f82-fec118cc2b7b" providerId="ADAL" clId="{75733F7E-99C0-484F-8E20-164B08F59725}" dt="2024-09-16T16:07:47.158" v="14340" actId="1035"/>
          <ac:grpSpMkLst>
            <pc:docMk/>
            <pc:sldMk cId="3210101530" sldId="281"/>
            <ac:grpSpMk id="44" creationId="{48ABBA89-0BDD-0817-834D-1109EB885481}"/>
          </ac:grpSpMkLst>
        </pc:grpChg>
        <pc:picChg chg="add mod">
          <ac:chgData name="Fraser Soet (22709315)" userId="c7249390-7da0-498f-9f82-fec118cc2b7b" providerId="ADAL" clId="{75733F7E-99C0-484F-8E20-164B08F59725}" dt="2024-09-16T16:07:47.158" v="14340" actId="1035"/>
          <ac:picMkLst>
            <pc:docMk/>
            <pc:sldMk cId="3210101530" sldId="281"/>
            <ac:picMk id="5" creationId="{B6AEF319-A56A-38A3-E790-37C462010264}"/>
          </ac:picMkLst>
        </pc:picChg>
        <pc:picChg chg="del">
          <ac:chgData name="Fraser Soet (22709315)" userId="c7249390-7da0-498f-9f82-fec118cc2b7b" providerId="ADAL" clId="{75733F7E-99C0-484F-8E20-164B08F59725}" dt="2024-09-16T15:32:37.364" v="12886" actId="478"/>
          <ac:picMkLst>
            <pc:docMk/>
            <pc:sldMk cId="3210101530" sldId="281"/>
            <ac:picMk id="6" creationId="{D2E37545-F904-429C-1678-9ED0E0D0A4F9}"/>
          </ac:picMkLst>
        </pc:picChg>
        <pc:cxnChg chg="add mod">
          <ac:chgData name="Fraser Soet (22709315)" userId="c7249390-7da0-498f-9f82-fec118cc2b7b" providerId="ADAL" clId="{75733F7E-99C0-484F-8E20-164B08F59725}" dt="2024-09-16T16:06:04.985" v="14195" actId="164"/>
          <ac:cxnSpMkLst>
            <pc:docMk/>
            <pc:sldMk cId="3210101530" sldId="281"/>
            <ac:cxnSpMk id="4" creationId="{ABA385BF-359D-8CBA-AA5E-67B3A57CBF3C}"/>
          </ac:cxnSpMkLst>
        </pc:cxnChg>
        <pc:cxnChg chg="add mod">
          <ac:chgData name="Fraser Soet (22709315)" userId="c7249390-7da0-498f-9f82-fec118cc2b7b" providerId="ADAL" clId="{75733F7E-99C0-484F-8E20-164B08F59725}" dt="2024-09-16T16:09:23.401" v="14404" actId="14100"/>
          <ac:cxnSpMkLst>
            <pc:docMk/>
            <pc:sldMk cId="3210101530" sldId="281"/>
            <ac:cxnSpMk id="8" creationId="{0B2C240F-5D98-A97F-EFEE-C48C872D1E0E}"/>
          </ac:cxnSpMkLst>
        </pc:cxnChg>
        <pc:cxnChg chg="add mod">
          <ac:chgData name="Fraser Soet (22709315)" userId="c7249390-7da0-498f-9f82-fec118cc2b7b" providerId="ADAL" clId="{75733F7E-99C0-484F-8E20-164B08F59725}" dt="2024-09-16T16:07:07.439" v="14312" actId="14100"/>
          <ac:cxnSpMkLst>
            <pc:docMk/>
            <pc:sldMk cId="3210101530" sldId="281"/>
            <ac:cxnSpMk id="12" creationId="{4199EDDE-F89E-3D0E-9371-12AFE6BBB768}"/>
          </ac:cxnSpMkLst>
        </pc:cxnChg>
        <pc:cxnChg chg="add mod">
          <ac:chgData name="Fraser Soet (22709315)" userId="c7249390-7da0-498f-9f82-fec118cc2b7b" providerId="ADAL" clId="{75733F7E-99C0-484F-8E20-164B08F59725}" dt="2024-09-16T16:09:15.367" v="14400" actId="14100"/>
          <ac:cxnSpMkLst>
            <pc:docMk/>
            <pc:sldMk cId="3210101530" sldId="281"/>
            <ac:cxnSpMk id="27" creationId="{007BC916-5278-2136-621F-27E9CEC55960}"/>
          </ac:cxnSpMkLst>
        </pc:cxnChg>
        <pc:cxnChg chg="add mod">
          <ac:chgData name="Fraser Soet (22709315)" userId="c7249390-7da0-498f-9f82-fec118cc2b7b" providerId="ADAL" clId="{75733F7E-99C0-484F-8E20-164B08F59725}" dt="2024-09-16T16:06:01.776" v="14193" actId="164"/>
          <ac:cxnSpMkLst>
            <pc:docMk/>
            <pc:sldMk cId="3210101530" sldId="281"/>
            <ac:cxnSpMk id="32" creationId="{FC41D963-C5F1-1ED7-E51E-CF6720C7E5AB}"/>
          </ac:cxnSpMkLst>
        </pc:cxnChg>
        <pc:cxnChg chg="add mod">
          <ac:chgData name="Fraser Soet (22709315)" userId="c7249390-7da0-498f-9f82-fec118cc2b7b" providerId="ADAL" clId="{75733F7E-99C0-484F-8E20-164B08F59725}" dt="2024-09-16T16:07:47.158" v="14340" actId="1035"/>
          <ac:cxnSpMkLst>
            <pc:docMk/>
            <pc:sldMk cId="3210101530" sldId="281"/>
            <ac:cxnSpMk id="45" creationId="{55C1D281-D1E9-2DB2-D71D-0F12687F9D28}"/>
          </ac:cxnSpMkLst>
        </pc:cxnChg>
        <pc:cxnChg chg="add mod">
          <ac:chgData name="Fraser Soet (22709315)" userId="c7249390-7da0-498f-9f82-fec118cc2b7b" providerId="ADAL" clId="{75733F7E-99C0-484F-8E20-164B08F59725}" dt="2024-09-16T16:07:47.158" v="14340" actId="1035"/>
          <ac:cxnSpMkLst>
            <pc:docMk/>
            <pc:sldMk cId="3210101530" sldId="281"/>
            <ac:cxnSpMk id="50" creationId="{A06B0A6B-CA69-2991-2881-0B72847F118E}"/>
          </ac:cxnSpMkLst>
        </pc:cxnChg>
      </pc:sldChg>
      <pc:sldChg chg="addSp delSp modSp add del mod ord modTransition setBg">
        <pc:chgData name="Fraser Soet (22709315)" userId="c7249390-7da0-498f-9f82-fec118cc2b7b" providerId="ADAL" clId="{75733F7E-99C0-484F-8E20-164B08F59725}" dt="2024-09-16T17:23:28.443" v="17344" actId="2711"/>
        <pc:sldMkLst>
          <pc:docMk/>
          <pc:sldMk cId="2744256246" sldId="282"/>
        </pc:sldMkLst>
        <pc:spChg chg="mod">
          <ac:chgData name="Fraser Soet (22709315)" userId="c7249390-7da0-498f-9f82-fec118cc2b7b" providerId="ADAL" clId="{75733F7E-99C0-484F-8E20-164B08F59725}" dt="2024-09-16T17:23:28.443" v="17344" actId="2711"/>
          <ac:spMkLst>
            <pc:docMk/>
            <pc:sldMk cId="2744256246" sldId="282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3:28.443" v="17344" actId="2711"/>
          <ac:spMkLst>
            <pc:docMk/>
            <pc:sldMk cId="2744256246" sldId="282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17:23:28.443" v="17344" actId="2711"/>
          <ac:spMkLst>
            <pc:docMk/>
            <pc:sldMk cId="2744256246" sldId="282"/>
            <ac:spMk id="5" creationId="{372CEC60-A8A4-64AA-7091-F6FCC49D5272}"/>
          </ac:spMkLst>
        </pc:spChg>
        <pc:picChg chg="del">
          <ac:chgData name="Fraser Soet (22709315)" userId="c7249390-7da0-498f-9f82-fec118cc2b7b" providerId="ADAL" clId="{75733F7E-99C0-484F-8E20-164B08F59725}" dt="2024-09-16T15:32:43.152" v="12888" actId="478"/>
          <ac:picMkLst>
            <pc:docMk/>
            <pc:sldMk cId="2744256246" sldId="282"/>
            <ac:picMk id="6" creationId="{F9E36C77-5F21-1421-E3F1-C3A1C490604F}"/>
          </ac:picMkLst>
        </pc:picChg>
      </pc:sldChg>
      <pc:sldChg chg="addSp modSp mod ord modTransition setBg modAnim">
        <pc:chgData name="Fraser Soet (22709315)" userId="c7249390-7da0-498f-9f82-fec118cc2b7b" providerId="ADAL" clId="{75733F7E-99C0-484F-8E20-164B08F59725}" dt="2024-09-16T17:24:42.024" v="17357"/>
        <pc:sldMkLst>
          <pc:docMk/>
          <pc:sldMk cId="3439422298" sldId="283"/>
        </pc:sldMkLst>
        <pc:spChg chg="mod">
          <ac:chgData name="Fraser Soet (22709315)" userId="c7249390-7da0-498f-9f82-fec118cc2b7b" providerId="ADAL" clId="{75733F7E-99C0-484F-8E20-164B08F59725}" dt="2024-09-16T16:38:23.257" v="15037"/>
          <ac:spMkLst>
            <pc:docMk/>
            <pc:sldMk cId="3439422298" sldId="283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4:00.659" v="17352" actId="27636"/>
          <ac:spMkLst>
            <pc:docMk/>
            <pc:sldMk cId="3439422298" sldId="283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17:24:42.024" v="17357"/>
          <ac:spMkLst>
            <pc:docMk/>
            <pc:sldMk cId="3439422298" sldId="283"/>
            <ac:spMk id="5" creationId="{E070EC4F-D642-3C56-BCAD-89F8A3DCCDD3}"/>
          </ac:spMkLst>
        </pc:spChg>
      </pc:sldChg>
      <pc:sldChg chg="addSp modSp mod modTransition setBg modAnim">
        <pc:chgData name="Fraser Soet (22709315)" userId="c7249390-7da0-498f-9f82-fec118cc2b7b" providerId="ADAL" clId="{75733F7E-99C0-484F-8E20-164B08F59725}" dt="2024-09-16T17:24:42.594" v="17358"/>
        <pc:sldMkLst>
          <pc:docMk/>
          <pc:sldMk cId="3438601711" sldId="284"/>
        </pc:sldMkLst>
        <pc:spChg chg="mod">
          <ac:chgData name="Fraser Soet (22709315)" userId="c7249390-7da0-498f-9f82-fec118cc2b7b" providerId="ADAL" clId="{75733F7E-99C0-484F-8E20-164B08F59725}" dt="2024-09-16T15:26:40.373" v="12176" actId="20577"/>
          <ac:spMkLst>
            <pc:docMk/>
            <pc:sldMk cId="3438601711" sldId="284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4:07.211" v="17353" actId="33524"/>
          <ac:spMkLst>
            <pc:docMk/>
            <pc:sldMk cId="3438601711" sldId="284"/>
            <ac:spMk id="3" creationId="{3F859F72-7158-DFAF-389A-CEE78D8B06C5}"/>
          </ac:spMkLst>
        </pc:spChg>
        <pc:spChg chg="mod">
          <ac:chgData name="Fraser Soet (22709315)" userId="c7249390-7da0-498f-9f82-fec118cc2b7b" providerId="ADAL" clId="{75733F7E-99C0-484F-8E20-164B08F59725}" dt="2024-09-15T06:32:10.131" v="52" actId="255"/>
          <ac:spMkLst>
            <pc:docMk/>
            <pc:sldMk cId="3438601711" sldId="284"/>
            <ac:spMk id="4" creationId="{399211A7-9B1D-701D-AC52-FADE8C55110C}"/>
          </ac:spMkLst>
        </pc:spChg>
        <pc:spChg chg="add mod">
          <ac:chgData name="Fraser Soet (22709315)" userId="c7249390-7da0-498f-9f82-fec118cc2b7b" providerId="ADAL" clId="{75733F7E-99C0-484F-8E20-164B08F59725}" dt="2024-09-16T17:24:42.594" v="17358"/>
          <ac:spMkLst>
            <pc:docMk/>
            <pc:sldMk cId="3438601711" sldId="284"/>
            <ac:spMk id="5" creationId="{E6068FFE-2F30-8112-FF57-F65EB74EC99F}"/>
          </ac:spMkLst>
        </pc:spChg>
      </pc:sldChg>
      <pc:sldChg chg="modSp mod or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1885610170" sldId="286"/>
        </pc:sldMkLst>
        <pc:spChg chg="mod">
          <ac:chgData name="Fraser Soet (22709315)" userId="c7249390-7da0-498f-9f82-fec118cc2b7b" providerId="ADAL" clId="{75733F7E-99C0-484F-8E20-164B08F59725}" dt="2024-09-16T05:35:15.643" v="4659" actId="2711"/>
          <ac:spMkLst>
            <pc:docMk/>
            <pc:sldMk cId="1885610170" sldId="286"/>
            <ac:spMk id="2" creationId="{D64C30AF-C25E-18EA-BB1C-C29A95CED00B}"/>
          </ac:spMkLst>
        </pc:spChg>
        <pc:spChg chg="mod">
          <ac:chgData name="Fraser Soet (22709315)" userId="c7249390-7da0-498f-9f82-fec118cc2b7b" providerId="ADAL" clId="{75733F7E-99C0-484F-8E20-164B08F59725}" dt="2024-09-16T05:35:15.643" v="4659" actId="2711"/>
          <ac:spMkLst>
            <pc:docMk/>
            <pc:sldMk cId="1885610170" sldId="286"/>
            <ac:spMk id="3" creationId="{FE6E798C-A35D-7EF2-98CC-0ED1346215CD}"/>
          </ac:spMkLst>
        </pc:spChg>
      </pc:sldChg>
      <pc:sldChg chg="del setBg">
        <pc:chgData name="Fraser Soet (22709315)" userId="c7249390-7da0-498f-9f82-fec118cc2b7b" providerId="ADAL" clId="{75733F7E-99C0-484F-8E20-164B08F59725}" dt="2024-09-16T04:35:54.550" v="3988" actId="47"/>
        <pc:sldMkLst>
          <pc:docMk/>
          <pc:sldMk cId="3199076155" sldId="287"/>
        </pc:sldMkLst>
      </pc:sldChg>
      <pc:sldChg chg="addSp modSp mod modTransition setBg modAnim">
        <pc:chgData name="Fraser Soet (22709315)" userId="c7249390-7da0-498f-9f82-fec118cc2b7b" providerId="ADAL" clId="{75733F7E-99C0-484F-8E20-164B08F59725}" dt="2024-09-16T17:22:48.021" v="17271" actId="2711"/>
        <pc:sldMkLst>
          <pc:docMk/>
          <pc:sldMk cId="3064735376" sldId="288"/>
        </pc:sldMkLst>
        <pc:spChg chg="mod">
          <ac:chgData name="Fraser Soet (22709315)" userId="c7249390-7da0-498f-9f82-fec118cc2b7b" providerId="ADAL" clId="{75733F7E-99C0-484F-8E20-164B08F59725}" dt="2024-09-16T17:22:48.021" v="17271" actId="2711"/>
          <ac:spMkLst>
            <pc:docMk/>
            <pc:sldMk cId="3064735376" sldId="288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2:48.021" v="17271" actId="2711"/>
          <ac:spMkLst>
            <pc:docMk/>
            <pc:sldMk cId="3064735376" sldId="288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17:09:32.847" v="16652"/>
          <ac:spMkLst>
            <pc:docMk/>
            <pc:sldMk cId="3064735376" sldId="288"/>
            <ac:spMk id="5" creationId="{BB8FD665-D672-7ED8-B8B5-A27417ADB483}"/>
          </ac:spMkLst>
        </pc:spChg>
        <pc:spChg chg="add mod">
          <ac:chgData name="Fraser Soet (22709315)" userId="c7249390-7da0-498f-9f82-fec118cc2b7b" providerId="ADAL" clId="{75733F7E-99C0-484F-8E20-164B08F59725}" dt="2024-09-16T17:22:48.021" v="17271" actId="2711"/>
          <ac:spMkLst>
            <pc:docMk/>
            <pc:sldMk cId="3064735376" sldId="288"/>
            <ac:spMk id="6" creationId="{3A5A3CEB-23B2-A3D4-7291-70AEB967671F}"/>
          </ac:spMkLst>
        </pc:spChg>
      </pc:sldChg>
      <pc:sldChg chg="addSp delSp modSp mod ord modTransition setBg modAnim modNotesTx">
        <pc:chgData name="Fraser Soet (22709315)" userId="c7249390-7da0-498f-9f82-fec118cc2b7b" providerId="ADAL" clId="{75733F7E-99C0-484F-8E20-164B08F59725}" dt="2024-09-16T17:20:52.719" v="17252" actId="2711"/>
        <pc:sldMkLst>
          <pc:docMk/>
          <pc:sldMk cId="1432142056" sldId="289"/>
        </pc:sldMkLst>
        <pc:spChg chg="add del mod">
          <ac:chgData name="Fraser Soet (22709315)" userId="c7249390-7da0-498f-9f82-fec118cc2b7b" providerId="ADAL" clId="{75733F7E-99C0-484F-8E20-164B08F59725}" dt="2024-09-16T17:20:52.719" v="17252" actId="2711"/>
          <ac:spMkLst>
            <pc:docMk/>
            <pc:sldMk cId="1432142056" sldId="289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0:52.719" v="17252" actId="2711"/>
          <ac:spMkLst>
            <pc:docMk/>
            <pc:sldMk cId="1432142056" sldId="289"/>
            <ac:spMk id="3" creationId="{3F859F72-7158-DFAF-389A-CEE78D8B06C5}"/>
          </ac:spMkLst>
        </pc:spChg>
        <pc:spChg chg="add del mod">
          <ac:chgData name="Fraser Soet (22709315)" userId="c7249390-7da0-498f-9f82-fec118cc2b7b" providerId="ADAL" clId="{75733F7E-99C0-484F-8E20-164B08F59725}" dt="2024-09-16T15:58:56.327" v="13386" actId="478"/>
          <ac:spMkLst>
            <pc:docMk/>
            <pc:sldMk cId="1432142056" sldId="289"/>
            <ac:spMk id="5" creationId="{924A58F2-8256-1C56-3173-DF248D8A0D0B}"/>
          </ac:spMkLst>
        </pc:spChg>
        <pc:spChg chg="add mod">
          <ac:chgData name="Fraser Soet (22709315)" userId="c7249390-7da0-498f-9f82-fec118cc2b7b" providerId="ADAL" clId="{75733F7E-99C0-484F-8E20-164B08F59725}" dt="2024-09-16T17:09:27.095" v="16645"/>
          <ac:spMkLst>
            <pc:docMk/>
            <pc:sldMk cId="1432142056" sldId="289"/>
            <ac:spMk id="7" creationId="{F96F9D79-03FB-ADF2-7E09-E8929E22EDD0}"/>
          </ac:spMkLst>
        </pc:spChg>
        <pc:spChg chg="add mod">
          <ac:chgData name="Fraser Soet (22709315)" userId="c7249390-7da0-498f-9f82-fec118cc2b7b" providerId="ADAL" clId="{75733F7E-99C0-484F-8E20-164B08F59725}" dt="2024-09-16T17:20:52.719" v="17252" actId="2711"/>
          <ac:spMkLst>
            <pc:docMk/>
            <pc:sldMk cId="1432142056" sldId="289"/>
            <ac:spMk id="8" creationId="{0BBDDCB2-3445-4390-C308-469497C593B0}"/>
          </ac:spMkLst>
        </pc:spChg>
      </pc:sldChg>
      <pc:sldChg chg="addSp modSp mod modTransition setBg modAnim modNotesTx">
        <pc:chgData name="Fraser Soet (22709315)" userId="c7249390-7da0-498f-9f82-fec118cc2b7b" providerId="ADAL" clId="{75733F7E-99C0-484F-8E20-164B08F59725}" dt="2024-09-16T17:22:52.742" v="17272" actId="2711"/>
        <pc:sldMkLst>
          <pc:docMk/>
          <pc:sldMk cId="1550381625" sldId="290"/>
        </pc:sldMkLst>
        <pc:spChg chg="mod">
          <ac:chgData name="Fraser Soet (22709315)" userId="c7249390-7da0-498f-9f82-fec118cc2b7b" providerId="ADAL" clId="{75733F7E-99C0-484F-8E20-164B08F59725}" dt="2024-09-16T17:22:52.742" v="17272" actId="2711"/>
          <ac:spMkLst>
            <pc:docMk/>
            <pc:sldMk cId="1550381625" sldId="290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2:52.742" v="17272" actId="2711"/>
          <ac:spMkLst>
            <pc:docMk/>
            <pc:sldMk cId="1550381625" sldId="290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17:09:33.662" v="16653"/>
          <ac:spMkLst>
            <pc:docMk/>
            <pc:sldMk cId="1550381625" sldId="290"/>
            <ac:spMk id="5" creationId="{0FF38BA8-CC16-6223-A990-DF849122C725}"/>
          </ac:spMkLst>
        </pc:spChg>
        <pc:spChg chg="add mod">
          <ac:chgData name="Fraser Soet (22709315)" userId="c7249390-7da0-498f-9f82-fec118cc2b7b" providerId="ADAL" clId="{75733F7E-99C0-484F-8E20-164B08F59725}" dt="2024-09-16T17:22:52.742" v="17272" actId="2711"/>
          <ac:spMkLst>
            <pc:docMk/>
            <pc:sldMk cId="1550381625" sldId="290"/>
            <ac:spMk id="6" creationId="{B19CD66C-4FC2-FA3C-A5DF-60E1EE493A1D}"/>
          </ac:spMkLst>
        </pc:spChg>
      </pc:sldChg>
      <pc:sldChg chg="del setBg">
        <pc:chgData name="Fraser Soet (22709315)" userId="c7249390-7da0-498f-9f82-fec118cc2b7b" providerId="ADAL" clId="{75733F7E-99C0-484F-8E20-164B08F59725}" dt="2024-09-16T04:34:38.186" v="3933" actId="47"/>
        <pc:sldMkLst>
          <pc:docMk/>
          <pc:sldMk cId="1493407022" sldId="291"/>
        </pc:sldMkLst>
      </pc:sldChg>
      <pc:sldChg chg="modSp del mod modTransition setBg">
        <pc:chgData name="Fraser Soet (22709315)" userId="c7249390-7da0-498f-9f82-fec118cc2b7b" providerId="ADAL" clId="{75733F7E-99C0-484F-8E20-164B08F59725}" dt="2024-09-16T11:45:17.095" v="7891" actId="47"/>
        <pc:sldMkLst>
          <pc:docMk/>
          <pc:sldMk cId="3224772678" sldId="292"/>
        </pc:sldMkLst>
        <pc:spChg chg="mod">
          <ac:chgData name="Fraser Soet (22709315)" userId="c7249390-7da0-498f-9f82-fec118cc2b7b" providerId="ADAL" clId="{75733F7E-99C0-484F-8E20-164B08F59725}" dt="2024-09-16T05:34:51.686" v="4650" actId="2711"/>
          <ac:spMkLst>
            <pc:docMk/>
            <pc:sldMk cId="3224772678" sldId="292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05:34:51.686" v="4650" actId="2711"/>
          <ac:spMkLst>
            <pc:docMk/>
            <pc:sldMk cId="3224772678" sldId="292"/>
            <ac:spMk id="3" creationId="{3F859F72-7158-DFAF-389A-CEE78D8B06C5}"/>
          </ac:spMkLst>
        </pc:spChg>
      </pc:sldChg>
      <pc:sldChg chg="del setBg">
        <pc:chgData name="Fraser Soet (22709315)" userId="c7249390-7da0-498f-9f82-fec118cc2b7b" providerId="ADAL" clId="{75733F7E-99C0-484F-8E20-164B08F59725}" dt="2024-09-16T04:34:53.790" v="3934" actId="47"/>
        <pc:sldMkLst>
          <pc:docMk/>
          <pc:sldMk cId="2221805759" sldId="293"/>
        </pc:sldMkLst>
      </pc:sldChg>
      <pc:sldChg chg="del setBg">
        <pc:chgData name="Fraser Soet (22709315)" userId="c7249390-7da0-498f-9f82-fec118cc2b7b" providerId="ADAL" clId="{75733F7E-99C0-484F-8E20-164B08F59725}" dt="2024-09-16T04:34:53.790" v="3934" actId="47"/>
        <pc:sldMkLst>
          <pc:docMk/>
          <pc:sldMk cId="3994668512" sldId="294"/>
        </pc:sldMkLst>
      </pc:sldChg>
      <pc:sldChg chg="del setBg">
        <pc:chgData name="Fraser Soet (22709315)" userId="c7249390-7da0-498f-9f82-fec118cc2b7b" providerId="ADAL" clId="{75733F7E-99C0-484F-8E20-164B08F59725}" dt="2024-09-16T04:34:53.790" v="3934" actId="47"/>
        <pc:sldMkLst>
          <pc:docMk/>
          <pc:sldMk cId="4158497426" sldId="295"/>
        </pc:sldMkLst>
      </pc:sldChg>
      <pc:sldChg chg="del setBg">
        <pc:chgData name="Fraser Soet (22709315)" userId="c7249390-7da0-498f-9f82-fec118cc2b7b" providerId="ADAL" clId="{75733F7E-99C0-484F-8E20-164B08F59725}" dt="2024-09-16T04:37:41.185" v="4004" actId="47"/>
        <pc:sldMkLst>
          <pc:docMk/>
          <pc:sldMk cId="71936966" sldId="296"/>
        </pc:sldMkLst>
      </pc:sldChg>
      <pc:sldChg chg="del setBg">
        <pc:chgData name="Fraser Soet (22709315)" userId="c7249390-7da0-498f-9f82-fec118cc2b7b" providerId="ADAL" clId="{75733F7E-99C0-484F-8E20-164B08F59725}" dt="2024-09-16T04:37:41.185" v="4004" actId="47"/>
        <pc:sldMkLst>
          <pc:docMk/>
          <pc:sldMk cId="3882117756" sldId="297"/>
        </pc:sldMkLst>
      </pc:sldChg>
      <pc:sldChg chg="del setBg">
        <pc:chgData name="Fraser Soet (22709315)" userId="c7249390-7da0-498f-9f82-fec118cc2b7b" providerId="ADAL" clId="{75733F7E-99C0-484F-8E20-164B08F59725}" dt="2024-09-16T04:37:41.185" v="4004" actId="47"/>
        <pc:sldMkLst>
          <pc:docMk/>
          <pc:sldMk cId="3587689797" sldId="298"/>
        </pc:sldMkLst>
      </pc:sldChg>
      <pc:sldChg chg="del setBg">
        <pc:chgData name="Fraser Soet (22709315)" userId="c7249390-7da0-498f-9f82-fec118cc2b7b" providerId="ADAL" clId="{75733F7E-99C0-484F-8E20-164B08F59725}" dt="2024-09-16T04:37:41.185" v="4004" actId="47"/>
        <pc:sldMkLst>
          <pc:docMk/>
          <pc:sldMk cId="266592939" sldId="299"/>
        </pc:sldMkLst>
      </pc:sldChg>
      <pc:sldChg chg="del setBg">
        <pc:chgData name="Fraser Soet (22709315)" userId="c7249390-7da0-498f-9f82-fec118cc2b7b" providerId="ADAL" clId="{75733F7E-99C0-484F-8E20-164B08F59725}" dt="2024-09-16T04:37:41.185" v="4004" actId="47"/>
        <pc:sldMkLst>
          <pc:docMk/>
          <pc:sldMk cId="2071703555" sldId="300"/>
        </pc:sldMkLst>
      </pc:sldChg>
      <pc:sldChg chg="del setBg">
        <pc:chgData name="Fraser Soet (22709315)" userId="c7249390-7da0-498f-9f82-fec118cc2b7b" providerId="ADAL" clId="{75733F7E-99C0-484F-8E20-164B08F59725}" dt="2024-09-15T10:43:11.703" v="2993" actId="47"/>
        <pc:sldMkLst>
          <pc:docMk/>
          <pc:sldMk cId="1941402068" sldId="301"/>
        </pc:sldMkLst>
      </pc:sldChg>
      <pc:sldChg chg="del setBg">
        <pc:chgData name="Fraser Soet (22709315)" userId="c7249390-7da0-498f-9f82-fec118cc2b7b" providerId="ADAL" clId="{75733F7E-99C0-484F-8E20-164B08F59725}" dt="2024-09-15T10:43:12.199" v="2994" actId="47"/>
        <pc:sldMkLst>
          <pc:docMk/>
          <pc:sldMk cId="1588220475" sldId="302"/>
        </pc:sldMkLst>
      </pc:sldChg>
      <pc:sldChg chg="addSp delSp modSp mod ord modTransition setBg modAnim modNotesTx">
        <pc:chgData name="Fraser Soet (22709315)" userId="c7249390-7da0-498f-9f82-fec118cc2b7b" providerId="ADAL" clId="{75733F7E-99C0-484F-8E20-164B08F59725}" dt="2024-09-16T17:24:41.416" v="17356"/>
        <pc:sldMkLst>
          <pc:docMk/>
          <pc:sldMk cId="1054751384" sldId="303"/>
        </pc:sldMkLst>
        <pc:spChg chg="mod">
          <ac:chgData name="Fraser Soet (22709315)" userId="c7249390-7da0-498f-9f82-fec118cc2b7b" providerId="ADAL" clId="{75733F7E-99C0-484F-8E20-164B08F59725}" dt="2024-09-16T17:23:40.099" v="17345" actId="2711"/>
          <ac:spMkLst>
            <pc:docMk/>
            <pc:sldMk cId="1054751384" sldId="303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3:40.099" v="17345" actId="2711"/>
          <ac:spMkLst>
            <pc:docMk/>
            <pc:sldMk cId="1054751384" sldId="303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17:23:53.102" v="17349" actId="20577"/>
          <ac:spMkLst>
            <pc:docMk/>
            <pc:sldMk cId="1054751384" sldId="303"/>
            <ac:spMk id="4" creationId="{C710E22E-4E4F-C79A-C971-65E0CC216113}"/>
          </ac:spMkLst>
        </pc:spChg>
        <pc:spChg chg="add del mod">
          <ac:chgData name="Fraser Soet (22709315)" userId="c7249390-7da0-498f-9f82-fec118cc2b7b" providerId="ADAL" clId="{75733F7E-99C0-484F-8E20-164B08F59725}" dt="2024-09-16T17:23:45.260" v="17346" actId="478"/>
          <ac:spMkLst>
            <pc:docMk/>
            <pc:sldMk cId="1054751384" sldId="303"/>
            <ac:spMk id="7" creationId="{87F5544F-55FC-64A2-CAA5-261BF9A79062}"/>
          </ac:spMkLst>
        </pc:spChg>
        <pc:spChg chg="add mod">
          <ac:chgData name="Fraser Soet (22709315)" userId="c7249390-7da0-498f-9f82-fec118cc2b7b" providerId="ADAL" clId="{75733F7E-99C0-484F-8E20-164B08F59725}" dt="2024-09-16T17:24:41.416" v="17356"/>
          <ac:spMkLst>
            <pc:docMk/>
            <pc:sldMk cId="1054751384" sldId="303"/>
            <ac:spMk id="9" creationId="{95A5E774-AD0E-220E-AD82-975AD9FBB70C}"/>
          </ac:spMkLst>
        </pc:spChg>
        <pc:picChg chg="add mod modCrop">
          <ac:chgData name="Fraser Soet (22709315)" userId="c7249390-7da0-498f-9f82-fec118cc2b7b" providerId="ADAL" clId="{75733F7E-99C0-484F-8E20-164B08F59725}" dt="2024-09-16T17:23:40.099" v="17345" actId="2711"/>
          <ac:picMkLst>
            <pc:docMk/>
            <pc:sldMk cId="1054751384" sldId="303"/>
            <ac:picMk id="6" creationId="{6312691E-3C25-5EF0-77CC-82E995E35078}"/>
          </ac:picMkLst>
        </pc:picChg>
      </pc:sldChg>
      <pc:sldChg chg="del setBg">
        <pc:chgData name="Fraser Soet (22709315)" userId="c7249390-7da0-498f-9f82-fec118cc2b7b" providerId="ADAL" clId="{75733F7E-99C0-484F-8E20-164B08F59725}" dt="2024-09-15T11:00:35.666" v="3237" actId="2696"/>
        <pc:sldMkLst>
          <pc:docMk/>
          <pc:sldMk cId="195928251" sldId="304"/>
        </pc:sldMkLst>
      </pc:sldChg>
      <pc:sldChg chg="add del">
        <pc:chgData name="Fraser Soet (22709315)" userId="c7249390-7da0-498f-9f82-fec118cc2b7b" providerId="ADAL" clId="{75733F7E-99C0-484F-8E20-164B08F59725}" dt="2024-09-15T11:00:37.513" v="3239"/>
        <pc:sldMkLst>
          <pc:docMk/>
          <pc:sldMk cId="2319103025" sldId="304"/>
        </pc:sldMkLst>
      </pc:sldChg>
      <pc:sldChg chg="add or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2401107639" sldId="304"/>
        </pc:sldMkLst>
      </pc:sldChg>
      <pc:sldChg chg="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94984533" sldId="305"/>
        </pc:sldMkLst>
      </pc:sldChg>
      <pc:sldChg chg="del modTransition setBg">
        <pc:chgData name="Fraser Soet (22709315)" userId="c7249390-7da0-498f-9f82-fec118cc2b7b" providerId="ADAL" clId="{75733F7E-99C0-484F-8E20-164B08F59725}" dt="2024-09-16T17:05:53.809" v="16484" actId="47"/>
        <pc:sldMkLst>
          <pc:docMk/>
          <pc:sldMk cId="1405869843" sldId="306"/>
        </pc:sldMkLst>
      </pc:sldChg>
      <pc:sldChg chg="modSp mo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467799855" sldId="307"/>
        </pc:sldMkLst>
        <pc:spChg chg="mod">
          <ac:chgData name="Fraser Soet (22709315)" userId="c7249390-7da0-498f-9f82-fec118cc2b7b" providerId="ADAL" clId="{75733F7E-99C0-484F-8E20-164B08F59725}" dt="2024-09-15T06:44:09.087" v="751" actId="20577"/>
          <ac:spMkLst>
            <pc:docMk/>
            <pc:sldMk cId="467799855" sldId="307"/>
            <ac:spMk id="3" creationId="{8AD93856-F10F-8FA2-064C-9DB49F4FCDF1}"/>
          </ac:spMkLst>
        </pc:spChg>
      </pc:sldChg>
      <pc:sldChg chg="del modTransition setBg">
        <pc:chgData name="Fraser Soet (22709315)" userId="c7249390-7da0-498f-9f82-fec118cc2b7b" providerId="ADAL" clId="{75733F7E-99C0-484F-8E20-164B08F59725}" dt="2024-09-16T17:05:53.809" v="16484" actId="47"/>
        <pc:sldMkLst>
          <pc:docMk/>
          <pc:sldMk cId="2378259334" sldId="308"/>
        </pc:sldMkLst>
      </pc:sldChg>
      <pc:sldChg chg="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3594540123" sldId="309"/>
        </pc:sldMkLst>
      </pc:sldChg>
      <pc:sldChg chg="ad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641223167" sldId="311"/>
        </pc:sldMkLst>
      </pc:sldChg>
      <pc:sldChg chg="del setBg">
        <pc:chgData name="Fraser Soet (22709315)" userId="c7249390-7da0-498f-9f82-fec118cc2b7b" providerId="ADAL" clId="{75733F7E-99C0-484F-8E20-164B08F59725}" dt="2024-09-16T04:38:25.313" v="4046" actId="2696"/>
        <pc:sldMkLst>
          <pc:docMk/>
          <pc:sldMk cId="1801786257" sldId="311"/>
        </pc:sldMkLst>
      </pc:sldChg>
      <pc:sldChg chg="ad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2298941444" sldId="312"/>
        </pc:sldMkLst>
      </pc:sldChg>
      <pc:sldChg chg="del setBg">
        <pc:chgData name="Fraser Soet (22709315)" userId="c7249390-7da0-498f-9f82-fec118cc2b7b" providerId="ADAL" clId="{75733F7E-99C0-484F-8E20-164B08F59725}" dt="2024-09-16T04:38:25.313" v="4046" actId="2696"/>
        <pc:sldMkLst>
          <pc:docMk/>
          <pc:sldMk cId="2542549275" sldId="312"/>
        </pc:sldMkLst>
      </pc:sldChg>
      <pc:sldChg chg="modSp del mod setBg">
        <pc:chgData name="Fraser Soet (22709315)" userId="c7249390-7da0-498f-9f82-fec118cc2b7b" providerId="ADAL" clId="{75733F7E-99C0-484F-8E20-164B08F59725}" dt="2024-09-16T09:13:27.996" v="7010" actId="47"/>
        <pc:sldMkLst>
          <pc:docMk/>
          <pc:sldMk cId="547775065" sldId="313"/>
        </pc:sldMkLst>
        <pc:spChg chg="mod">
          <ac:chgData name="Fraser Soet (22709315)" userId="c7249390-7da0-498f-9f82-fec118cc2b7b" providerId="ADAL" clId="{75733F7E-99C0-484F-8E20-164B08F59725}" dt="2024-09-16T05:34:34.154" v="4644" actId="2711"/>
          <ac:spMkLst>
            <pc:docMk/>
            <pc:sldMk cId="547775065" sldId="313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05:34:34.154" v="4644" actId="2711"/>
          <ac:spMkLst>
            <pc:docMk/>
            <pc:sldMk cId="547775065" sldId="313"/>
            <ac:spMk id="3" creationId="{3F859F72-7158-DFAF-389A-CEE78D8B06C5}"/>
          </ac:spMkLst>
        </pc:spChg>
      </pc:sldChg>
      <pc:sldChg chg="modSp del mod setBg">
        <pc:chgData name="Fraser Soet (22709315)" userId="c7249390-7da0-498f-9f82-fec118cc2b7b" providerId="ADAL" clId="{75733F7E-99C0-484F-8E20-164B08F59725}" dt="2024-09-16T09:13:27.996" v="7010" actId="47"/>
        <pc:sldMkLst>
          <pc:docMk/>
          <pc:sldMk cId="3353517824" sldId="314"/>
        </pc:sldMkLst>
        <pc:spChg chg="mod">
          <ac:chgData name="Fraser Soet (22709315)" userId="c7249390-7da0-498f-9f82-fec118cc2b7b" providerId="ADAL" clId="{75733F7E-99C0-484F-8E20-164B08F59725}" dt="2024-09-16T05:34:37.169" v="4645" actId="2711"/>
          <ac:spMkLst>
            <pc:docMk/>
            <pc:sldMk cId="3353517824" sldId="314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05:34:37.169" v="4645" actId="2711"/>
          <ac:spMkLst>
            <pc:docMk/>
            <pc:sldMk cId="3353517824" sldId="314"/>
            <ac:spMk id="3" creationId="{3F859F72-7158-DFAF-389A-CEE78D8B06C5}"/>
          </ac:spMkLst>
        </pc:spChg>
      </pc:sldChg>
      <pc:sldChg chg="add del setBg">
        <pc:chgData name="Fraser Soet (22709315)" userId="c7249390-7da0-498f-9f82-fec118cc2b7b" providerId="ADAL" clId="{75733F7E-99C0-484F-8E20-164B08F59725}" dt="2024-09-15T10:42:34.926" v="2988" actId="47"/>
        <pc:sldMkLst>
          <pc:docMk/>
          <pc:sldMk cId="2616431045" sldId="315"/>
        </pc:sldMkLst>
      </pc:sldChg>
      <pc:sldChg chg="delSp del mod setBg">
        <pc:chgData name="Fraser Soet (22709315)" userId="c7249390-7da0-498f-9f82-fec118cc2b7b" providerId="ADAL" clId="{75733F7E-99C0-484F-8E20-164B08F59725}" dt="2024-09-15T10:24:41.203" v="2948" actId="47"/>
        <pc:sldMkLst>
          <pc:docMk/>
          <pc:sldMk cId="1624070193" sldId="316"/>
        </pc:sldMkLst>
        <pc:spChg chg="del">
          <ac:chgData name="Fraser Soet (22709315)" userId="c7249390-7da0-498f-9f82-fec118cc2b7b" providerId="ADAL" clId="{75733F7E-99C0-484F-8E20-164B08F59725}" dt="2024-09-15T06:32:36.505" v="57" actId="478"/>
          <ac:spMkLst>
            <pc:docMk/>
            <pc:sldMk cId="1624070193" sldId="316"/>
            <ac:spMk id="4" creationId="{5C887A67-F27B-C6A0-007A-25BE4BB72339}"/>
          </ac:spMkLst>
        </pc:spChg>
      </pc:sldChg>
      <pc:sldChg chg="del setBg">
        <pc:chgData name="Fraser Soet (22709315)" userId="c7249390-7da0-498f-9f82-fec118cc2b7b" providerId="ADAL" clId="{75733F7E-99C0-484F-8E20-164B08F59725}" dt="2024-09-15T10:24:49.851" v="2951" actId="47"/>
        <pc:sldMkLst>
          <pc:docMk/>
          <pc:sldMk cId="1511646751" sldId="317"/>
        </pc:sldMkLst>
      </pc:sldChg>
      <pc:sldChg chg="del setBg">
        <pc:chgData name="Fraser Soet (22709315)" userId="c7249390-7da0-498f-9f82-fec118cc2b7b" providerId="ADAL" clId="{75733F7E-99C0-484F-8E20-164B08F59725}" dt="2024-09-15T10:24:50.599" v="2952" actId="47"/>
        <pc:sldMkLst>
          <pc:docMk/>
          <pc:sldMk cId="2775380324" sldId="318"/>
        </pc:sldMkLst>
      </pc:sldChg>
      <pc:sldChg chg="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867557856" sldId="319"/>
        </pc:sldMkLst>
      </pc:sldChg>
      <pc:sldChg chg="addSp modSp mod modTransition setBg">
        <pc:chgData name="Fraser Soet (22709315)" userId="c7249390-7da0-498f-9f82-fec118cc2b7b" providerId="ADAL" clId="{75733F7E-99C0-484F-8E20-164B08F59725}" dt="2024-09-16T17:24:43.750" v="17359"/>
        <pc:sldMkLst>
          <pc:docMk/>
          <pc:sldMk cId="1835471866" sldId="320"/>
        </pc:sldMkLst>
        <pc:spChg chg="mod">
          <ac:chgData name="Fraser Soet (22709315)" userId="c7249390-7da0-498f-9f82-fec118cc2b7b" providerId="ADAL" clId="{75733F7E-99C0-484F-8E20-164B08F59725}" dt="2024-09-16T17:06:04.435" v="16498" actId="404"/>
          <ac:spMkLst>
            <pc:docMk/>
            <pc:sldMk cId="1835471866" sldId="320"/>
            <ac:spMk id="2" creationId="{DAB1BEEB-5955-AA44-D27D-0B31E8BD0280}"/>
          </ac:spMkLst>
        </pc:spChg>
        <pc:spChg chg="mod">
          <ac:chgData name="Fraser Soet (22709315)" userId="c7249390-7da0-498f-9f82-fec118cc2b7b" providerId="ADAL" clId="{75733F7E-99C0-484F-8E20-164B08F59725}" dt="2024-09-16T16:49:09.824" v="15266"/>
          <ac:spMkLst>
            <pc:docMk/>
            <pc:sldMk cId="1835471866" sldId="320"/>
            <ac:spMk id="3" creationId="{5BB94770-3902-13F4-BC24-7CECC489E405}"/>
          </ac:spMkLst>
        </pc:spChg>
        <pc:spChg chg="add mod">
          <ac:chgData name="Fraser Soet (22709315)" userId="c7249390-7da0-498f-9f82-fec118cc2b7b" providerId="ADAL" clId="{75733F7E-99C0-484F-8E20-164B08F59725}" dt="2024-09-16T17:24:43.750" v="17359"/>
          <ac:spMkLst>
            <pc:docMk/>
            <pc:sldMk cId="1835471866" sldId="320"/>
            <ac:spMk id="5" creationId="{C9B2709E-7FCF-320E-04EA-D148BC935EA0}"/>
          </ac:spMkLst>
        </pc:spChg>
      </pc:sldChg>
      <pc:sldChg chg="del modTransition setBg">
        <pc:chgData name="Fraser Soet (22709315)" userId="c7249390-7da0-498f-9f82-fec118cc2b7b" providerId="ADAL" clId="{75733F7E-99C0-484F-8E20-164B08F59725}" dt="2024-09-16T17:06:09.028" v="16499" actId="47"/>
        <pc:sldMkLst>
          <pc:docMk/>
          <pc:sldMk cId="1366287971" sldId="321"/>
        </pc:sldMkLst>
      </pc:sldChg>
      <pc:sldChg chg="del modTransition setBg">
        <pc:chgData name="Fraser Soet (22709315)" userId="c7249390-7da0-498f-9f82-fec118cc2b7b" providerId="ADAL" clId="{75733F7E-99C0-484F-8E20-164B08F59725}" dt="2024-09-16T17:06:09.028" v="16499" actId="47"/>
        <pc:sldMkLst>
          <pc:docMk/>
          <pc:sldMk cId="2275116466" sldId="322"/>
        </pc:sldMkLst>
      </pc:sldChg>
      <pc:sldChg chg="del modTransition setBg">
        <pc:chgData name="Fraser Soet (22709315)" userId="c7249390-7da0-498f-9f82-fec118cc2b7b" providerId="ADAL" clId="{75733F7E-99C0-484F-8E20-164B08F59725}" dt="2024-09-16T17:06:09.028" v="16499" actId="47"/>
        <pc:sldMkLst>
          <pc:docMk/>
          <pc:sldMk cId="1722352653" sldId="323"/>
        </pc:sldMkLst>
      </pc:sldChg>
      <pc:sldChg chg="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1525452164" sldId="324"/>
        </pc:sldMkLst>
      </pc:sldChg>
      <pc:sldChg chg="addSp delSp modSp mo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3628613485" sldId="325"/>
        </pc:sldMkLst>
        <pc:spChg chg="mod">
          <ac:chgData name="Fraser Soet (22709315)" userId="c7249390-7da0-498f-9f82-fec118cc2b7b" providerId="ADAL" clId="{75733F7E-99C0-484F-8E20-164B08F59725}" dt="2024-09-15T08:16:43.349" v="1749"/>
          <ac:spMkLst>
            <pc:docMk/>
            <pc:sldMk cId="3628613485" sldId="325"/>
            <ac:spMk id="2" creationId="{F883C02F-A742-3FFB-D10D-875F5737E27E}"/>
          </ac:spMkLst>
        </pc:spChg>
        <pc:spChg chg="del">
          <ac:chgData name="Fraser Soet (22709315)" userId="c7249390-7da0-498f-9f82-fec118cc2b7b" providerId="ADAL" clId="{75733F7E-99C0-484F-8E20-164B08F59725}" dt="2024-09-15T08:16:39.085" v="1746"/>
          <ac:spMkLst>
            <pc:docMk/>
            <pc:sldMk cId="3628613485" sldId="325"/>
            <ac:spMk id="3" creationId="{7032E68E-F458-9360-7AF0-BEA29BFE7B61}"/>
          </ac:spMkLst>
        </pc:spChg>
        <pc:picChg chg="add mod">
          <ac:chgData name="Fraser Soet (22709315)" userId="c7249390-7da0-498f-9f82-fec118cc2b7b" providerId="ADAL" clId="{75733F7E-99C0-484F-8E20-164B08F59725}" dt="2024-09-15T08:16:54.094" v="1757" actId="1076"/>
          <ac:picMkLst>
            <pc:docMk/>
            <pc:sldMk cId="3628613485" sldId="325"/>
            <ac:picMk id="7" creationId="{B18FDAD1-CA2D-557C-0F1F-3992E1383939}"/>
          </ac:picMkLst>
        </pc:picChg>
        <pc:picChg chg="add mod">
          <ac:chgData name="Fraser Soet (22709315)" userId="c7249390-7da0-498f-9f82-fec118cc2b7b" providerId="ADAL" clId="{75733F7E-99C0-484F-8E20-164B08F59725}" dt="2024-09-15T08:16:52.695" v="1754" actId="27614"/>
          <ac:picMkLst>
            <pc:docMk/>
            <pc:sldMk cId="3628613485" sldId="325"/>
            <ac:picMk id="9" creationId="{68EAF8BD-605E-1F0A-11A6-41A99DC15473}"/>
          </ac:picMkLst>
        </pc:picChg>
      </pc:sldChg>
      <pc:sldChg chg="addSp delSp modSp mo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1997142653" sldId="326"/>
        </pc:sldMkLst>
        <pc:spChg chg="mod">
          <ac:chgData name="Fraser Soet (22709315)" userId="c7249390-7da0-498f-9f82-fec118cc2b7b" providerId="ADAL" clId="{75733F7E-99C0-484F-8E20-164B08F59725}" dt="2024-09-15T08:46:05.701" v="1776" actId="20577"/>
          <ac:spMkLst>
            <pc:docMk/>
            <pc:sldMk cId="1997142653" sldId="326"/>
            <ac:spMk id="2" creationId="{83BD4FC9-BEA0-7623-E852-47CFA506CFA7}"/>
          </ac:spMkLst>
        </pc:spChg>
        <pc:spChg chg="add del">
          <ac:chgData name="Fraser Soet (22709315)" userId="c7249390-7da0-498f-9f82-fec118cc2b7b" providerId="ADAL" clId="{75733F7E-99C0-484F-8E20-164B08F59725}" dt="2024-09-15T08:42:52.587" v="1762" actId="22"/>
          <ac:spMkLst>
            <pc:docMk/>
            <pc:sldMk cId="1997142653" sldId="326"/>
            <ac:spMk id="3" creationId="{45149343-4488-E2A5-672C-4E9013C6A6DA}"/>
          </ac:spMkLst>
        </pc:spChg>
        <pc:picChg chg="add">
          <ac:chgData name="Fraser Soet (22709315)" userId="c7249390-7da0-498f-9f82-fec118cc2b7b" providerId="ADAL" clId="{75733F7E-99C0-484F-8E20-164B08F59725}" dt="2024-09-15T08:41:44.088" v="1758" actId="22"/>
          <ac:picMkLst>
            <pc:docMk/>
            <pc:sldMk cId="1997142653" sldId="326"/>
            <ac:picMk id="7" creationId="{ABC60629-BC8E-2FA4-A0DF-C3A76F93F809}"/>
          </ac:picMkLst>
        </pc:picChg>
        <pc:picChg chg="add del mod ord">
          <ac:chgData name="Fraser Soet (22709315)" userId="c7249390-7da0-498f-9f82-fec118cc2b7b" providerId="ADAL" clId="{75733F7E-99C0-484F-8E20-164B08F59725}" dt="2024-09-15T08:42:51.111" v="1760" actId="22"/>
          <ac:picMkLst>
            <pc:docMk/>
            <pc:sldMk cId="1997142653" sldId="326"/>
            <ac:picMk id="9" creationId="{7F43F19D-5BC2-7C3F-7292-C90C35478EC7}"/>
          </ac:picMkLst>
        </pc:picChg>
        <pc:picChg chg="add del mod ord">
          <ac:chgData name="Fraser Soet (22709315)" userId="c7249390-7da0-498f-9f82-fec118cc2b7b" providerId="ADAL" clId="{75733F7E-99C0-484F-8E20-164B08F59725}" dt="2024-09-15T08:42:52.587" v="1762" actId="22"/>
          <ac:picMkLst>
            <pc:docMk/>
            <pc:sldMk cId="1997142653" sldId="326"/>
            <ac:picMk id="11" creationId="{179433CF-AB75-9E47-DBA4-ED11F003DEF7}"/>
          </ac:picMkLst>
        </pc:picChg>
        <pc:picChg chg="add mod">
          <ac:chgData name="Fraser Soet (22709315)" userId="c7249390-7da0-498f-9f82-fec118cc2b7b" providerId="ADAL" clId="{75733F7E-99C0-484F-8E20-164B08F59725}" dt="2024-09-15T08:42:54.830" v="1764" actId="1076"/>
          <ac:picMkLst>
            <pc:docMk/>
            <pc:sldMk cId="1997142653" sldId="326"/>
            <ac:picMk id="13" creationId="{5F14B427-6599-2B88-BD58-3FA70B781D42}"/>
          </ac:picMkLst>
        </pc:picChg>
        <pc:picChg chg="add mod">
          <ac:chgData name="Fraser Soet (22709315)" userId="c7249390-7da0-498f-9f82-fec118cc2b7b" providerId="ADAL" clId="{75733F7E-99C0-484F-8E20-164B08F59725}" dt="2024-09-15T08:43:10.252" v="1766" actId="1076"/>
          <ac:picMkLst>
            <pc:docMk/>
            <pc:sldMk cId="1997142653" sldId="326"/>
            <ac:picMk id="15" creationId="{076AFCB8-04EA-795C-4FDE-B2038D7381C7}"/>
          </ac:picMkLst>
        </pc:picChg>
      </pc:sldChg>
      <pc:sldChg chg="del setBg">
        <pc:chgData name="Fraser Soet (22709315)" userId="c7249390-7da0-498f-9f82-fec118cc2b7b" providerId="ADAL" clId="{75733F7E-99C0-484F-8E20-164B08F59725}" dt="2024-09-16T10:53:27.179" v="7816" actId="47"/>
        <pc:sldMkLst>
          <pc:docMk/>
          <pc:sldMk cId="3707396935" sldId="327"/>
        </pc:sldMkLst>
      </pc:sldChg>
      <pc:sldChg chg="del modTransition setBg">
        <pc:chgData name="Fraser Soet (22709315)" userId="c7249390-7da0-498f-9f82-fec118cc2b7b" providerId="ADAL" clId="{75733F7E-99C0-484F-8E20-164B08F59725}" dt="2024-09-16T17:24:24.539" v="17354" actId="47"/>
        <pc:sldMkLst>
          <pc:docMk/>
          <pc:sldMk cId="1168610764" sldId="328"/>
        </pc:sldMkLst>
      </pc:sldChg>
      <pc:sldChg chg="del">
        <pc:chgData name="Fraser Soet (22709315)" userId="c7249390-7da0-498f-9f82-fec118cc2b7b" providerId="ADAL" clId="{75733F7E-99C0-484F-8E20-164B08F59725}" dt="2024-09-15T06:31:01.925" v="30" actId="47"/>
        <pc:sldMkLst>
          <pc:docMk/>
          <pc:sldMk cId="1214085922" sldId="329"/>
        </pc:sldMkLst>
      </pc:sldChg>
      <pc:sldChg chg="addSp delSp modSp mod modTransition setBg modNotesTx">
        <pc:chgData name="Fraser Soet (22709315)" userId="c7249390-7da0-498f-9f82-fec118cc2b7b" providerId="ADAL" clId="{75733F7E-99C0-484F-8E20-164B08F59725}" dt="2024-09-16T16:29:23.108" v="14560"/>
        <pc:sldMkLst>
          <pc:docMk/>
          <pc:sldMk cId="1396271329" sldId="330"/>
        </pc:sldMkLst>
        <pc:spChg chg="mod">
          <ac:chgData name="Fraser Soet (22709315)" userId="c7249390-7da0-498f-9f82-fec118cc2b7b" providerId="ADAL" clId="{75733F7E-99C0-484F-8E20-164B08F59725}" dt="2024-09-16T11:41:18.903" v="7834" actId="1035"/>
          <ac:spMkLst>
            <pc:docMk/>
            <pc:sldMk cId="1396271329" sldId="330"/>
            <ac:spMk id="2" creationId="{15C23A5E-B290-4BBF-6F07-CD3C4901F4FB}"/>
          </ac:spMkLst>
        </pc:spChg>
        <pc:spChg chg="mod">
          <ac:chgData name="Fraser Soet (22709315)" userId="c7249390-7da0-498f-9f82-fec118cc2b7b" providerId="ADAL" clId="{75733F7E-99C0-484F-8E20-164B08F59725}" dt="2024-09-16T11:41:43.254" v="7878" actId="20577"/>
          <ac:spMkLst>
            <pc:docMk/>
            <pc:sldMk cId="1396271329" sldId="330"/>
            <ac:spMk id="3" creationId="{B0AD0C0D-E6A6-7753-5634-287C8ADCB9E6}"/>
          </ac:spMkLst>
        </pc:spChg>
        <pc:spChg chg="add del mod">
          <ac:chgData name="Fraser Soet (22709315)" userId="c7249390-7da0-498f-9f82-fec118cc2b7b" providerId="ADAL" clId="{75733F7E-99C0-484F-8E20-164B08F59725}" dt="2024-09-16T13:48:43.072" v="9603" actId="478"/>
          <ac:spMkLst>
            <pc:docMk/>
            <pc:sldMk cId="1396271329" sldId="330"/>
            <ac:spMk id="4" creationId="{95B309BB-8C5C-ACC5-C0F6-D1BCEEF57286}"/>
          </ac:spMkLst>
        </pc:spChg>
        <pc:picChg chg="add mod modCrop">
          <ac:chgData name="Fraser Soet (22709315)" userId="c7249390-7da0-498f-9f82-fec118cc2b7b" providerId="ADAL" clId="{75733F7E-99C0-484F-8E20-164B08F59725}" dt="2024-09-16T13:48:44.361" v="9604" actId="1076"/>
          <ac:picMkLst>
            <pc:docMk/>
            <pc:sldMk cId="1396271329" sldId="330"/>
            <ac:picMk id="6" creationId="{3F7DE05C-DEBB-419A-4FCA-5EDB1853B858}"/>
          </ac:picMkLst>
        </pc:picChg>
      </pc:sldChg>
      <pc:sldChg chg="del">
        <pc:chgData name="Fraser Soet (22709315)" userId="c7249390-7da0-498f-9f82-fec118cc2b7b" providerId="ADAL" clId="{75733F7E-99C0-484F-8E20-164B08F59725}" dt="2024-09-15T06:31:06.773" v="31" actId="47"/>
        <pc:sldMkLst>
          <pc:docMk/>
          <pc:sldMk cId="3266908498" sldId="331"/>
        </pc:sldMkLst>
      </pc:sldChg>
      <pc:sldChg chg="del">
        <pc:chgData name="Fraser Soet (22709315)" userId="c7249390-7da0-498f-9f82-fec118cc2b7b" providerId="ADAL" clId="{75733F7E-99C0-484F-8E20-164B08F59725}" dt="2024-09-15T06:31:09.423" v="32" actId="47"/>
        <pc:sldMkLst>
          <pc:docMk/>
          <pc:sldMk cId="2232299714" sldId="332"/>
        </pc:sldMkLst>
      </pc:sldChg>
      <pc:sldChg chg="del">
        <pc:chgData name="Fraser Soet (22709315)" userId="c7249390-7da0-498f-9f82-fec118cc2b7b" providerId="ADAL" clId="{75733F7E-99C0-484F-8E20-164B08F59725}" dt="2024-09-15T06:31:11.157" v="33" actId="47"/>
        <pc:sldMkLst>
          <pc:docMk/>
          <pc:sldMk cId="3538475931" sldId="333"/>
        </pc:sldMkLst>
      </pc:sldChg>
      <pc:sldChg chg="del">
        <pc:chgData name="Fraser Soet (22709315)" userId="c7249390-7da0-498f-9f82-fec118cc2b7b" providerId="ADAL" clId="{75733F7E-99C0-484F-8E20-164B08F59725}" dt="2024-09-15T06:31:12.580" v="34" actId="47"/>
        <pc:sldMkLst>
          <pc:docMk/>
          <pc:sldMk cId="3975389958" sldId="334"/>
        </pc:sldMkLst>
      </pc:sldChg>
      <pc:sldChg chg="del">
        <pc:chgData name="Fraser Soet (22709315)" userId="c7249390-7da0-498f-9f82-fec118cc2b7b" providerId="ADAL" clId="{75733F7E-99C0-484F-8E20-164B08F59725}" dt="2024-09-15T06:31:15.288" v="35" actId="47"/>
        <pc:sldMkLst>
          <pc:docMk/>
          <pc:sldMk cId="3901499448" sldId="335"/>
        </pc:sldMkLst>
      </pc:sldChg>
      <pc:sldChg chg="del">
        <pc:chgData name="Fraser Soet (22709315)" userId="c7249390-7da0-498f-9f82-fec118cc2b7b" providerId="ADAL" clId="{75733F7E-99C0-484F-8E20-164B08F59725}" dt="2024-09-15T06:31:16.857" v="36" actId="47"/>
        <pc:sldMkLst>
          <pc:docMk/>
          <pc:sldMk cId="2515527679" sldId="336"/>
        </pc:sldMkLst>
      </pc:sldChg>
      <pc:sldChg chg="del">
        <pc:chgData name="Fraser Soet (22709315)" userId="c7249390-7da0-498f-9f82-fec118cc2b7b" providerId="ADAL" clId="{75733F7E-99C0-484F-8E20-164B08F59725}" dt="2024-09-15T06:31:18.552" v="37" actId="47"/>
        <pc:sldMkLst>
          <pc:docMk/>
          <pc:sldMk cId="2195678450" sldId="337"/>
        </pc:sldMkLst>
      </pc:sldChg>
      <pc:sldChg chg="del">
        <pc:chgData name="Fraser Soet (22709315)" userId="c7249390-7da0-498f-9f82-fec118cc2b7b" providerId="ADAL" clId="{75733F7E-99C0-484F-8E20-164B08F59725}" dt="2024-09-15T06:31:20.409" v="38" actId="47"/>
        <pc:sldMkLst>
          <pc:docMk/>
          <pc:sldMk cId="1597284677" sldId="338"/>
        </pc:sldMkLst>
      </pc:sldChg>
      <pc:sldChg chg="del">
        <pc:chgData name="Fraser Soet (22709315)" userId="c7249390-7da0-498f-9f82-fec118cc2b7b" providerId="ADAL" clId="{75733F7E-99C0-484F-8E20-164B08F59725}" dt="2024-09-15T06:31:25.274" v="39" actId="47"/>
        <pc:sldMkLst>
          <pc:docMk/>
          <pc:sldMk cId="1215933113" sldId="339"/>
        </pc:sldMkLst>
      </pc:sldChg>
      <pc:sldChg chg="del">
        <pc:chgData name="Fraser Soet (22709315)" userId="c7249390-7da0-498f-9f82-fec118cc2b7b" providerId="ADAL" clId="{75733F7E-99C0-484F-8E20-164B08F59725}" dt="2024-09-15T06:31:28.078" v="40" actId="47"/>
        <pc:sldMkLst>
          <pc:docMk/>
          <pc:sldMk cId="4271846559" sldId="340"/>
        </pc:sldMkLst>
      </pc:sldChg>
      <pc:sldChg chg="del modTransition setBg">
        <pc:chgData name="Fraser Soet (22709315)" userId="c7249390-7da0-498f-9f82-fec118cc2b7b" providerId="ADAL" clId="{75733F7E-99C0-484F-8E20-164B08F59725}" dt="2024-09-16T17:06:31.578" v="16500" actId="47"/>
        <pc:sldMkLst>
          <pc:docMk/>
          <pc:sldMk cId="1810079977" sldId="341"/>
        </pc:sldMkLst>
      </pc:sldChg>
      <pc:sldChg chg="add del setBg">
        <pc:chgData name="Fraser Soet (22709315)" userId="c7249390-7da0-498f-9f82-fec118cc2b7b" providerId="ADAL" clId="{75733F7E-99C0-484F-8E20-164B08F59725}" dt="2024-09-15T10:42:21.561" v="2986" actId="47"/>
        <pc:sldMkLst>
          <pc:docMk/>
          <pc:sldMk cId="4182419978" sldId="342"/>
        </pc:sldMkLst>
      </pc:sldChg>
      <pc:sldChg chg="modSp del mod modTransition setBg">
        <pc:chgData name="Fraser Soet (22709315)" userId="c7249390-7da0-498f-9f82-fec118cc2b7b" providerId="ADAL" clId="{75733F7E-99C0-484F-8E20-164B08F59725}" dt="2024-09-16T17:06:35.652" v="16501" actId="47"/>
        <pc:sldMkLst>
          <pc:docMk/>
          <pc:sldMk cId="821701636" sldId="343"/>
        </pc:sldMkLst>
        <pc:graphicFrameChg chg="mod modGraphic">
          <ac:chgData name="Fraser Soet (22709315)" userId="c7249390-7da0-498f-9f82-fec118cc2b7b" providerId="ADAL" clId="{75733F7E-99C0-484F-8E20-164B08F59725}" dt="2024-09-15T06:44:02.097" v="719" actId="20577"/>
          <ac:graphicFrameMkLst>
            <pc:docMk/>
            <pc:sldMk cId="821701636" sldId="343"/>
            <ac:graphicFrameMk id="10" creationId="{8201C1D2-2075-156F-01CE-A927976CE030}"/>
          </ac:graphicFrameMkLst>
        </pc:graphicFrameChg>
      </pc:sldChg>
      <pc:sldChg chg="del setBg">
        <pc:chgData name="Fraser Soet (22709315)" userId="c7249390-7da0-498f-9f82-fec118cc2b7b" providerId="ADAL" clId="{75733F7E-99C0-484F-8E20-164B08F59725}" dt="2024-09-15T10:36:42.058" v="2957" actId="47"/>
        <pc:sldMkLst>
          <pc:docMk/>
          <pc:sldMk cId="3367651780" sldId="344"/>
        </pc:sldMkLst>
      </pc:sldChg>
      <pc:sldChg chg="new del">
        <pc:chgData name="Fraser Soet (22709315)" userId="c7249390-7da0-498f-9f82-fec118cc2b7b" providerId="ADAL" clId="{75733F7E-99C0-484F-8E20-164B08F59725}" dt="2024-09-15T06:34:16.761" v="68" actId="680"/>
        <pc:sldMkLst>
          <pc:docMk/>
          <pc:sldMk cId="53607802" sldId="345"/>
        </pc:sldMkLst>
      </pc:sldChg>
      <pc:sldChg chg="modSp new del mod modNotesTx">
        <pc:chgData name="Fraser Soet (22709315)" userId="c7249390-7da0-498f-9f82-fec118cc2b7b" providerId="ADAL" clId="{75733F7E-99C0-484F-8E20-164B08F59725}" dt="2024-09-15T06:45:10.323" v="756" actId="47"/>
        <pc:sldMkLst>
          <pc:docMk/>
          <pc:sldMk cId="2641885004" sldId="345"/>
        </pc:sldMkLst>
        <pc:spChg chg="mod">
          <ac:chgData name="Fraser Soet (22709315)" userId="c7249390-7da0-498f-9f82-fec118cc2b7b" providerId="ADAL" clId="{75733F7E-99C0-484F-8E20-164B08F59725}" dt="2024-09-15T06:42:41.964" v="601" actId="1076"/>
          <ac:spMkLst>
            <pc:docMk/>
            <pc:sldMk cId="2641885004" sldId="345"/>
            <ac:spMk id="2" creationId="{90E3B476-4796-0D3D-EC94-7C4683A4B7FE}"/>
          </ac:spMkLst>
        </pc:spChg>
        <pc:spChg chg="mod">
          <ac:chgData name="Fraser Soet (22709315)" userId="c7249390-7da0-498f-9f82-fec118cc2b7b" providerId="ADAL" clId="{75733F7E-99C0-484F-8E20-164B08F59725}" dt="2024-09-15T06:43:26.416" v="616" actId="20577"/>
          <ac:spMkLst>
            <pc:docMk/>
            <pc:sldMk cId="2641885004" sldId="345"/>
            <ac:spMk id="3" creationId="{FDF10AAD-B872-B4F9-9C19-087256730189}"/>
          </ac:spMkLst>
        </pc:spChg>
      </pc:sldChg>
      <pc:sldChg chg="modSp add del mod">
        <pc:chgData name="Fraser Soet (22709315)" userId="c7249390-7da0-498f-9f82-fec118cc2b7b" providerId="ADAL" clId="{75733F7E-99C0-484F-8E20-164B08F59725}" dt="2024-09-15T06:45:10.323" v="756" actId="47"/>
        <pc:sldMkLst>
          <pc:docMk/>
          <pc:sldMk cId="4118395620" sldId="346"/>
        </pc:sldMkLst>
        <pc:spChg chg="mod">
          <ac:chgData name="Fraser Soet (22709315)" userId="c7249390-7da0-498f-9f82-fec118cc2b7b" providerId="ADAL" clId="{75733F7E-99C0-484F-8E20-164B08F59725}" dt="2024-09-15T06:43:23.713" v="614"/>
          <ac:spMkLst>
            <pc:docMk/>
            <pc:sldMk cId="4118395620" sldId="346"/>
            <ac:spMk id="3" creationId="{FDF10AAD-B872-B4F9-9C19-087256730189}"/>
          </ac:spMkLst>
        </pc:spChg>
      </pc:sldChg>
      <pc:sldChg chg="addSp delSp modSp add mod ord modTransition setBg modAnim modNotesTx">
        <pc:chgData name="Fraser Soet (22709315)" userId="c7249390-7da0-498f-9f82-fec118cc2b7b" providerId="ADAL" clId="{75733F7E-99C0-484F-8E20-164B08F59725}" dt="2024-09-16T17:19:57.407" v="17242" actId="2711"/>
        <pc:sldMkLst>
          <pc:docMk/>
          <pc:sldMk cId="670700093" sldId="347"/>
        </pc:sldMkLst>
        <pc:spChg chg="mod">
          <ac:chgData name="Fraser Soet (22709315)" userId="c7249390-7da0-498f-9f82-fec118cc2b7b" providerId="ADAL" clId="{75733F7E-99C0-484F-8E20-164B08F59725}" dt="2024-09-16T17:19:52.546" v="17240" actId="2711"/>
          <ac:spMkLst>
            <pc:docMk/>
            <pc:sldMk cId="670700093" sldId="347"/>
            <ac:spMk id="2" creationId="{90E3B476-4796-0D3D-EC94-7C4683A4B7FE}"/>
          </ac:spMkLst>
        </pc:spChg>
        <pc:spChg chg="mod">
          <ac:chgData name="Fraser Soet (22709315)" userId="c7249390-7da0-498f-9f82-fec118cc2b7b" providerId="ADAL" clId="{75733F7E-99C0-484F-8E20-164B08F59725}" dt="2024-09-16T17:19:52.546" v="17240" actId="2711"/>
          <ac:spMkLst>
            <pc:docMk/>
            <pc:sldMk cId="670700093" sldId="347"/>
            <ac:spMk id="3" creationId="{FDF10AAD-B872-B4F9-9C19-087256730189}"/>
          </ac:spMkLst>
        </pc:spChg>
        <pc:spChg chg="add mod">
          <ac:chgData name="Fraser Soet (22709315)" userId="c7249390-7da0-498f-9f82-fec118cc2b7b" providerId="ADAL" clId="{75733F7E-99C0-484F-8E20-164B08F59725}" dt="2024-09-16T17:09:10.646" v="16633"/>
          <ac:spMkLst>
            <pc:docMk/>
            <pc:sldMk cId="670700093" sldId="347"/>
            <ac:spMk id="5" creationId="{006E0F23-6789-8D34-25DE-B998BD6118E5}"/>
          </ac:spMkLst>
        </pc:spChg>
        <pc:spChg chg="add mod">
          <ac:chgData name="Fraser Soet (22709315)" userId="c7249390-7da0-498f-9f82-fec118cc2b7b" providerId="ADAL" clId="{75733F7E-99C0-484F-8E20-164B08F59725}" dt="2024-09-16T17:19:57.407" v="17242" actId="2711"/>
          <ac:spMkLst>
            <pc:docMk/>
            <pc:sldMk cId="670700093" sldId="347"/>
            <ac:spMk id="6" creationId="{E5EA2F7A-9A3D-0071-027E-9DD72054EFA7}"/>
          </ac:spMkLst>
        </pc:spChg>
        <pc:spChg chg="add del">
          <ac:chgData name="Fraser Soet (22709315)" userId="c7249390-7da0-498f-9f82-fec118cc2b7b" providerId="ADAL" clId="{75733F7E-99C0-484F-8E20-164B08F59725}" dt="2024-09-15T09:49:42.407" v="2081" actId="26606"/>
          <ac:spMkLst>
            <pc:docMk/>
            <pc:sldMk cId="670700093" sldId="347"/>
            <ac:spMk id="9" creationId="{9F7D5CDA-D291-4307-BF55-1381FED29634}"/>
          </ac:spMkLst>
        </pc:spChg>
        <pc:spChg chg="add del">
          <ac:chgData name="Fraser Soet (22709315)" userId="c7249390-7da0-498f-9f82-fec118cc2b7b" providerId="ADAL" clId="{75733F7E-99C0-484F-8E20-164B08F59725}" dt="2024-09-15T09:49:42.407" v="2081" actId="26606"/>
          <ac:spMkLst>
            <pc:docMk/>
            <pc:sldMk cId="670700093" sldId="347"/>
            <ac:spMk id="11" creationId="{59B296B9-C5A5-4E4F-9B60-C907B5F1466C}"/>
          </ac:spMkLst>
        </pc:spChg>
        <pc:spChg chg="add del">
          <ac:chgData name="Fraser Soet (22709315)" userId="c7249390-7da0-498f-9f82-fec118cc2b7b" providerId="ADAL" clId="{75733F7E-99C0-484F-8E20-164B08F59725}" dt="2024-09-15T09:49:42.407" v="2081" actId="26606"/>
          <ac:spMkLst>
            <pc:docMk/>
            <pc:sldMk cId="670700093" sldId="347"/>
            <ac:spMk id="13" creationId="{D0300FD3-5AF1-6305-15FA-9078072672E2}"/>
          </ac:spMkLst>
        </pc:spChg>
        <pc:picChg chg="add del">
          <ac:chgData name="Fraser Soet (22709315)" userId="c7249390-7da0-498f-9f82-fec118cc2b7b" providerId="ADAL" clId="{75733F7E-99C0-484F-8E20-164B08F59725}" dt="2024-09-15T09:49:42.407" v="2081" actId="26606"/>
          <ac:picMkLst>
            <pc:docMk/>
            <pc:sldMk cId="670700093" sldId="347"/>
            <ac:picMk id="5" creationId="{EF3293E3-D7E0-B9EB-5271-506DA13AC25E}"/>
          </ac:picMkLst>
        </pc:picChg>
      </pc:sldChg>
      <pc:sldChg chg="addSp delSp modSp add del mod ord setBg modNotesTx">
        <pc:chgData name="Fraser Soet (22709315)" userId="c7249390-7da0-498f-9f82-fec118cc2b7b" providerId="ADAL" clId="{75733F7E-99C0-484F-8E20-164B08F59725}" dt="2024-09-15T09:53:46.165" v="2537" actId="47"/>
        <pc:sldMkLst>
          <pc:docMk/>
          <pc:sldMk cId="1312023206" sldId="348"/>
        </pc:sldMkLst>
        <pc:spChg chg="mod">
          <ac:chgData name="Fraser Soet (22709315)" userId="c7249390-7da0-498f-9f82-fec118cc2b7b" providerId="ADAL" clId="{75733F7E-99C0-484F-8E20-164B08F59725}" dt="2024-09-15T09:53:22.174" v="2507" actId="21"/>
          <ac:spMkLst>
            <pc:docMk/>
            <pc:sldMk cId="1312023206" sldId="348"/>
            <ac:spMk id="2" creationId="{83BD4FC9-BEA0-7623-E852-47CFA506CFA7}"/>
          </ac:spMkLst>
        </pc:spChg>
        <pc:spChg chg="mod">
          <ac:chgData name="Fraser Soet (22709315)" userId="c7249390-7da0-498f-9f82-fec118cc2b7b" providerId="ADAL" clId="{75733F7E-99C0-484F-8E20-164B08F59725}" dt="2024-09-15T09:40:29.243" v="1993"/>
          <ac:spMkLst>
            <pc:docMk/>
            <pc:sldMk cId="1312023206" sldId="348"/>
            <ac:spMk id="3" creationId="{45149343-4488-E2A5-672C-4E9013C6A6DA}"/>
          </ac:spMkLst>
        </pc:spChg>
        <pc:spChg chg="add mod">
          <ac:chgData name="Fraser Soet (22709315)" userId="c7249390-7da0-498f-9f82-fec118cc2b7b" providerId="ADAL" clId="{75733F7E-99C0-484F-8E20-164B08F59725}" dt="2024-09-15T09:41:25.439" v="2032" actId="404"/>
          <ac:spMkLst>
            <pc:docMk/>
            <pc:sldMk cId="1312023206" sldId="348"/>
            <ac:spMk id="5" creationId="{E0AE95EF-7DF3-0A1E-62C0-874FB3460FDE}"/>
          </ac:spMkLst>
        </pc:spChg>
        <pc:picChg chg="add del mod">
          <ac:chgData name="Fraser Soet (22709315)" userId="c7249390-7da0-498f-9f82-fec118cc2b7b" providerId="ADAL" clId="{75733F7E-99C0-484F-8E20-164B08F59725}" dt="2024-09-15T09:43:39.691" v="2071" actId="478"/>
          <ac:picMkLst>
            <pc:docMk/>
            <pc:sldMk cId="1312023206" sldId="348"/>
            <ac:picMk id="4" creationId="{ABC60629-BC8E-2FA4-A0DF-C3A76F93F809}"/>
          </ac:picMkLst>
        </pc:picChg>
        <pc:picChg chg="add del mod">
          <ac:chgData name="Fraser Soet (22709315)" userId="c7249390-7da0-498f-9f82-fec118cc2b7b" providerId="ADAL" clId="{75733F7E-99C0-484F-8E20-164B08F59725}" dt="2024-09-15T09:53:28.075" v="2511" actId="21"/>
          <ac:picMkLst>
            <pc:docMk/>
            <pc:sldMk cId="1312023206" sldId="348"/>
            <ac:picMk id="6" creationId="{D9DC44BC-3E05-368A-0A67-638BA370BCC5}"/>
          </ac:picMkLst>
        </pc:picChg>
        <pc:picChg chg="del mod">
          <ac:chgData name="Fraser Soet (22709315)" userId="c7249390-7da0-498f-9f82-fec118cc2b7b" providerId="ADAL" clId="{75733F7E-99C0-484F-8E20-164B08F59725}" dt="2024-09-15T09:33:24.935" v="1800" actId="21"/>
          <ac:picMkLst>
            <pc:docMk/>
            <pc:sldMk cId="1312023206" sldId="348"/>
            <ac:picMk id="7" creationId="{ABC60629-BC8E-2FA4-A0DF-C3A76F93F809}"/>
          </ac:picMkLst>
        </pc:picChg>
        <pc:picChg chg="del mod">
          <ac:chgData name="Fraser Soet (22709315)" userId="c7249390-7da0-498f-9f82-fec118cc2b7b" providerId="ADAL" clId="{75733F7E-99C0-484F-8E20-164B08F59725}" dt="2024-09-15T09:42:22.640" v="2045" actId="21"/>
          <ac:picMkLst>
            <pc:docMk/>
            <pc:sldMk cId="1312023206" sldId="348"/>
            <ac:picMk id="13" creationId="{5F14B427-6599-2B88-BD58-3FA70B781D42}"/>
          </ac:picMkLst>
        </pc:picChg>
        <pc:picChg chg="del mod">
          <ac:chgData name="Fraser Soet (22709315)" userId="c7249390-7da0-498f-9f82-fec118cc2b7b" providerId="ADAL" clId="{75733F7E-99C0-484F-8E20-164B08F59725}" dt="2024-09-15T09:43:39.917" v="2072" actId="478"/>
          <ac:picMkLst>
            <pc:docMk/>
            <pc:sldMk cId="1312023206" sldId="348"/>
            <ac:picMk id="15" creationId="{076AFCB8-04EA-795C-4FDE-B2038D7381C7}"/>
          </ac:picMkLst>
        </pc:picChg>
      </pc:sldChg>
      <pc:sldChg chg="modSp add del mod">
        <pc:chgData name="Fraser Soet (22709315)" userId="c7249390-7da0-498f-9f82-fec118cc2b7b" providerId="ADAL" clId="{75733F7E-99C0-484F-8E20-164B08F59725}" dt="2024-09-15T06:45:10.323" v="756" actId="47"/>
        <pc:sldMkLst>
          <pc:docMk/>
          <pc:sldMk cId="3836443315" sldId="348"/>
        </pc:sldMkLst>
        <pc:spChg chg="mod">
          <ac:chgData name="Fraser Soet (22709315)" userId="c7249390-7da0-498f-9f82-fec118cc2b7b" providerId="ADAL" clId="{75733F7E-99C0-484F-8E20-164B08F59725}" dt="2024-09-15T06:43:32.779" v="618" actId="20577"/>
          <ac:spMkLst>
            <pc:docMk/>
            <pc:sldMk cId="3836443315" sldId="348"/>
            <ac:spMk id="3" creationId="{FDF10AAD-B872-B4F9-9C19-087256730189}"/>
          </ac:spMkLst>
        </pc:spChg>
      </pc:sldChg>
      <pc:sldChg chg="addSp delSp modSp add del mod setBg">
        <pc:chgData name="Fraser Soet (22709315)" userId="c7249390-7da0-498f-9f82-fec118cc2b7b" providerId="ADAL" clId="{75733F7E-99C0-484F-8E20-164B08F59725}" dt="2024-09-15T09:53:49.598" v="2538" actId="47"/>
        <pc:sldMkLst>
          <pc:docMk/>
          <pc:sldMk cId="1531215741" sldId="349"/>
        </pc:sldMkLst>
        <pc:picChg chg="del mod">
          <ac:chgData name="Fraser Soet (22709315)" userId="c7249390-7da0-498f-9f82-fec118cc2b7b" providerId="ADAL" clId="{75733F7E-99C0-484F-8E20-164B08F59725}" dt="2024-09-15T09:42:24.763" v="2048" actId="478"/>
          <ac:picMkLst>
            <pc:docMk/>
            <pc:sldMk cId="1531215741" sldId="349"/>
            <ac:picMk id="4" creationId="{ABC60629-BC8E-2FA4-A0DF-C3A76F93F809}"/>
          </ac:picMkLst>
        </pc:picChg>
        <pc:picChg chg="add mod">
          <ac:chgData name="Fraser Soet (22709315)" userId="c7249390-7da0-498f-9f82-fec118cc2b7b" providerId="ADAL" clId="{75733F7E-99C0-484F-8E20-164B08F59725}" dt="2024-09-15T09:42:24.056" v="2047" actId="1076"/>
          <ac:picMkLst>
            <pc:docMk/>
            <pc:sldMk cId="1531215741" sldId="349"/>
            <ac:picMk id="6" creationId="{5F14B427-6599-2B88-BD58-3FA70B781D42}"/>
          </ac:picMkLst>
        </pc:picChg>
        <pc:picChg chg="del">
          <ac:chgData name="Fraser Soet (22709315)" userId="c7249390-7da0-498f-9f82-fec118cc2b7b" providerId="ADAL" clId="{75733F7E-99C0-484F-8E20-164B08F59725}" dt="2024-09-15T09:41:29.402" v="2034" actId="478"/>
          <ac:picMkLst>
            <pc:docMk/>
            <pc:sldMk cId="1531215741" sldId="349"/>
            <ac:picMk id="13" creationId="{5F14B427-6599-2B88-BD58-3FA70B781D42}"/>
          </ac:picMkLst>
        </pc:picChg>
        <pc:picChg chg="del">
          <ac:chgData name="Fraser Soet (22709315)" userId="c7249390-7da0-498f-9f82-fec118cc2b7b" providerId="ADAL" clId="{75733F7E-99C0-484F-8E20-164B08F59725}" dt="2024-09-15T09:41:29.602" v="2035" actId="478"/>
          <ac:picMkLst>
            <pc:docMk/>
            <pc:sldMk cId="1531215741" sldId="349"/>
            <ac:picMk id="15" creationId="{076AFCB8-04EA-795C-4FDE-B2038D7381C7}"/>
          </ac:picMkLst>
        </pc:picChg>
      </pc:sldChg>
      <pc:sldChg chg="addSp modSp add del mod ord setBg modAnim modNotesTx">
        <pc:chgData name="Fraser Soet (22709315)" userId="c7249390-7da0-498f-9f82-fec118cc2b7b" providerId="ADAL" clId="{75733F7E-99C0-484F-8E20-164B08F59725}" dt="2024-09-15T09:53:03.051" v="2500" actId="47"/>
        <pc:sldMkLst>
          <pc:docMk/>
          <pc:sldMk cId="4247289088" sldId="350"/>
        </pc:sldMkLst>
        <pc:spChg chg="mod">
          <ac:chgData name="Fraser Soet (22709315)" userId="c7249390-7da0-498f-9f82-fec118cc2b7b" providerId="ADAL" clId="{75733F7E-99C0-484F-8E20-164B08F59725}" dt="2024-09-15T09:42:12.737" v="2042"/>
          <ac:spMkLst>
            <pc:docMk/>
            <pc:sldMk cId="4247289088" sldId="350"/>
            <ac:spMk id="2" creationId="{90E3B476-4796-0D3D-EC94-7C4683A4B7FE}"/>
          </ac:spMkLst>
        </pc:spChg>
        <pc:spChg chg="mod">
          <ac:chgData name="Fraser Soet (22709315)" userId="c7249390-7da0-498f-9f82-fec118cc2b7b" providerId="ADAL" clId="{75733F7E-99C0-484F-8E20-164B08F59725}" dt="2024-09-15T09:52:41.417" v="2492" actId="6549"/>
          <ac:spMkLst>
            <pc:docMk/>
            <pc:sldMk cId="4247289088" sldId="350"/>
            <ac:spMk id="3" creationId="{FDF10AAD-B872-B4F9-9C19-087256730189}"/>
          </ac:spMkLst>
        </pc:spChg>
        <pc:picChg chg="add mod">
          <ac:chgData name="Fraser Soet (22709315)" userId="c7249390-7da0-498f-9f82-fec118cc2b7b" providerId="ADAL" clId="{75733F7E-99C0-484F-8E20-164B08F59725}" dt="2024-09-15T09:52:47.725" v="2497" actId="1076"/>
          <ac:picMkLst>
            <pc:docMk/>
            <pc:sldMk cId="4247289088" sldId="350"/>
            <ac:picMk id="5" creationId="{00450CFD-8A56-0E80-7E29-2D4083148296}"/>
          </ac:picMkLst>
        </pc:picChg>
      </pc:sldChg>
      <pc:sldChg chg="addSp delSp modSp add del mod ord modAnim modNotesTx">
        <pc:chgData name="Fraser Soet (22709315)" userId="c7249390-7da0-498f-9f82-fec118cc2b7b" providerId="ADAL" clId="{75733F7E-99C0-484F-8E20-164B08F59725}" dt="2024-09-15T09:44:01.861" v="2074" actId="47"/>
        <pc:sldMkLst>
          <pc:docMk/>
          <pc:sldMk cId="245663566" sldId="351"/>
        </pc:sldMkLst>
        <pc:spChg chg="mod">
          <ac:chgData name="Fraser Soet (22709315)" userId="c7249390-7da0-498f-9f82-fec118cc2b7b" providerId="ADAL" clId="{75733F7E-99C0-484F-8E20-164B08F59725}" dt="2024-09-15T09:42:47.367" v="2054" actId="20577"/>
          <ac:spMkLst>
            <pc:docMk/>
            <pc:sldMk cId="245663566" sldId="351"/>
            <ac:spMk id="2" creationId="{90E3B476-4796-0D3D-EC94-7C4683A4B7FE}"/>
          </ac:spMkLst>
        </pc:spChg>
        <pc:spChg chg="mod">
          <ac:chgData name="Fraser Soet (22709315)" userId="c7249390-7da0-498f-9f82-fec118cc2b7b" providerId="ADAL" clId="{75733F7E-99C0-484F-8E20-164B08F59725}" dt="2024-09-15T09:42:45.887" v="2051" actId="20577"/>
          <ac:spMkLst>
            <pc:docMk/>
            <pc:sldMk cId="245663566" sldId="351"/>
            <ac:spMk id="3" creationId="{FDF10AAD-B872-B4F9-9C19-087256730189}"/>
          </ac:spMkLst>
        </pc:spChg>
        <pc:spChg chg="add mod">
          <ac:chgData name="Fraser Soet (22709315)" userId="c7249390-7da0-498f-9f82-fec118cc2b7b" providerId="ADAL" clId="{75733F7E-99C0-484F-8E20-164B08F59725}" dt="2024-09-15T09:42:43.023" v="2050"/>
          <ac:spMkLst>
            <pc:docMk/>
            <pc:sldMk cId="245663566" sldId="351"/>
            <ac:spMk id="4" creationId="{A058F4CA-84F7-950E-115B-B92DECB341D9}"/>
          </ac:spMkLst>
        </pc:spChg>
        <pc:picChg chg="add del mod">
          <ac:chgData name="Fraser Soet (22709315)" userId="c7249390-7da0-498f-9f82-fec118cc2b7b" providerId="ADAL" clId="{75733F7E-99C0-484F-8E20-164B08F59725}" dt="2024-09-15T09:43:37.593" v="2068" actId="21"/>
          <ac:picMkLst>
            <pc:docMk/>
            <pc:sldMk cId="245663566" sldId="351"/>
            <ac:picMk id="5" creationId="{D9DC44BC-3E05-368A-0A67-638BA370BCC5}"/>
          </ac:picMkLst>
        </pc:picChg>
      </pc:sldChg>
      <pc:sldChg chg="addSp delSp modSp add del mod modTransition setBg delAnim modAnim modNotesTx">
        <pc:chgData name="Fraser Soet (22709315)" userId="c7249390-7da0-498f-9f82-fec118cc2b7b" providerId="ADAL" clId="{75733F7E-99C0-484F-8E20-164B08F59725}" dt="2024-09-16T17:20:01.387" v="17243" actId="2711"/>
        <pc:sldMkLst>
          <pc:docMk/>
          <pc:sldMk cId="1907227110" sldId="352"/>
        </pc:sldMkLst>
        <pc:spChg chg="mod">
          <ac:chgData name="Fraser Soet (22709315)" userId="c7249390-7da0-498f-9f82-fec118cc2b7b" providerId="ADAL" clId="{75733F7E-99C0-484F-8E20-164B08F59725}" dt="2024-09-16T17:20:01.387" v="17243" actId="2711"/>
          <ac:spMkLst>
            <pc:docMk/>
            <pc:sldMk cId="1907227110" sldId="352"/>
            <ac:spMk id="2" creationId="{90E3B476-4796-0D3D-EC94-7C4683A4B7FE}"/>
          </ac:spMkLst>
        </pc:spChg>
        <pc:spChg chg="del">
          <ac:chgData name="Fraser Soet (22709315)" userId="c7249390-7da0-498f-9f82-fec118cc2b7b" providerId="ADAL" clId="{75733F7E-99C0-484F-8E20-164B08F59725}" dt="2024-09-15T09:43:16.605" v="2063" actId="478"/>
          <ac:spMkLst>
            <pc:docMk/>
            <pc:sldMk cId="1907227110" sldId="352"/>
            <ac:spMk id="3" creationId="{FDF10AAD-B872-B4F9-9C19-087256730189}"/>
          </ac:spMkLst>
        </pc:spChg>
        <pc:spChg chg="add del mod">
          <ac:chgData name="Fraser Soet (22709315)" userId="c7249390-7da0-498f-9f82-fec118cc2b7b" providerId="ADAL" clId="{75733F7E-99C0-484F-8E20-164B08F59725}" dt="2024-09-15T09:43:22.149" v="2066" actId="478"/>
          <ac:spMkLst>
            <pc:docMk/>
            <pc:sldMk cId="1907227110" sldId="352"/>
            <ac:spMk id="5" creationId="{9C69F9D8-4F61-F79D-63BC-A7C9ED13D5DC}"/>
          </ac:spMkLst>
        </pc:spChg>
        <pc:spChg chg="add mod">
          <ac:chgData name="Fraser Soet (22709315)" userId="c7249390-7da0-498f-9f82-fec118cc2b7b" providerId="ADAL" clId="{75733F7E-99C0-484F-8E20-164B08F59725}" dt="2024-09-16T17:20:01.387" v="17243" actId="2711"/>
          <ac:spMkLst>
            <pc:docMk/>
            <pc:sldMk cId="1907227110" sldId="352"/>
            <ac:spMk id="5" creationId="{C4A1E237-069B-791C-EA69-3AD9E6C67823}"/>
          </ac:spMkLst>
        </pc:spChg>
        <pc:spChg chg="add mod">
          <ac:chgData name="Fraser Soet (22709315)" userId="c7249390-7da0-498f-9f82-fec118cc2b7b" providerId="ADAL" clId="{75733F7E-99C0-484F-8E20-164B08F59725}" dt="2024-09-16T17:20:01.387" v="17243" actId="2711"/>
          <ac:spMkLst>
            <pc:docMk/>
            <pc:sldMk cId="1907227110" sldId="352"/>
            <ac:spMk id="6" creationId="{511E5B3D-8FC9-6A39-51E9-558901FFD605}"/>
          </ac:spMkLst>
        </pc:spChg>
        <pc:spChg chg="add mod">
          <ac:chgData name="Fraser Soet (22709315)" userId="c7249390-7da0-498f-9f82-fec118cc2b7b" providerId="ADAL" clId="{75733F7E-99C0-484F-8E20-164B08F59725}" dt="2024-09-16T17:20:01.387" v="17243" actId="2711"/>
          <ac:spMkLst>
            <pc:docMk/>
            <pc:sldMk cId="1907227110" sldId="352"/>
            <ac:spMk id="9" creationId="{349A915B-ACC1-2F43-90A0-CF44A4077B41}"/>
          </ac:spMkLst>
        </pc:spChg>
        <pc:spChg chg="add mod topLvl">
          <ac:chgData name="Fraser Soet (22709315)" userId="c7249390-7da0-498f-9f82-fec118cc2b7b" providerId="ADAL" clId="{75733F7E-99C0-484F-8E20-164B08F59725}" dt="2024-09-16T17:20:01.387" v="17243" actId="2711"/>
          <ac:spMkLst>
            <pc:docMk/>
            <pc:sldMk cId="1907227110" sldId="352"/>
            <ac:spMk id="10" creationId="{4A5DA762-80E3-75A4-9139-4B836C2DDECC}"/>
          </ac:spMkLst>
        </pc:spChg>
        <pc:spChg chg="add mod">
          <ac:chgData name="Fraser Soet (22709315)" userId="c7249390-7da0-498f-9f82-fec118cc2b7b" providerId="ADAL" clId="{75733F7E-99C0-484F-8E20-164B08F59725}" dt="2024-09-16T17:20:01.387" v="17243" actId="2711"/>
          <ac:spMkLst>
            <pc:docMk/>
            <pc:sldMk cId="1907227110" sldId="352"/>
            <ac:spMk id="17" creationId="{12582B32-3E9D-1363-C307-FF3985905931}"/>
          </ac:spMkLst>
        </pc:spChg>
        <pc:spChg chg="add mod">
          <ac:chgData name="Fraser Soet (22709315)" userId="c7249390-7da0-498f-9f82-fec118cc2b7b" providerId="ADAL" clId="{75733F7E-99C0-484F-8E20-164B08F59725}" dt="2024-09-16T17:09:16.947" v="16634"/>
          <ac:spMkLst>
            <pc:docMk/>
            <pc:sldMk cId="1907227110" sldId="352"/>
            <ac:spMk id="20" creationId="{6F0A7C44-41B4-73FB-1649-62ADDCF53FF2}"/>
          </ac:spMkLst>
        </pc:spChg>
        <pc:spChg chg="add mod">
          <ac:chgData name="Fraser Soet (22709315)" userId="c7249390-7da0-498f-9f82-fec118cc2b7b" providerId="ADAL" clId="{75733F7E-99C0-484F-8E20-164B08F59725}" dt="2024-09-16T17:20:01.387" v="17243" actId="2711"/>
          <ac:spMkLst>
            <pc:docMk/>
            <pc:sldMk cId="1907227110" sldId="352"/>
            <ac:spMk id="21" creationId="{77FF4D27-38D8-4FC8-9525-FDA716064DD5}"/>
          </ac:spMkLst>
        </pc:spChg>
        <pc:grpChg chg="add mod">
          <ac:chgData name="Fraser Soet (22709315)" userId="c7249390-7da0-498f-9f82-fec118cc2b7b" providerId="ADAL" clId="{75733F7E-99C0-484F-8E20-164B08F59725}" dt="2024-09-16T08:24:59.441" v="5146" actId="164"/>
          <ac:grpSpMkLst>
            <pc:docMk/>
            <pc:sldMk cId="1907227110" sldId="352"/>
            <ac:grpSpMk id="11" creationId="{9FE8F589-FC4F-C9CC-4A64-BF16BAECB0D6}"/>
          </ac:grpSpMkLst>
        </pc:grpChg>
        <pc:grpChg chg="add del mod">
          <ac:chgData name="Fraser Soet (22709315)" userId="c7249390-7da0-498f-9f82-fec118cc2b7b" providerId="ADAL" clId="{75733F7E-99C0-484F-8E20-164B08F59725}" dt="2024-09-16T08:25:35.851" v="5154" actId="165"/>
          <ac:grpSpMkLst>
            <pc:docMk/>
            <pc:sldMk cId="1907227110" sldId="352"/>
            <ac:grpSpMk id="12" creationId="{8B26FC2F-8F7E-7066-6915-CC064C6C19A1}"/>
          </ac:grpSpMkLst>
        </pc:grpChg>
        <pc:grpChg chg="add mod">
          <ac:chgData name="Fraser Soet (22709315)" userId="c7249390-7da0-498f-9f82-fec118cc2b7b" providerId="ADAL" clId="{75733F7E-99C0-484F-8E20-164B08F59725}" dt="2024-09-16T08:37:57.829" v="5858" actId="164"/>
          <ac:grpSpMkLst>
            <pc:docMk/>
            <pc:sldMk cId="1907227110" sldId="352"/>
            <ac:grpSpMk id="13" creationId="{A37AD1A7-C1BF-5E20-A99F-18B3FA6DD9D1}"/>
          </ac:grpSpMkLst>
        </pc:grpChg>
        <pc:grpChg chg="add mod">
          <ac:chgData name="Fraser Soet (22709315)" userId="c7249390-7da0-498f-9f82-fec118cc2b7b" providerId="ADAL" clId="{75733F7E-99C0-484F-8E20-164B08F59725}" dt="2024-09-16T08:37:57.829" v="5858" actId="164"/>
          <ac:grpSpMkLst>
            <pc:docMk/>
            <pc:sldMk cId="1907227110" sldId="352"/>
            <ac:grpSpMk id="18" creationId="{8AD5A4EE-F603-D0B0-5A96-906977886533}"/>
          </ac:grpSpMkLst>
        </pc:grpChg>
        <pc:graphicFrameChg chg="add mod">
          <ac:chgData name="Fraser Soet (22709315)" userId="c7249390-7da0-498f-9f82-fec118cc2b7b" providerId="ADAL" clId="{75733F7E-99C0-484F-8E20-164B08F59725}" dt="2024-09-16T08:18:10.555" v="4677"/>
          <ac:graphicFrameMkLst>
            <pc:docMk/>
            <pc:sldMk cId="1907227110" sldId="352"/>
            <ac:graphicFrameMk id="3" creationId="{1DFA6A9D-186F-8AFF-D0DA-7356EDCEFBDB}"/>
          </ac:graphicFrameMkLst>
        </pc:graphicFrameChg>
        <pc:graphicFrameChg chg="add del mod modGraphic">
          <ac:chgData name="Fraser Soet (22709315)" userId="c7249390-7da0-498f-9f82-fec118cc2b7b" providerId="ADAL" clId="{75733F7E-99C0-484F-8E20-164B08F59725}" dt="2024-09-16T08:18:24.107" v="4683" actId="478"/>
          <ac:graphicFrameMkLst>
            <pc:docMk/>
            <pc:sldMk cId="1907227110" sldId="352"/>
            <ac:graphicFrameMk id="4" creationId="{1553CE92-DA1C-84E8-CDC7-81EE696D99FD}"/>
          </ac:graphicFrameMkLst>
        </pc:graphicFrameChg>
        <pc:picChg chg="add mod modCrop">
          <ac:chgData name="Fraser Soet (22709315)" userId="c7249390-7da0-498f-9f82-fec118cc2b7b" providerId="ADAL" clId="{75733F7E-99C0-484F-8E20-164B08F59725}" dt="2024-09-16T08:24:59.441" v="5146" actId="164"/>
          <ac:picMkLst>
            <pc:docMk/>
            <pc:sldMk cId="1907227110" sldId="352"/>
            <ac:picMk id="7" creationId="{03511388-DECF-2BDD-2AF1-006E783F12FB}"/>
          </ac:picMkLst>
        </pc:picChg>
        <pc:picChg chg="add mod topLvl modCrop">
          <ac:chgData name="Fraser Soet (22709315)" userId="c7249390-7da0-498f-9f82-fec118cc2b7b" providerId="ADAL" clId="{75733F7E-99C0-484F-8E20-164B08F59725}" dt="2024-09-16T08:25:41.526" v="5156" actId="164"/>
          <ac:picMkLst>
            <pc:docMk/>
            <pc:sldMk cId="1907227110" sldId="352"/>
            <ac:picMk id="8" creationId="{0F6780FE-5E85-DDE2-90E9-D44BE3D6A255}"/>
          </ac:picMkLst>
        </pc:picChg>
        <pc:cxnChg chg="add mod">
          <ac:chgData name="Fraser Soet (22709315)" userId="c7249390-7da0-498f-9f82-fec118cc2b7b" providerId="ADAL" clId="{75733F7E-99C0-484F-8E20-164B08F59725}" dt="2024-09-16T08:37:57.829" v="5858" actId="164"/>
          <ac:cxnSpMkLst>
            <pc:docMk/>
            <pc:sldMk cId="1907227110" sldId="352"/>
            <ac:cxnSpMk id="15" creationId="{6B3C1436-867E-A5F3-0873-D7E46650734C}"/>
          </ac:cxnSpMkLst>
        </pc:cxnChg>
      </pc:sldChg>
      <pc:sldChg chg="addSp delSp modSp add del mod ord modNotesTx">
        <pc:chgData name="Fraser Soet (22709315)" userId="c7249390-7da0-498f-9f82-fec118cc2b7b" providerId="ADAL" clId="{75733F7E-99C0-484F-8E20-164B08F59725}" dt="2024-09-16T10:53:21.565" v="7814" actId="2696"/>
        <pc:sldMkLst>
          <pc:docMk/>
          <pc:sldMk cId="2568873731" sldId="353"/>
        </pc:sldMkLst>
        <pc:spChg chg="mod">
          <ac:chgData name="Fraser Soet (22709315)" userId="c7249390-7da0-498f-9f82-fec118cc2b7b" providerId="ADAL" clId="{75733F7E-99C0-484F-8E20-164B08F59725}" dt="2024-09-16T10:52:40.279" v="7800" actId="113"/>
          <ac:spMkLst>
            <pc:docMk/>
            <pc:sldMk cId="2568873731" sldId="353"/>
            <ac:spMk id="2" creationId="{90E3B476-4796-0D3D-EC94-7C4683A4B7FE}"/>
          </ac:spMkLst>
        </pc:spChg>
        <pc:spChg chg="add mod">
          <ac:chgData name="Fraser Soet (22709315)" userId="c7249390-7da0-498f-9f82-fec118cc2b7b" providerId="ADAL" clId="{75733F7E-99C0-484F-8E20-164B08F59725}" dt="2024-09-16T05:33:33.992" v="4628" actId="2711"/>
          <ac:spMkLst>
            <pc:docMk/>
            <pc:sldMk cId="2568873731" sldId="353"/>
            <ac:spMk id="4" creationId="{0E63D0FE-C790-463D-F052-5E5C8CFFA8F4}"/>
          </ac:spMkLst>
        </pc:spChg>
        <pc:spChg chg="add mod">
          <ac:chgData name="Fraser Soet (22709315)" userId="c7249390-7da0-498f-9f82-fec118cc2b7b" providerId="ADAL" clId="{75733F7E-99C0-484F-8E20-164B08F59725}" dt="2024-09-16T05:33:33.992" v="4628" actId="2711"/>
          <ac:spMkLst>
            <pc:docMk/>
            <pc:sldMk cId="2568873731" sldId="353"/>
            <ac:spMk id="5" creationId="{1F37356C-21EB-D5B1-453C-84CD5D2223AE}"/>
          </ac:spMkLst>
        </pc:spChg>
        <pc:spChg chg="add del mod">
          <ac:chgData name="Fraser Soet (22709315)" userId="c7249390-7da0-498f-9f82-fec118cc2b7b" providerId="ADAL" clId="{75733F7E-99C0-484F-8E20-164B08F59725}" dt="2024-09-16T05:33:33.992" v="4628" actId="2711"/>
          <ac:spMkLst>
            <pc:docMk/>
            <pc:sldMk cId="2568873731" sldId="353"/>
            <ac:spMk id="6" creationId="{511E5B3D-8FC9-6A39-51E9-558901FFD605}"/>
          </ac:spMkLst>
        </pc:spChg>
        <pc:spChg chg="mod">
          <ac:chgData name="Fraser Soet (22709315)" userId="c7249390-7da0-498f-9f82-fec118cc2b7b" providerId="ADAL" clId="{75733F7E-99C0-484F-8E20-164B08F59725}" dt="2024-09-16T05:33:33.992" v="4628" actId="2711"/>
          <ac:spMkLst>
            <pc:docMk/>
            <pc:sldMk cId="2568873731" sldId="353"/>
            <ac:spMk id="9" creationId="{349A915B-ACC1-2F43-90A0-CF44A4077B41}"/>
          </ac:spMkLst>
        </pc:spChg>
        <pc:grpChg chg="add mod">
          <ac:chgData name="Fraser Soet (22709315)" userId="c7249390-7da0-498f-9f82-fec118cc2b7b" providerId="ADAL" clId="{75733F7E-99C0-484F-8E20-164B08F59725}" dt="2024-09-15T10:05:02.870" v="2702" actId="14100"/>
          <ac:grpSpMkLst>
            <pc:docMk/>
            <pc:sldMk cId="2568873731" sldId="353"/>
            <ac:grpSpMk id="10" creationId="{C14FB30D-2982-7412-5E8F-BB921D791633}"/>
          </ac:grpSpMkLst>
        </pc:grpChg>
        <pc:picChg chg="add del mod">
          <ac:chgData name="Fraser Soet (22709315)" userId="c7249390-7da0-498f-9f82-fec118cc2b7b" providerId="ADAL" clId="{75733F7E-99C0-484F-8E20-164B08F59725}" dt="2024-09-15T10:04:52.366" v="2697" actId="164"/>
          <ac:picMkLst>
            <pc:docMk/>
            <pc:sldMk cId="2568873731" sldId="353"/>
            <ac:picMk id="3" creationId="{D9DC44BC-3E05-368A-0A67-638BA370BCC5}"/>
          </ac:picMkLst>
        </pc:picChg>
        <pc:picChg chg="del">
          <ac:chgData name="Fraser Soet (22709315)" userId="c7249390-7da0-498f-9f82-fec118cc2b7b" providerId="ADAL" clId="{75733F7E-99C0-484F-8E20-164B08F59725}" dt="2024-09-15T09:53:29.627" v="2513" actId="478"/>
          <ac:picMkLst>
            <pc:docMk/>
            <pc:sldMk cId="2568873731" sldId="353"/>
            <ac:picMk id="7" creationId="{03511388-DECF-2BDD-2AF1-006E783F12FB}"/>
          </ac:picMkLst>
        </pc:picChg>
        <pc:picChg chg="del">
          <ac:chgData name="Fraser Soet (22709315)" userId="c7249390-7da0-498f-9f82-fec118cc2b7b" providerId="ADAL" clId="{75733F7E-99C0-484F-8E20-164B08F59725}" dt="2024-09-15T09:53:29.384" v="2512" actId="478"/>
          <ac:picMkLst>
            <pc:docMk/>
            <pc:sldMk cId="2568873731" sldId="353"/>
            <ac:picMk id="8" creationId="{0F6780FE-5E85-DDE2-90E9-D44BE3D6A255}"/>
          </ac:picMkLst>
        </pc:picChg>
      </pc:sldChg>
      <pc:sldChg chg="add modTransition setBg">
        <pc:chgData name="Fraser Soet (22709315)" userId="c7249390-7da0-498f-9f82-fec118cc2b7b" providerId="ADAL" clId="{75733F7E-99C0-484F-8E20-164B08F59725}" dt="2024-09-16T16:29:23.108" v="14560"/>
        <pc:sldMkLst>
          <pc:docMk/>
          <pc:sldMk cId="3366465432" sldId="353"/>
        </pc:sldMkLst>
      </pc:sldChg>
      <pc:sldChg chg="addSp delSp modSp add mod modTransition setBg">
        <pc:chgData name="Fraser Soet (22709315)" userId="c7249390-7da0-498f-9f82-fec118cc2b7b" providerId="ADAL" clId="{75733F7E-99C0-484F-8E20-164B08F59725}" dt="2024-09-16T17:19:24.531" v="17237" actId="2711"/>
        <pc:sldMkLst>
          <pc:docMk/>
          <pc:sldMk cId="1332890852" sldId="354"/>
        </pc:sldMkLst>
        <pc:spChg chg="mod">
          <ac:chgData name="Fraser Soet (22709315)" userId="c7249390-7da0-498f-9f82-fec118cc2b7b" providerId="ADAL" clId="{75733F7E-99C0-484F-8E20-164B08F59725}" dt="2024-09-16T17:19:24.531" v="17237" actId="2711"/>
          <ac:spMkLst>
            <pc:docMk/>
            <pc:sldMk cId="1332890852" sldId="354"/>
            <ac:spMk id="2" creationId="{E6799B13-EE2C-39E7-806E-0C4A7033B21E}"/>
          </ac:spMkLst>
        </pc:spChg>
        <pc:spChg chg="del">
          <ac:chgData name="Fraser Soet (22709315)" userId="c7249390-7da0-498f-9f82-fec118cc2b7b" providerId="ADAL" clId="{75733F7E-99C0-484F-8E20-164B08F59725}" dt="2024-09-16T16:28:16.153" v="14551" actId="478"/>
          <ac:spMkLst>
            <pc:docMk/>
            <pc:sldMk cId="1332890852" sldId="354"/>
            <ac:spMk id="3" creationId="{597C2060-9B7F-1145-4845-4AACE3BAFFFD}"/>
          </ac:spMkLst>
        </pc:spChg>
        <pc:spChg chg="add mod">
          <ac:chgData name="Fraser Soet (22709315)" userId="c7249390-7da0-498f-9f82-fec118cc2b7b" providerId="ADAL" clId="{75733F7E-99C0-484F-8E20-164B08F59725}" dt="2024-09-16T17:19:24.531" v="17237" actId="2711"/>
          <ac:spMkLst>
            <pc:docMk/>
            <pc:sldMk cId="1332890852" sldId="354"/>
            <ac:spMk id="5" creationId="{7879BF3E-5F36-08E6-B685-BDE554CE7735}"/>
          </ac:spMkLst>
        </pc:spChg>
        <pc:spChg chg="add mod">
          <ac:chgData name="Fraser Soet (22709315)" userId="c7249390-7da0-498f-9f82-fec118cc2b7b" providerId="ADAL" clId="{75733F7E-99C0-484F-8E20-164B08F59725}" dt="2024-09-16T17:09:22.436" v="16640"/>
          <ac:spMkLst>
            <pc:docMk/>
            <pc:sldMk cId="1332890852" sldId="354"/>
            <ac:spMk id="7" creationId="{EA393060-A7F9-0052-9600-0A5CD5A57D50}"/>
          </ac:spMkLst>
        </pc:spChg>
        <pc:spChg chg="add mod">
          <ac:chgData name="Fraser Soet (22709315)" userId="c7249390-7da0-498f-9f82-fec118cc2b7b" providerId="ADAL" clId="{75733F7E-99C0-484F-8E20-164B08F59725}" dt="2024-09-16T17:19:24.531" v="17237" actId="2711"/>
          <ac:spMkLst>
            <pc:docMk/>
            <pc:sldMk cId="1332890852" sldId="354"/>
            <ac:spMk id="8" creationId="{42632722-922B-A69A-2171-D08E5559E8B6}"/>
          </ac:spMkLst>
        </pc:spChg>
        <pc:graphicFrameChg chg="mod modGraphic">
          <ac:chgData name="Fraser Soet (22709315)" userId="c7249390-7da0-498f-9f82-fec118cc2b7b" providerId="ADAL" clId="{75733F7E-99C0-484F-8E20-164B08F59725}" dt="2024-09-16T17:12:18.785" v="16738" actId="122"/>
          <ac:graphicFrameMkLst>
            <pc:docMk/>
            <pc:sldMk cId="1332890852" sldId="354"/>
            <ac:graphicFrameMk id="4" creationId="{66C331D0-D51C-93DA-1083-E5B1B8752870}"/>
          </ac:graphicFrameMkLst>
        </pc:graphicFrameChg>
      </pc:sldChg>
      <pc:sldChg chg="addSp delSp modSp new add del mod modTransition setBg modAnim modNotesTx">
        <pc:chgData name="Fraser Soet (22709315)" userId="c7249390-7da0-498f-9f82-fec118cc2b7b" providerId="ADAL" clId="{75733F7E-99C0-484F-8E20-164B08F59725}" dt="2024-09-16T14:26:26.891" v="11358" actId="2696"/>
        <pc:sldMkLst>
          <pc:docMk/>
          <pc:sldMk cId="2605809755" sldId="354"/>
        </pc:sldMkLst>
        <pc:spChg chg="mod">
          <ac:chgData name="Fraser Soet (22709315)" userId="c7249390-7da0-498f-9f82-fec118cc2b7b" providerId="ADAL" clId="{75733F7E-99C0-484F-8E20-164B08F59725}" dt="2024-09-16T10:52:33.747" v="7795" actId="113"/>
          <ac:spMkLst>
            <pc:docMk/>
            <pc:sldMk cId="2605809755" sldId="354"/>
            <ac:spMk id="2" creationId="{E6799B13-EE2C-39E7-806E-0C4A7033B21E}"/>
          </ac:spMkLst>
        </pc:spChg>
        <pc:spChg chg="mod">
          <ac:chgData name="Fraser Soet (22709315)" userId="c7249390-7da0-498f-9f82-fec118cc2b7b" providerId="ADAL" clId="{75733F7E-99C0-484F-8E20-164B08F59725}" dt="2024-09-16T12:40:06.315" v="8750" actId="5793"/>
          <ac:spMkLst>
            <pc:docMk/>
            <pc:sldMk cId="2605809755" sldId="354"/>
            <ac:spMk id="3" creationId="{597C2060-9B7F-1145-4845-4AACE3BAFFFD}"/>
          </ac:spMkLst>
        </pc:spChg>
        <pc:graphicFrameChg chg="add mod modGraphic">
          <ac:chgData name="Fraser Soet (22709315)" userId="c7249390-7da0-498f-9f82-fec118cc2b7b" providerId="ADAL" clId="{75733F7E-99C0-484F-8E20-164B08F59725}" dt="2024-09-16T12:41:30.391" v="8929" actId="14734"/>
          <ac:graphicFrameMkLst>
            <pc:docMk/>
            <pc:sldMk cId="2605809755" sldId="354"/>
            <ac:graphicFrameMk id="4" creationId="{66C331D0-D51C-93DA-1083-E5B1B8752870}"/>
          </ac:graphicFrameMkLst>
        </pc:graphicFrameChg>
        <pc:graphicFrameChg chg="add del mod modGraphic">
          <ac:chgData name="Fraser Soet (22709315)" userId="c7249390-7da0-498f-9f82-fec118cc2b7b" providerId="ADAL" clId="{75733F7E-99C0-484F-8E20-164B08F59725}" dt="2024-09-15T10:24:11.866" v="2945" actId="478"/>
          <ac:graphicFrameMkLst>
            <pc:docMk/>
            <pc:sldMk cId="2605809755" sldId="354"/>
            <ac:graphicFrameMk id="4" creationId="{C4F9D968-BF02-9A45-A127-61EDB8AB6F1C}"/>
          </ac:graphicFrameMkLst>
        </pc:graphicFrameChg>
      </pc:sldChg>
      <pc:sldChg chg="addSp delSp modSp add del mod setBg delAnim modAnim">
        <pc:chgData name="Fraser Soet (22709315)" userId="c7249390-7da0-498f-9f82-fec118cc2b7b" providerId="ADAL" clId="{75733F7E-99C0-484F-8E20-164B08F59725}" dt="2024-09-16T16:12:14.557" v="14465" actId="47"/>
        <pc:sldMkLst>
          <pc:docMk/>
          <pc:sldMk cId="2307015620" sldId="355"/>
        </pc:sldMkLst>
        <pc:spChg chg="del mod">
          <ac:chgData name="Fraser Soet (22709315)" userId="c7249390-7da0-498f-9f82-fec118cc2b7b" providerId="ADAL" clId="{75733F7E-99C0-484F-8E20-164B08F59725}" dt="2024-09-16T15:58:25.273" v="13351" actId="21"/>
          <ac:spMkLst>
            <pc:docMk/>
            <pc:sldMk cId="2307015620" sldId="355"/>
            <ac:spMk id="2" creationId="{461BA215-1C0B-4CD3-1812-206AE4D7C144}"/>
          </ac:spMkLst>
        </pc:spChg>
        <pc:spChg chg="del">
          <ac:chgData name="Fraser Soet (22709315)" userId="c7249390-7da0-498f-9f82-fec118cc2b7b" providerId="ADAL" clId="{75733F7E-99C0-484F-8E20-164B08F59725}" dt="2024-09-16T15:56:56.170" v="13270" actId="478"/>
          <ac:spMkLst>
            <pc:docMk/>
            <pc:sldMk cId="2307015620" sldId="355"/>
            <ac:spMk id="3" creationId="{0C15E16E-6E54-49A1-A6C9-32A3BBD13DCA}"/>
          </ac:spMkLst>
        </pc:spChg>
        <pc:spChg chg="add del mod">
          <ac:chgData name="Fraser Soet (22709315)" userId="c7249390-7da0-498f-9f82-fec118cc2b7b" providerId="ADAL" clId="{75733F7E-99C0-484F-8E20-164B08F59725}" dt="2024-09-16T15:58:25.273" v="13351" actId="21"/>
          <ac:spMkLst>
            <pc:docMk/>
            <pc:sldMk cId="2307015620" sldId="355"/>
            <ac:spMk id="4" creationId="{AD8FBBFD-1239-A445-A4A8-BEAF9003DAE4}"/>
          </ac:spMkLst>
        </pc:spChg>
        <pc:spChg chg="add del mod">
          <ac:chgData name="Fraser Soet (22709315)" userId="c7249390-7da0-498f-9f82-fec118cc2b7b" providerId="ADAL" clId="{75733F7E-99C0-484F-8E20-164B08F59725}" dt="2024-09-16T15:58:25.273" v="13351" actId="21"/>
          <ac:spMkLst>
            <pc:docMk/>
            <pc:sldMk cId="2307015620" sldId="355"/>
            <ac:spMk id="6" creationId="{F5C8368D-4337-4717-494E-CE9104CB8D14}"/>
          </ac:spMkLst>
        </pc:spChg>
        <pc:spChg chg="add mod">
          <ac:chgData name="Fraser Soet (22709315)" userId="c7249390-7da0-498f-9f82-fec118cc2b7b" providerId="ADAL" clId="{75733F7E-99C0-484F-8E20-164B08F59725}" dt="2024-09-16T15:58:25.273" v="13351" actId="21"/>
          <ac:spMkLst>
            <pc:docMk/>
            <pc:sldMk cId="2307015620" sldId="355"/>
            <ac:spMk id="8" creationId="{00728AC9-D282-82A9-1149-D3CE328E90BB}"/>
          </ac:spMkLst>
        </pc:spChg>
        <pc:picChg chg="del mod">
          <ac:chgData name="Fraser Soet (22709315)" userId="c7249390-7da0-498f-9f82-fec118cc2b7b" providerId="ADAL" clId="{75733F7E-99C0-484F-8E20-164B08F59725}" dt="2024-09-16T15:58:25.273" v="13351" actId="21"/>
          <ac:picMkLst>
            <pc:docMk/>
            <pc:sldMk cId="2307015620" sldId="355"/>
            <ac:picMk id="5" creationId="{DF6DC25A-C079-C3E2-C614-D9BB70800A3B}"/>
          </ac:picMkLst>
        </pc:picChg>
      </pc:sldChg>
      <pc:sldChg chg="addSp delSp modSp add del mod modTransition setBg">
        <pc:chgData name="Fraser Soet (22709315)" userId="c7249390-7da0-498f-9f82-fec118cc2b7b" providerId="ADAL" clId="{75733F7E-99C0-484F-8E20-164B08F59725}" dt="2024-09-16T14:26:26.891" v="11358" actId="2696"/>
        <pc:sldMkLst>
          <pc:docMk/>
          <pc:sldMk cId="3852330765" sldId="355"/>
        </pc:sldMkLst>
        <pc:spChg chg="mod">
          <ac:chgData name="Fraser Soet (22709315)" userId="c7249390-7da0-498f-9f82-fec118cc2b7b" providerId="ADAL" clId="{75733F7E-99C0-484F-8E20-164B08F59725}" dt="2024-09-16T10:52:37.556" v="7799" actId="20577"/>
          <ac:spMkLst>
            <pc:docMk/>
            <pc:sldMk cId="3852330765" sldId="355"/>
            <ac:spMk id="2" creationId="{461BA215-1C0B-4CD3-1812-206AE4D7C144}"/>
          </ac:spMkLst>
        </pc:spChg>
        <pc:spChg chg="mod">
          <ac:chgData name="Fraser Soet (22709315)" userId="c7249390-7da0-498f-9f82-fec118cc2b7b" providerId="ADAL" clId="{75733F7E-99C0-484F-8E20-164B08F59725}" dt="2024-09-16T05:33:37.635" v="4629" actId="2711"/>
          <ac:spMkLst>
            <pc:docMk/>
            <pc:sldMk cId="3852330765" sldId="355"/>
            <ac:spMk id="3" creationId="{0C15E16E-6E54-49A1-A6C9-32A3BBD13DCA}"/>
          </ac:spMkLst>
        </pc:spChg>
        <pc:picChg chg="add mod modCrop">
          <ac:chgData name="Fraser Soet (22709315)" userId="c7249390-7da0-498f-9f82-fec118cc2b7b" providerId="ADAL" clId="{75733F7E-99C0-484F-8E20-164B08F59725}" dt="2024-09-16T13:57:35.304" v="9618" actId="1076"/>
          <ac:picMkLst>
            <pc:docMk/>
            <pc:sldMk cId="3852330765" sldId="355"/>
            <ac:picMk id="5" creationId="{DF6DC25A-C079-C3E2-C614-D9BB70800A3B}"/>
          </ac:picMkLst>
        </pc:picChg>
        <pc:picChg chg="del">
          <ac:chgData name="Fraser Soet (22709315)" userId="c7249390-7da0-498f-9f82-fec118cc2b7b" providerId="ADAL" clId="{75733F7E-99C0-484F-8E20-164B08F59725}" dt="2024-09-16T13:57:12.381" v="9607" actId="478"/>
          <ac:picMkLst>
            <pc:docMk/>
            <pc:sldMk cId="3852330765" sldId="355"/>
            <ac:picMk id="6" creationId="{60940E75-80C1-CF1A-4ABD-D01C7189069E}"/>
          </ac:picMkLst>
        </pc:picChg>
        <pc:cxnChg chg="del">
          <ac:chgData name="Fraser Soet (22709315)" userId="c7249390-7da0-498f-9f82-fec118cc2b7b" providerId="ADAL" clId="{75733F7E-99C0-484F-8E20-164B08F59725}" dt="2024-09-16T13:57:12.741" v="9608" actId="478"/>
          <ac:cxnSpMkLst>
            <pc:docMk/>
            <pc:sldMk cId="3852330765" sldId="355"/>
            <ac:cxnSpMk id="9" creationId="{5B5A61B3-878E-8CFC-09C3-A37A0E06F472}"/>
          </ac:cxnSpMkLst>
        </pc:cxnChg>
      </pc:sldChg>
      <pc:sldChg chg="delSp modSp add mod ord modTransition setBg">
        <pc:chgData name="Fraser Soet (22709315)" userId="c7249390-7da0-498f-9f82-fec118cc2b7b" providerId="ADAL" clId="{75733F7E-99C0-484F-8E20-164B08F59725}" dt="2024-09-16T17:05:48.175" v="16483"/>
        <pc:sldMkLst>
          <pc:docMk/>
          <pc:sldMk cId="22036908" sldId="356"/>
        </pc:sldMkLst>
        <pc:spChg chg="mod">
          <ac:chgData name="Fraser Soet (22709315)" userId="c7249390-7da0-498f-9f82-fec118cc2b7b" providerId="ADAL" clId="{75733F7E-99C0-484F-8E20-164B08F59725}" dt="2024-09-16T10:52:10.367" v="7785" actId="113"/>
          <ac:spMkLst>
            <pc:docMk/>
            <pc:sldMk cId="22036908" sldId="356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09:03:22.026" v="6577" actId="20577"/>
          <ac:spMkLst>
            <pc:docMk/>
            <pc:sldMk cId="22036908" sldId="356"/>
            <ac:spMk id="3" creationId="{3F859F72-7158-DFAF-389A-CEE78D8B06C5}"/>
          </ac:spMkLst>
        </pc:spChg>
        <pc:spChg chg="del">
          <ac:chgData name="Fraser Soet (22709315)" userId="c7249390-7da0-498f-9f82-fec118cc2b7b" providerId="ADAL" clId="{75733F7E-99C0-484F-8E20-164B08F59725}" dt="2024-09-15T10:46:04.280" v="3117" actId="478"/>
          <ac:spMkLst>
            <pc:docMk/>
            <pc:sldMk cId="22036908" sldId="356"/>
            <ac:spMk id="8" creationId="{035CB2A3-AFCE-B1B2-580B-34681DFB7B18}"/>
          </ac:spMkLst>
        </pc:spChg>
        <pc:spChg chg="del">
          <ac:chgData name="Fraser Soet (22709315)" userId="c7249390-7da0-498f-9f82-fec118cc2b7b" providerId="ADAL" clId="{75733F7E-99C0-484F-8E20-164B08F59725}" dt="2024-09-15T10:46:04.280" v="3117" actId="478"/>
          <ac:spMkLst>
            <pc:docMk/>
            <pc:sldMk cId="22036908" sldId="356"/>
            <ac:spMk id="9" creationId="{75229411-F88D-C7A4-B72C-B9D8C99926D1}"/>
          </ac:spMkLst>
        </pc:spChg>
        <pc:spChg chg="del">
          <ac:chgData name="Fraser Soet (22709315)" userId="c7249390-7da0-498f-9f82-fec118cc2b7b" providerId="ADAL" clId="{75733F7E-99C0-484F-8E20-164B08F59725}" dt="2024-09-15T10:46:04.280" v="3117" actId="478"/>
          <ac:spMkLst>
            <pc:docMk/>
            <pc:sldMk cId="22036908" sldId="356"/>
            <ac:spMk id="10" creationId="{3ADC0AF8-0933-9F30-2BCB-36A26F53FE08}"/>
          </ac:spMkLst>
        </pc:spChg>
        <pc:picChg chg="del">
          <ac:chgData name="Fraser Soet (22709315)" userId="c7249390-7da0-498f-9f82-fec118cc2b7b" providerId="ADAL" clId="{75733F7E-99C0-484F-8E20-164B08F59725}" dt="2024-09-15T10:46:04.280" v="3117" actId="478"/>
          <ac:picMkLst>
            <pc:docMk/>
            <pc:sldMk cId="22036908" sldId="356"/>
            <ac:picMk id="7" creationId="{14029660-4C2C-7020-3515-FE234D4BF3FF}"/>
          </ac:picMkLst>
        </pc:picChg>
      </pc:sldChg>
      <pc:sldChg chg="addSp delSp modSp new mod modTransition setBg modNotesTx">
        <pc:chgData name="Fraser Soet (22709315)" userId="c7249390-7da0-498f-9f82-fec118cc2b7b" providerId="ADAL" clId="{75733F7E-99C0-484F-8E20-164B08F59725}" dt="2024-09-16T17:20:34.528" v="17249" actId="2711"/>
        <pc:sldMkLst>
          <pc:docMk/>
          <pc:sldMk cId="1223676582" sldId="357"/>
        </pc:sldMkLst>
        <pc:spChg chg="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2" creationId="{0A03F8AA-BB01-15BF-112B-5E3CCC5E20A5}"/>
          </ac:spMkLst>
        </pc:spChg>
        <pc:spChg chg="add del mod">
          <ac:chgData name="Fraser Soet (22709315)" userId="c7249390-7da0-498f-9f82-fec118cc2b7b" providerId="ADAL" clId="{75733F7E-99C0-484F-8E20-164B08F59725}" dt="2024-09-16T09:07:03.064" v="6702" actId="478"/>
          <ac:spMkLst>
            <pc:docMk/>
            <pc:sldMk cId="1223676582" sldId="357"/>
            <ac:spMk id="3" creationId="{0CFB0549-5D15-2481-6D7A-9C0E3D50A5E6}"/>
          </ac:spMkLst>
        </pc:spChg>
        <pc:spChg chg="del">
          <ac:chgData name="Fraser Soet (22709315)" userId="c7249390-7da0-498f-9f82-fec118cc2b7b" providerId="ADAL" clId="{75733F7E-99C0-484F-8E20-164B08F59725}" dt="2024-09-15T10:55:58.026" v="3123"/>
          <ac:spMkLst>
            <pc:docMk/>
            <pc:sldMk cId="1223676582" sldId="357"/>
            <ac:spMk id="3" creationId="{D7F76938-826E-C97D-2D9D-D37DE06A59FA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6" creationId="{706CCC25-852B-B8BD-D1FF-76834EC98AC2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8" creationId="{F97B61E3-D6C2-A42B-88B2-DC4449496070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10" creationId="{84296077-EC84-D73F-49B2-DFDE7CAAC4E4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12" creationId="{C494FD6D-D75D-94D5-328E-4147B0FDBB63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15" creationId="{81E4E065-98AF-E2CB-262D-28CE0E6FAFF1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25" creationId="{6A063C0F-2136-995A-A543-31BBE4174CCC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26" creationId="{796FF1D9-5F4C-69ED-831C-D9402028A001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38" creationId="{F522D473-A295-389C-BB53-1700DA7BDAC2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39" creationId="{D407CE34-DEEF-57C4-6701-5C84C1E93850}"/>
          </ac:spMkLst>
        </pc:spChg>
        <pc:spChg chg="add mod">
          <ac:chgData name="Fraser Soet (22709315)" userId="c7249390-7da0-498f-9f82-fec118cc2b7b" providerId="ADAL" clId="{75733F7E-99C0-484F-8E20-164B08F59725}" dt="2024-09-16T17:09:24.480" v="16642"/>
          <ac:spMkLst>
            <pc:docMk/>
            <pc:sldMk cId="1223676582" sldId="357"/>
            <ac:spMk id="43" creationId="{984B9CE2-06CF-A70A-F4C0-FF9297EAD2BE}"/>
          </ac:spMkLst>
        </pc:spChg>
        <pc:spChg chg="add mod">
          <ac:chgData name="Fraser Soet (22709315)" userId="c7249390-7da0-498f-9f82-fec118cc2b7b" providerId="ADAL" clId="{75733F7E-99C0-484F-8E20-164B08F59725}" dt="2024-09-16T17:20:34.528" v="17249" actId="2711"/>
          <ac:spMkLst>
            <pc:docMk/>
            <pc:sldMk cId="1223676582" sldId="357"/>
            <ac:spMk id="44" creationId="{D5C43AF4-B5AD-4D4D-C05F-A21D7C0C6A30}"/>
          </ac:spMkLst>
        </pc:spChg>
        <pc:picChg chg="add mod">
          <ac:chgData name="Fraser Soet (22709315)" userId="c7249390-7da0-498f-9f82-fec118cc2b7b" providerId="ADAL" clId="{75733F7E-99C0-484F-8E20-164B08F59725}" dt="2024-09-16T09:08:20.957" v="6748" actId="1076"/>
          <ac:picMkLst>
            <pc:docMk/>
            <pc:sldMk cId="1223676582" sldId="357"/>
            <ac:picMk id="5" creationId="{BAC517EB-6A48-DFA9-F3C6-A72EC2E418B7}"/>
          </ac:picMkLst>
        </pc:picChg>
        <pc:picChg chg="add mod modCrop">
          <ac:chgData name="Fraser Soet (22709315)" userId="c7249390-7da0-498f-9f82-fec118cc2b7b" providerId="ADAL" clId="{75733F7E-99C0-484F-8E20-164B08F59725}" dt="2024-09-16T09:07:53.510" v="6719" actId="34135"/>
          <ac:picMkLst>
            <pc:docMk/>
            <pc:sldMk cId="1223676582" sldId="357"/>
            <ac:picMk id="7" creationId="{A3B98577-1248-ABC9-D140-D44FE21DA04F}"/>
          </ac:picMkLst>
        </pc:picChg>
        <pc:cxnChg chg="add mod">
          <ac:chgData name="Fraser Soet (22709315)" userId="c7249390-7da0-498f-9f82-fec118cc2b7b" providerId="ADAL" clId="{75733F7E-99C0-484F-8E20-164B08F59725}" dt="2024-09-16T09:07:53.510" v="6719" actId="34135"/>
          <ac:cxnSpMkLst>
            <pc:docMk/>
            <pc:sldMk cId="1223676582" sldId="357"/>
            <ac:cxnSpMk id="4" creationId="{B934B875-295F-888A-DF6F-59DFA34CCAFC}"/>
          </ac:cxnSpMkLst>
        </pc:cxnChg>
        <pc:cxnChg chg="add mod">
          <ac:chgData name="Fraser Soet (22709315)" userId="c7249390-7da0-498f-9f82-fec118cc2b7b" providerId="ADAL" clId="{75733F7E-99C0-484F-8E20-164B08F59725}" dt="2024-09-16T15:38:33.571" v="12906" actId="14100"/>
          <ac:cxnSpMkLst>
            <pc:docMk/>
            <pc:sldMk cId="1223676582" sldId="357"/>
            <ac:cxnSpMk id="9" creationId="{A5839389-6BCC-283B-DDC9-3848566EA7DA}"/>
          </ac:cxnSpMkLst>
        </pc:cxnChg>
        <pc:cxnChg chg="add mod">
          <ac:chgData name="Fraser Soet (22709315)" userId="c7249390-7da0-498f-9f82-fec118cc2b7b" providerId="ADAL" clId="{75733F7E-99C0-484F-8E20-164B08F59725}" dt="2024-09-16T09:07:53.510" v="6719" actId="34135"/>
          <ac:cxnSpMkLst>
            <pc:docMk/>
            <pc:sldMk cId="1223676582" sldId="357"/>
            <ac:cxnSpMk id="11" creationId="{07BDAB4B-8A5C-B91C-4BA6-21752E8587F4}"/>
          </ac:cxnSpMkLst>
        </pc:cxnChg>
        <pc:cxnChg chg="add mod">
          <ac:chgData name="Fraser Soet (22709315)" userId="c7249390-7da0-498f-9f82-fec118cc2b7b" providerId="ADAL" clId="{75733F7E-99C0-484F-8E20-164B08F59725}" dt="2024-09-16T15:38:26.203" v="12904" actId="14100"/>
          <ac:cxnSpMkLst>
            <pc:docMk/>
            <pc:sldMk cId="1223676582" sldId="357"/>
            <ac:cxnSpMk id="13" creationId="{143CCA1B-45FF-F900-A355-D0503EC1A431}"/>
          </ac:cxnSpMkLst>
        </pc:cxnChg>
        <pc:cxnChg chg="add mod">
          <ac:chgData name="Fraser Soet (22709315)" userId="c7249390-7da0-498f-9f82-fec118cc2b7b" providerId="ADAL" clId="{75733F7E-99C0-484F-8E20-164B08F59725}" dt="2024-09-16T09:07:53.510" v="6719" actId="34135"/>
          <ac:cxnSpMkLst>
            <pc:docMk/>
            <pc:sldMk cId="1223676582" sldId="357"/>
            <ac:cxnSpMk id="14" creationId="{5D3ABE22-0A4F-1F9F-A015-318E005C0922}"/>
          </ac:cxnSpMkLst>
        </pc:cxnChg>
        <pc:cxnChg chg="add mod">
          <ac:chgData name="Fraser Soet (22709315)" userId="c7249390-7da0-498f-9f82-fec118cc2b7b" providerId="ADAL" clId="{75733F7E-99C0-484F-8E20-164B08F59725}" dt="2024-09-16T09:05:18.865" v="6616"/>
          <ac:cxnSpMkLst>
            <pc:docMk/>
            <pc:sldMk cId="1223676582" sldId="357"/>
            <ac:cxnSpMk id="21" creationId="{38BC0BBA-C39A-2781-E9B3-72E136775088}"/>
          </ac:cxnSpMkLst>
        </pc:cxnChg>
        <pc:cxnChg chg="add mod">
          <ac:chgData name="Fraser Soet (22709315)" userId="c7249390-7da0-498f-9f82-fec118cc2b7b" providerId="ADAL" clId="{75733F7E-99C0-484F-8E20-164B08F59725}" dt="2024-09-16T09:07:53.510" v="6719" actId="34135"/>
          <ac:cxnSpMkLst>
            <pc:docMk/>
            <pc:sldMk cId="1223676582" sldId="357"/>
            <ac:cxnSpMk id="22" creationId="{3847628B-E0CA-1924-C393-8F63507B91B9}"/>
          </ac:cxnSpMkLst>
        </pc:cxnChg>
        <pc:cxnChg chg="add mod">
          <ac:chgData name="Fraser Soet (22709315)" userId="c7249390-7da0-498f-9f82-fec118cc2b7b" providerId="ADAL" clId="{75733F7E-99C0-484F-8E20-164B08F59725}" dt="2024-09-16T09:07:53.510" v="6719" actId="34135"/>
          <ac:cxnSpMkLst>
            <pc:docMk/>
            <pc:sldMk cId="1223676582" sldId="357"/>
            <ac:cxnSpMk id="27" creationId="{2F4900F3-72C1-D883-4623-C2572ED0BFCF}"/>
          </ac:cxnSpMkLst>
        </pc:cxnChg>
      </pc:sldChg>
      <pc:sldChg chg="modSp new del mod">
        <pc:chgData name="Fraser Soet (22709315)" userId="c7249390-7da0-498f-9f82-fec118cc2b7b" providerId="ADAL" clId="{75733F7E-99C0-484F-8E20-164B08F59725}" dt="2024-09-16T10:21:16.084" v="7555" actId="47"/>
        <pc:sldMkLst>
          <pc:docMk/>
          <pc:sldMk cId="1746432837" sldId="358"/>
        </pc:sldMkLst>
        <pc:spChg chg="mod">
          <ac:chgData name="Fraser Soet (22709315)" userId="c7249390-7da0-498f-9f82-fec118cc2b7b" providerId="ADAL" clId="{75733F7E-99C0-484F-8E20-164B08F59725}" dt="2024-09-16T05:34:28.968" v="4642" actId="2711"/>
          <ac:spMkLst>
            <pc:docMk/>
            <pc:sldMk cId="1746432837" sldId="358"/>
            <ac:spMk id="2" creationId="{77B1A291-AD9E-27AB-E2FD-340090713C1C}"/>
          </ac:spMkLst>
        </pc:spChg>
        <pc:spChg chg="mod">
          <ac:chgData name="Fraser Soet (22709315)" userId="c7249390-7da0-498f-9f82-fec118cc2b7b" providerId="ADAL" clId="{75733F7E-99C0-484F-8E20-164B08F59725}" dt="2024-09-16T05:34:28.968" v="4642" actId="2711"/>
          <ac:spMkLst>
            <pc:docMk/>
            <pc:sldMk cId="1746432837" sldId="358"/>
            <ac:spMk id="3" creationId="{4E9AF3A0-5B0B-8560-4BF9-773D0D00A973}"/>
          </ac:spMkLst>
        </pc:spChg>
      </pc:sldChg>
      <pc:sldChg chg="modSp add mod ord modTransition setBg">
        <pc:chgData name="Fraser Soet (22709315)" userId="c7249390-7da0-498f-9f82-fec118cc2b7b" providerId="ADAL" clId="{75733F7E-99C0-484F-8E20-164B08F59725}" dt="2024-09-16T16:38:40.612" v="15039"/>
        <pc:sldMkLst>
          <pc:docMk/>
          <pc:sldMk cId="1149885775" sldId="359"/>
        </pc:sldMkLst>
        <pc:spChg chg="mod">
          <ac:chgData name="Fraser Soet (22709315)" userId="c7249390-7da0-498f-9f82-fec118cc2b7b" providerId="ADAL" clId="{75733F7E-99C0-484F-8E20-164B08F59725}" dt="2024-09-16T15:26:04.326" v="12165" actId="313"/>
          <ac:spMkLst>
            <pc:docMk/>
            <pc:sldMk cId="1149885775" sldId="359"/>
            <ac:spMk id="2" creationId="{EC95A6A3-3FC6-7580-8B91-5743D19EDD91}"/>
          </ac:spMkLst>
        </pc:spChg>
        <pc:spChg chg="mod">
          <ac:chgData name="Fraser Soet (22709315)" userId="c7249390-7da0-498f-9f82-fec118cc2b7b" providerId="ADAL" clId="{75733F7E-99C0-484F-8E20-164B08F59725}" dt="2024-09-16T05:35:04.235" v="4655" actId="2711"/>
          <ac:spMkLst>
            <pc:docMk/>
            <pc:sldMk cId="1149885775" sldId="359"/>
            <ac:spMk id="3" creationId="{199ED6E8-067A-2A02-64CD-0B4DBCF1DA2C}"/>
          </ac:spMkLst>
        </pc:spChg>
      </pc:sldChg>
      <pc:sldChg chg="modSp new mod ord modTransition setBg">
        <pc:chgData name="Fraser Soet (22709315)" userId="c7249390-7da0-498f-9f82-fec118cc2b7b" providerId="ADAL" clId="{75733F7E-99C0-484F-8E20-164B08F59725}" dt="2024-09-16T17:24:53.302" v="17371" actId="20577"/>
        <pc:sldMkLst>
          <pc:docMk/>
          <pc:sldMk cId="2019002597" sldId="360"/>
        </pc:sldMkLst>
        <pc:spChg chg="mod">
          <ac:chgData name="Fraser Soet (22709315)" userId="c7249390-7da0-498f-9f82-fec118cc2b7b" providerId="ADAL" clId="{75733F7E-99C0-484F-8E20-164B08F59725}" dt="2024-09-16T17:24:53.302" v="17371" actId="20577"/>
          <ac:spMkLst>
            <pc:docMk/>
            <pc:sldMk cId="2019002597" sldId="360"/>
            <ac:spMk id="2" creationId="{8F387E53-D385-CBD4-0D1E-9670A52BB60F}"/>
          </ac:spMkLst>
        </pc:spChg>
        <pc:spChg chg="mod">
          <ac:chgData name="Fraser Soet (22709315)" userId="c7249390-7da0-498f-9f82-fec118cc2b7b" providerId="ADAL" clId="{75733F7E-99C0-484F-8E20-164B08F59725}" dt="2024-09-16T05:34:53.934" v="4651" actId="2711"/>
          <ac:spMkLst>
            <pc:docMk/>
            <pc:sldMk cId="2019002597" sldId="360"/>
            <ac:spMk id="3" creationId="{81763B10-E299-1D13-63D2-F54E49B47D0C}"/>
          </ac:spMkLst>
        </pc:spChg>
      </pc:sldChg>
      <pc:sldChg chg="modSp new del mod">
        <pc:chgData name="Fraser Soet (22709315)" userId="c7249390-7da0-498f-9f82-fec118cc2b7b" providerId="ADAL" clId="{75733F7E-99C0-484F-8E20-164B08F59725}" dt="2024-09-16T10:52:25.809" v="7791" actId="47"/>
        <pc:sldMkLst>
          <pc:docMk/>
          <pc:sldMk cId="1112087284" sldId="361"/>
        </pc:sldMkLst>
        <pc:spChg chg="mod">
          <ac:chgData name="Fraser Soet (22709315)" userId="c7249390-7da0-498f-9f82-fec118cc2b7b" providerId="ADAL" clId="{75733F7E-99C0-484F-8E20-164B08F59725}" dt="2024-09-16T05:33:56.082" v="4634" actId="2711"/>
          <ac:spMkLst>
            <pc:docMk/>
            <pc:sldMk cId="1112087284" sldId="361"/>
            <ac:spMk id="2" creationId="{51A3A4BE-45A2-4FF8-F11D-C5548A0EFC23}"/>
          </ac:spMkLst>
        </pc:spChg>
        <pc:spChg chg="mod">
          <ac:chgData name="Fraser Soet (22709315)" userId="c7249390-7da0-498f-9f82-fec118cc2b7b" providerId="ADAL" clId="{75733F7E-99C0-484F-8E20-164B08F59725}" dt="2024-09-16T05:33:56.082" v="4634" actId="2711"/>
          <ac:spMkLst>
            <pc:docMk/>
            <pc:sldMk cId="1112087284" sldId="361"/>
            <ac:spMk id="3" creationId="{E9E66791-F9BD-B2BC-E835-7E025C20F37E}"/>
          </ac:spMkLst>
        </pc:spChg>
      </pc:sldChg>
      <pc:sldChg chg="addSp delSp modSp add del mod ord modTransition">
        <pc:chgData name="Fraser Soet (22709315)" userId="c7249390-7da0-498f-9f82-fec118cc2b7b" providerId="ADAL" clId="{75733F7E-99C0-484F-8E20-164B08F59725}" dt="2024-09-16T12:29:22.510" v="8688" actId="47"/>
        <pc:sldMkLst>
          <pc:docMk/>
          <pc:sldMk cId="20122927" sldId="362"/>
        </pc:sldMkLst>
        <pc:spChg chg="del">
          <ac:chgData name="Fraser Soet (22709315)" userId="c7249390-7da0-498f-9f82-fec118cc2b7b" providerId="ADAL" clId="{75733F7E-99C0-484F-8E20-164B08F59725}" dt="2024-09-16T09:41:48.674" v="7532"/>
          <ac:spMkLst>
            <pc:docMk/>
            <pc:sldMk cId="20122927" sldId="362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12:12:31.624" v="8113" actId="21"/>
          <ac:spMkLst>
            <pc:docMk/>
            <pc:sldMk cId="20122927" sldId="362"/>
            <ac:spMk id="7" creationId="{740F7BB7-CF68-90A6-F155-D8B09E693F21}"/>
          </ac:spMkLst>
        </pc:spChg>
        <pc:picChg chg="add del mod">
          <ac:chgData name="Fraser Soet (22709315)" userId="c7249390-7da0-498f-9f82-fec118cc2b7b" providerId="ADAL" clId="{75733F7E-99C0-484F-8E20-164B08F59725}" dt="2024-09-16T12:12:31.624" v="8113" actId="21"/>
          <ac:picMkLst>
            <pc:docMk/>
            <pc:sldMk cId="20122927" sldId="362"/>
            <ac:picMk id="5" creationId="{74C3EE1F-EABA-D8CA-D0AF-FF405D8EECF4}"/>
          </ac:picMkLst>
        </pc:picChg>
      </pc:sldChg>
      <pc:sldChg chg="addSp delSp modSp new del mod">
        <pc:chgData name="Fraser Soet (22709315)" userId="c7249390-7da0-498f-9f82-fec118cc2b7b" providerId="ADAL" clId="{75733F7E-99C0-484F-8E20-164B08F59725}" dt="2024-09-16T08:20:16.420" v="4861" actId="680"/>
        <pc:sldMkLst>
          <pc:docMk/>
          <pc:sldMk cId="3430036969" sldId="362"/>
        </pc:sldMkLst>
        <pc:spChg chg="add del mod">
          <ac:chgData name="Fraser Soet (22709315)" userId="c7249390-7da0-498f-9f82-fec118cc2b7b" providerId="ADAL" clId="{75733F7E-99C0-484F-8E20-164B08F59725}" dt="2024-09-16T08:20:13.809" v="4857" actId="14100"/>
          <ac:spMkLst>
            <pc:docMk/>
            <pc:sldMk cId="3430036969" sldId="362"/>
            <ac:spMk id="3" creationId="{3730160D-2BA4-80D0-D077-DA1F19A5E96A}"/>
          </ac:spMkLst>
        </pc:spChg>
        <pc:picChg chg="add del mod">
          <ac:chgData name="Fraser Soet (22709315)" userId="c7249390-7da0-498f-9f82-fec118cc2b7b" providerId="ADAL" clId="{75733F7E-99C0-484F-8E20-164B08F59725}" dt="2024-09-16T08:20:15.315" v="4860" actId="1076"/>
          <ac:picMkLst>
            <pc:docMk/>
            <pc:sldMk cId="3430036969" sldId="362"/>
            <ac:picMk id="5" creationId="{BC3B1404-C2BF-7CAA-8880-0D001387AF7E}"/>
          </ac:picMkLst>
        </pc:picChg>
        <pc:picChg chg="add mod modCrop">
          <ac:chgData name="Fraser Soet (22709315)" userId="c7249390-7da0-498f-9f82-fec118cc2b7b" providerId="ADAL" clId="{75733F7E-99C0-484F-8E20-164B08F59725}" dt="2024-09-16T08:20:09.092" v="4852"/>
          <ac:picMkLst>
            <pc:docMk/>
            <pc:sldMk cId="3430036969" sldId="362"/>
            <ac:picMk id="6" creationId="{BC3B1404-C2BF-7CAA-8880-0D001387AF7E}"/>
          </ac:picMkLst>
        </pc:picChg>
        <pc:picChg chg="add mod">
          <ac:chgData name="Fraser Soet (22709315)" userId="c7249390-7da0-498f-9f82-fec118cc2b7b" providerId="ADAL" clId="{75733F7E-99C0-484F-8E20-164B08F59725}" dt="2024-09-16T08:20:12.044" v="4854"/>
          <ac:picMkLst>
            <pc:docMk/>
            <pc:sldMk cId="3430036969" sldId="362"/>
            <ac:picMk id="7" creationId="{E4F2B943-5778-E6E1-DE49-761F54AF7993}"/>
          </ac:picMkLst>
        </pc:picChg>
      </pc:sldChg>
      <pc:sldChg chg="addSp delSp modSp new mod ord modTransition setBg modAnim">
        <pc:chgData name="Fraser Soet (22709315)" userId="c7249390-7da0-498f-9f82-fec118cc2b7b" providerId="ADAL" clId="{75733F7E-99C0-484F-8E20-164B08F59725}" dt="2024-09-16T17:20:48.567" v="17251" actId="2711"/>
        <pc:sldMkLst>
          <pc:docMk/>
          <pc:sldMk cId="3400595120" sldId="363"/>
        </pc:sldMkLst>
        <pc:spChg chg="del mod">
          <ac:chgData name="Fraser Soet (22709315)" userId="c7249390-7da0-498f-9f82-fec118cc2b7b" providerId="ADAL" clId="{75733F7E-99C0-484F-8E20-164B08F59725}" dt="2024-09-16T10:21:04.988" v="7551" actId="478"/>
          <ac:spMkLst>
            <pc:docMk/>
            <pc:sldMk cId="3400595120" sldId="363"/>
            <ac:spMk id="2" creationId="{B92625D7-8B4A-1A68-07A4-C630AAAC55BF}"/>
          </ac:spMkLst>
        </pc:spChg>
        <pc:spChg chg="mod">
          <ac:chgData name="Fraser Soet (22709315)" userId="c7249390-7da0-498f-9f82-fec118cc2b7b" providerId="ADAL" clId="{75733F7E-99C0-484F-8E20-164B08F59725}" dt="2024-09-16T17:20:48.567" v="17251" actId="2711"/>
          <ac:spMkLst>
            <pc:docMk/>
            <pc:sldMk cId="3400595120" sldId="363"/>
            <ac:spMk id="3" creationId="{698A5779-17F3-B2A4-A358-BB0DBBCBB3A6}"/>
          </ac:spMkLst>
        </pc:spChg>
        <pc:spChg chg="add mod">
          <ac:chgData name="Fraser Soet (22709315)" userId="c7249390-7da0-498f-9f82-fec118cc2b7b" providerId="ADAL" clId="{75733F7E-99C0-484F-8E20-164B08F59725}" dt="2024-09-16T17:20:48.567" v="17251" actId="2711"/>
          <ac:spMkLst>
            <pc:docMk/>
            <pc:sldMk cId="3400595120" sldId="363"/>
            <ac:spMk id="5" creationId="{147303CE-784A-20A0-27C3-EA292F7279A5}"/>
          </ac:spMkLst>
        </pc:spChg>
        <pc:spChg chg="add mod">
          <ac:chgData name="Fraser Soet (22709315)" userId="c7249390-7da0-498f-9f82-fec118cc2b7b" providerId="ADAL" clId="{75733F7E-99C0-484F-8E20-164B08F59725}" dt="2024-09-16T17:09:26.437" v="16644"/>
          <ac:spMkLst>
            <pc:docMk/>
            <pc:sldMk cId="3400595120" sldId="363"/>
            <ac:spMk id="7" creationId="{6B281E14-D326-CC13-E1CC-33075B69E952}"/>
          </ac:spMkLst>
        </pc:spChg>
        <pc:spChg chg="add mod">
          <ac:chgData name="Fraser Soet (22709315)" userId="c7249390-7da0-498f-9f82-fec118cc2b7b" providerId="ADAL" clId="{75733F7E-99C0-484F-8E20-164B08F59725}" dt="2024-09-16T17:20:48.567" v="17251" actId="2711"/>
          <ac:spMkLst>
            <pc:docMk/>
            <pc:sldMk cId="3400595120" sldId="363"/>
            <ac:spMk id="8" creationId="{83FD9D2A-F358-F9F4-7AA2-6F2B0BC8DDEE}"/>
          </ac:spMkLst>
        </pc:spChg>
      </pc:sldChg>
      <pc:sldChg chg="addSp delSp modSp add mod modTransition setBg modNotesTx">
        <pc:chgData name="Fraser Soet (22709315)" userId="c7249390-7da0-498f-9f82-fec118cc2b7b" providerId="ADAL" clId="{75733F7E-99C0-484F-8E20-164B08F59725}" dt="2024-09-16T17:21:19.738" v="17258" actId="14100"/>
        <pc:sldMkLst>
          <pc:docMk/>
          <pc:sldMk cId="3346492628" sldId="364"/>
        </pc:sldMkLst>
        <pc:spChg chg="mod">
          <ac:chgData name="Fraser Soet (22709315)" userId="c7249390-7da0-498f-9f82-fec118cc2b7b" providerId="ADAL" clId="{75733F7E-99C0-484F-8E20-164B08F59725}" dt="2024-09-16T17:21:17.165" v="17257" actId="2711"/>
          <ac:spMkLst>
            <pc:docMk/>
            <pc:sldMk cId="3346492628" sldId="364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1:17.165" v="17257" actId="2711"/>
          <ac:spMkLst>
            <pc:docMk/>
            <pc:sldMk cId="3346492628" sldId="364"/>
            <ac:spMk id="3" creationId="{3F859F72-7158-DFAF-389A-CEE78D8B06C5}"/>
          </ac:spMkLst>
        </pc:spChg>
        <pc:spChg chg="mod">
          <ac:chgData name="Fraser Soet (22709315)" userId="c7249390-7da0-498f-9f82-fec118cc2b7b" providerId="ADAL" clId="{75733F7E-99C0-484F-8E20-164B08F59725}" dt="2024-09-16T17:21:17.165" v="17257" actId="2711"/>
          <ac:spMkLst>
            <pc:docMk/>
            <pc:sldMk cId="3346492628" sldId="364"/>
            <ac:spMk id="6" creationId="{48EEFD6A-484B-DB76-223F-98E3B7624FD7}"/>
          </ac:spMkLst>
        </pc:spChg>
        <pc:spChg chg="add del">
          <ac:chgData name="Fraser Soet (22709315)" userId="c7249390-7da0-498f-9f82-fec118cc2b7b" providerId="ADAL" clId="{75733F7E-99C0-484F-8E20-164B08F59725}" dt="2024-09-16T13:42:41.211" v="9332" actId="22"/>
          <ac:spMkLst>
            <pc:docMk/>
            <pc:sldMk cId="3346492628" sldId="364"/>
            <ac:spMk id="14" creationId="{A5FA8224-74C1-2F42-35CF-7380104A6ED3}"/>
          </ac:spMkLst>
        </pc:spChg>
        <pc:spChg chg="add mod">
          <ac:chgData name="Fraser Soet (22709315)" userId="c7249390-7da0-498f-9f82-fec118cc2b7b" providerId="ADAL" clId="{75733F7E-99C0-484F-8E20-164B08F59725}" dt="2024-09-16T17:21:19.738" v="17258" actId="14100"/>
          <ac:spMkLst>
            <pc:docMk/>
            <pc:sldMk cId="3346492628" sldId="364"/>
            <ac:spMk id="15" creationId="{27943A43-424E-5A1B-7553-160A38870AA6}"/>
          </ac:spMkLst>
        </pc:spChg>
        <pc:spChg chg="add mod">
          <ac:chgData name="Fraser Soet (22709315)" userId="c7249390-7da0-498f-9f82-fec118cc2b7b" providerId="ADAL" clId="{75733F7E-99C0-484F-8E20-164B08F59725}" dt="2024-09-16T17:09:28.503" v="16647"/>
          <ac:spMkLst>
            <pc:docMk/>
            <pc:sldMk cId="3346492628" sldId="364"/>
            <ac:spMk id="18" creationId="{6237EA5E-F993-6C28-13C5-D1D09DF4340F}"/>
          </ac:spMkLst>
        </pc:spChg>
        <pc:spChg chg="add mod">
          <ac:chgData name="Fraser Soet (22709315)" userId="c7249390-7da0-498f-9f82-fec118cc2b7b" providerId="ADAL" clId="{75733F7E-99C0-484F-8E20-164B08F59725}" dt="2024-09-16T17:21:17.165" v="17257" actId="2711"/>
          <ac:spMkLst>
            <pc:docMk/>
            <pc:sldMk cId="3346492628" sldId="364"/>
            <ac:spMk id="19" creationId="{0C4F5E71-A0E9-64FB-8122-7150D5A78FEA}"/>
          </ac:spMkLst>
        </pc:spChg>
        <pc:picChg chg="del">
          <ac:chgData name="Fraser Soet (22709315)" userId="c7249390-7da0-498f-9f82-fec118cc2b7b" providerId="ADAL" clId="{75733F7E-99C0-484F-8E20-164B08F59725}" dt="2024-09-16T10:37:43.316" v="7560" actId="478"/>
          <ac:picMkLst>
            <pc:docMk/>
            <pc:sldMk cId="3346492628" sldId="364"/>
            <ac:picMk id="5" creationId="{81AD2719-61D4-1C20-41F8-430D1A8A6E86}"/>
          </ac:picMkLst>
        </pc:picChg>
        <pc:picChg chg="add del mod">
          <ac:chgData name="Fraser Soet (22709315)" userId="c7249390-7da0-498f-9f82-fec118cc2b7b" providerId="ADAL" clId="{75733F7E-99C0-484F-8E20-164B08F59725}" dt="2024-09-16T10:45:38.752" v="7567" actId="478"/>
          <ac:picMkLst>
            <pc:docMk/>
            <pc:sldMk cId="3346492628" sldId="364"/>
            <ac:picMk id="7" creationId="{73FE96CA-5248-D48B-F7A4-9FEF266410F5}"/>
          </ac:picMkLst>
        </pc:picChg>
        <pc:picChg chg="add mod ord">
          <ac:chgData name="Fraser Soet (22709315)" userId="c7249390-7da0-498f-9f82-fec118cc2b7b" providerId="ADAL" clId="{75733F7E-99C0-484F-8E20-164B08F59725}" dt="2024-09-16T13:45:04.582" v="9480" actId="1036"/>
          <ac:picMkLst>
            <pc:docMk/>
            <pc:sldMk cId="3346492628" sldId="364"/>
            <ac:picMk id="9" creationId="{3BB3C11A-77BE-6FEA-3F14-6AAF63DD0EAF}"/>
          </ac:picMkLst>
        </pc:picChg>
        <pc:picChg chg="add mod">
          <ac:chgData name="Fraser Soet (22709315)" userId="c7249390-7da0-498f-9f82-fec118cc2b7b" providerId="ADAL" clId="{75733F7E-99C0-484F-8E20-164B08F59725}" dt="2024-09-16T13:44:09.281" v="9418" actId="1076"/>
          <ac:picMkLst>
            <pc:docMk/>
            <pc:sldMk cId="3346492628" sldId="364"/>
            <ac:picMk id="11" creationId="{FFC7DC49-9845-1EDD-3751-8D00295CD86F}"/>
          </ac:picMkLst>
        </pc:picChg>
        <pc:picChg chg="add del mod">
          <ac:chgData name="Fraser Soet (22709315)" userId="c7249390-7da0-498f-9f82-fec118cc2b7b" providerId="ADAL" clId="{75733F7E-99C0-484F-8E20-164B08F59725}" dt="2024-09-16T13:43:12.971" v="9342" actId="478"/>
          <ac:picMkLst>
            <pc:docMk/>
            <pc:sldMk cId="3346492628" sldId="364"/>
            <ac:picMk id="12" creationId="{97B80A57-A6A4-6049-00FD-0D451D2A6C2A}"/>
          </ac:picMkLst>
        </pc:picChg>
        <pc:picChg chg="add mod">
          <ac:chgData name="Fraser Soet (22709315)" userId="c7249390-7da0-498f-9f82-fec118cc2b7b" providerId="ADAL" clId="{75733F7E-99C0-484F-8E20-164B08F59725}" dt="2024-09-16T16:01:15.502" v="13770" actId="1035"/>
          <ac:picMkLst>
            <pc:docMk/>
            <pc:sldMk cId="3346492628" sldId="364"/>
            <ac:picMk id="16" creationId="{59E7984B-9F47-3520-0A37-4E5E72E015D9}"/>
          </ac:picMkLst>
        </pc:picChg>
      </pc:sldChg>
      <pc:sldChg chg="addSp delSp modSp add mod modTransition setBg modNotesTx">
        <pc:chgData name="Fraser Soet (22709315)" userId="c7249390-7da0-498f-9f82-fec118cc2b7b" providerId="ADAL" clId="{75733F7E-99C0-484F-8E20-164B08F59725}" dt="2024-09-16T17:21:05.416" v="17256" actId="14100"/>
        <pc:sldMkLst>
          <pc:docMk/>
          <pc:sldMk cId="2718999271" sldId="365"/>
        </pc:sldMkLst>
        <pc:spChg chg="mod ord">
          <ac:chgData name="Fraser Soet (22709315)" userId="c7249390-7da0-498f-9f82-fec118cc2b7b" providerId="ADAL" clId="{75733F7E-99C0-484F-8E20-164B08F59725}" dt="2024-09-16T17:21:04.052" v="17255" actId="14100"/>
          <ac:spMkLst>
            <pc:docMk/>
            <pc:sldMk cId="2718999271" sldId="365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1:04.052" v="17255" actId="14100"/>
          <ac:spMkLst>
            <pc:docMk/>
            <pc:sldMk cId="2718999271" sldId="365"/>
            <ac:spMk id="3" creationId="{3F859F72-7158-DFAF-389A-CEE78D8B06C5}"/>
          </ac:spMkLst>
        </pc:spChg>
        <pc:spChg chg="add mod">
          <ac:chgData name="Fraser Soet (22709315)" userId="c7249390-7da0-498f-9f82-fec118cc2b7b" providerId="ADAL" clId="{75733F7E-99C0-484F-8E20-164B08F59725}" dt="2024-09-16T10:47:15.057" v="7670"/>
          <ac:spMkLst>
            <pc:docMk/>
            <pc:sldMk cId="2718999271" sldId="365"/>
            <ac:spMk id="5" creationId="{130B6BCD-BC39-152C-FC7D-D9C0987066B0}"/>
          </ac:spMkLst>
        </pc:spChg>
        <pc:spChg chg="del">
          <ac:chgData name="Fraser Soet (22709315)" userId="c7249390-7da0-498f-9f82-fec118cc2b7b" providerId="ADAL" clId="{75733F7E-99C0-484F-8E20-164B08F59725}" dt="2024-09-16T10:47:14.097" v="7669" actId="478"/>
          <ac:spMkLst>
            <pc:docMk/>
            <pc:sldMk cId="2718999271" sldId="365"/>
            <ac:spMk id="6" creationId="{48EEFD6A-484B-DB76-223F-98E3B7624FD7}"/>
          </ac:spMkLst>
        </pc:spChg>
        <pc:spChg chg="add del mod">
          <ac:chgData name="Fraser Soet (22709315)" userId="c7249390-7da0-498f-9f82-fec118cc2b7b" providerId="ADAL" clId="{75733F7E-99C0-484F-8E20-164B08F59725}" dt="2024-09-16T13:43:27.424" v="9346" actId="478"/>
          <ac:spMkLst>
            <pc:docMk/>
            <pc:sldMk cId="2718999271" sldId="365"/>
            <ac:spMk id="8" creationId="{FD7C5289-36DB-FD22-3667-9D5142D21B40}"/>
          </ac:spMkLst>
        </pc:spChg>
        <pc:spChg chg="add del mod">
          <ac:chgData name="Fraser Soet (22709315)" userId="c7249390-7da0-498f-9f82-fec118cc2b7b" providerId="ADAL" clId="{75733F7E-99C0-484F-8E20-164B08F59725}" dt="2024-09-16T13:43:37.392" v="9347" actId="478"/>
          <ac:spMkLst>
            <pc:docMk/>
            <pc:sldMk cId="2718999271" sldId="365"/>
            <ac:spMk id="15" creationId="{1588EEFD-A289-19CB-7486-C4A8DC6CBA9B}"/>
          </ac:spMkLst>
        </pc:spChg>
        <pc:spChg chg="add mod">
          <ac:chgData name="Fraser Soet (22709315)" userId="c7249390-7da0-498f-9f82-fec118cc2b7b" providerId="ADAL" clId="{75733F7E-99C0-484F-8E20-164B08F59725}" dt="2024-09-16T17:21:04.052" v="17255" actId="14100"/>
          <ac:spMkLst>
            <pc:docMk/>
            <pc:sldMk cId="2718999271" sldId="365"/>
            <ac:spMk id="16" creationId="{96FD2045-45C1-1601-DD80-FE349EAFB1C4}"/>
          </ac:spMkLst>
        </pc:spChg>
        <pc:spChg chg="add mod">
          <ac:chgData name="Fraser Soet (22709315)" userId="c7249390-7da0-498f-9f82-fec118cc2b7b" providerId="ADAL" clId="{75733F7E-99C0-484F-8E20-164B08F59725}" dt="2024-09-16T17:21:05.416" v="17256" actId="14100"/>
          <ac:spMkLst>
            <pc:docMk/>
            <pc:sldMk cId="2718999271" sldId="365"/>
            <ac:spMk id="17" creationId="{EC542A1F-AF50-42C2-B593-E53103294465}"/>
          </ac:spMkLst>
        </pc:spChg>
        <pc:spChg chg="add mod">
          <ac:chgData name="Fraser Soet (22709315)" userId="c7249390-7da0-498f-9f82-fec118cc2b7b" providerId="ADAL" clId="{75733F7E-99C0-484F-8E20-164B08F59725}" dt="2024-09-16T17:09:27.743" v="16646"/>
          <ac:spMkLst>
            <pc:docMk/>
            <pc:sldMk cId="2718999271" sldId="365"/>
            <ac:spMk id="20" creationId="{0AF0415F-E405-1631-AE19-D20407CAADCE}"/>
          </ac:spMkLst>
        </pc:spChg>
        <pc:spChg chg="add mod">
          <ac:chgData name="Fraser Soet (22709315)" userId="c7249390-7da0-498f-9f82-fec118cc2b7b" providerId="ADAL" clId="{75733F7E-99C0-484F-8E20-164B08F59725}" dt="2024-09-16T17:21:04.052" v="17255" actId="14100"/>
          <ac:spMkLst>
            <pc:docMk/>
            <pc:sldMk cId="2718999271" sldId="365"/>
            <ac:spMk id="21" creationId="{87939CDF-EC01-9470-29F1-8A1993D63837}"/>
          </ac:spMkLst>
        </pc:spChg>
        <pc:picChg chg="add mod">
          <ac:chgData name="Fraser Soet (22709315)" userId="c7249390-7da0-498f-9f82-fec118cc2b7b" providerId="ADAL" clId="{75733F7E-99C0-484F-8E20-164B08F59725}" dt="2024-09-16T10:47:15.057" v="7670"/>
          <ac:picMkLst>
            <pc:docMk/>
            <pc:sldMk cId="2718999271" sldId="365"/>
            <ac:picMk id="4" creationId="{61370260-DD4B-AB69-3AA8-6F320A62201D}"/>
          </ac:picMkLst>
        </pc:picChg>
        <pc:picChg chg="add del mod">
          <ac:chgData name="Fraser Soet (22709315)" userId="c7249390-7da0-498f-9f82-fec118cc2b7b" providerId="ADAL" clId="{75733F7E-99C0-484F-8E20-164B08F59725}" dt="2024-09-16T10:49:42.826" v="7723" actId="478"/>
          <ac:picMkLst>
            <pc:docMk/>
            <pc:sldMk cId="2718999271" sldId="365"/>
            <ac:picMk id="7" creationId="{12710D95-2851-41DD-3389-2623DA9BEBA9}"/>
          </ac:picMkLst>
        </pc:picChg>
        <pc:picChg chg="del">
          <ac:chgData name="Fraser Soet (22709315)" userId="c7249390-7da0-498f-9f82-fec118cc2b7b" providerId="ADAL" clId="{75733F7E-99C0-484F-8E20-164B08F59725}" dt="2024-09-16T10:47:12.743" v="7668" actId="478"/>
          <ac:picMkLst>
            <pc:docMk/>
            <pc:sldMk cId="2718999271" sldId="365"/>
            <ac:picMk id="9" creationId="{3BB3C11A-77BE-6FEA-3F14-6AAF63DD0EAF}"/>
          </ac:picMkLst>
        </pc:picChg>
        <pc:picChg chg="add mod ord">
          <ac:chgData name="Fraser Soet (22709315)" userId="c7249390-7da0-498f-9f82-fec118cc2b7b" providerId="ADAL" clId="{75733F7E-99C0-484F-8E20-164B08F59725}" dt="2024-09-16T17:21:04.052" v="17255" actId="14100"/>
          <ac:picMkLst>
            <pc:docMk/>
            <pc:sldMk cId="2718999271" sldId="365"/>
            <ac:picMk id="11" creationId="{CA1168E8-4F98-B519-E1C2-C26310C947F5}"/>
          </ac:picMkLst>
        </pc:picChg>
        <pc:picChg chg="add mod">
          <ac:chgData name="Fraser Soet (22709315)" userId="c7249390-7da0-498f-9f82-fec118cc2b7b" providerId="ADAL" clId="{75733F7E-99C0-484F-8E20-164B08F59725}" dt="2024-09-16T17:21:04.052" v="17255" actId="14100"/>
          <ac:picMkLst>
            <pc:docMk/>
            <pc:sldMk cId="2718999271" sldId="365"/>
            <ac:picMk id="12" creationId="{13811F93-8015-262B-F5FC-7902BBECF9FA}"/>
          </ac:picMkLst>
        </pc:picChg>
        <pc:picChg chg="add mod">
          <ac:chgData name="Fraser Soet (22709315)" userId="c7249390-7da0-498f-9f82-fec118cc2b7b" providerId="ADAL" clId="{75733F7E-99C0-484F-8E20-164B08F59725}" dt="2024-09-16T12:14:45.905" v="8256"/>
          <ac:picMkLst>
            <pc:docMk/>
            <pc:sldMk cId="2718999271" sldId="365"/>
            <ac:picMk id="13" creationId="{9D03858A-ABA5-5CD2-BA63-361AED7C89C1}"/>
          </ac:picMkLst>
        </pc:picChg>
        <pc:picChg chg="add del mod">
          <ac:chgData name="Fraser Soet (22709315)" userId="c7249390-7da0-498f-9f82-fec118cc2b7b" providerId="ADAL" clId="{75733F7E-99C0-484F-8E20-164B08F59725}" dt="2024-09-16T13:42:21.886" v="9312" actId="478"/>
          <ac:picMkLst>
            <pc:docMk/>
            <pc:sldMk cId="2718999271" sldId="365"/>
            <ac:picMk id="14" creationId="{2B09AA64-ED0B-303A-E283-F91407C6ED2A}"/>
          </ac:picMkLst>
        </pc:picChg>
        <pc:picChg chg="add mod">
          <ac:chgData name="Fraser Soet (22709315)" userId="c7249390-7da0-498f-9f82-fec118cc2b7b" providerId="ADAL" clId="{75733F7E-99C0-484F-8E20-164B08F59725}" dt="2024-09-16T17:21:04.052" v="17255" actId="14100"/>
          <ac:picMkLst>
            <pc:docMk/>
            <pc:sldMk cId="2718999271" sldId="365"/>
            <ac:picMk id="18" creationId="{921217AC-8A69-FE80-5A2B-E4893DF55999}"/>
          </ac:picMkLst>
        </pc:picChg>
      </pc:sldChg>
      <pc:sldChg chg="addSp delSp modSp add mod modTransition setBg">
        <pc:chgData name="Fraser Soet (22709315)" userId="c7249390-7da0-498f-9f82-fec118cc2b7b" providerId="ADAL" clId="{75733F7E-99C0-484F-8E20-164B08F59725}" dt="2024-09-16T17:22:31.213" v="17270" actId="478"/>
        <pc:sldMkLst>
          <pc:docMk/>
          <pc:sldMk cId="1117713495" sldId="366"/>
        </pc:sldMkLst>
        <pc:spChg chg="del mod">
          <ac:chgData name="Fraser Soet (22709315)" userId="c7249390-7da0-498f-9f82-fec118cc2b7b" providerId="ADAL" clId="{75733F7E-99C0-484F-8E20-164B08F59725}" dt="2024-09-16T17:22:28.570" v="17268" actId="478"/>
          <ac:spMkLst>
            <pc:docMk/>
            <pc:sldMk cId="1117713495" sldId="366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7:21:25.275" v="17259" actId="2711"/>
          <ac:spMkLst>
            <pc:docMk/>
            <pc:sldMk cId="1117713495" sldId="366"/>
            <ac:spMk id="3" creationId="{3F859F72-7158-DFAF-389A-CEE78D8B06C5}"/>
          </ac:spMkLst>
        </pc:spChg>
        <pc:spChg chg="del mod">
          <ac:chgData name="Fraser Soet (22709315)" userId="c7249390-7da0-498f-9f82-fec118cc2b7b" providerId="ADAL" clId="{75733F7E-99C0-484F-8E20-164B08F59725}" dt="2024-09-16T13:44:47.303" v="9468" actId="478"/>
          <ac:spMkLst>
            <pc:docMk/>
            <pc:sldMk cId="1117713495" sldId="366"/>
            <ac:spMk id="6" creationId="{48EEFD6A-484B-DB76-223F-98E3B7624FD7}"/>
          </ac:spMkLst>
        </pc:spChg>
        <pc:spChg chg="add mod">
          <ac:chgData name="Fraser Soet (22709315)" userId="c7249390-7da0-498f-9f82-fec118cc2b7b" providerId="ADAL" clId="{75733F7E-99C0-484F-8E20-164B08F59725}" dt="2024-09-16T12:18:11.436" v="8312" actId="208"/>
          <ac:spMkLst>
            <pc:docMk/>
            <pc:sldMk cId="1117713495" sldId="366"/>
            <ac:spMk id="15" creationId="{770CF028-705B-64E3-0D48-7435033178B1}"/>
          </ac:spMkLst>
        </pc:spChg>
        <pc:spChg chg="add mod">
          <ac:chgData name="Fraser Soet (22709315)" userId="c7249390-7da0-498f-9f82-fec118cc2b7b" providerId="ADAL" clId="{75733F7E-99C0-484F-8E20-164B08F59725}" dt="2024-09-16T12:16:06.249" v="8274"/>
          <ac:spMkLst>
            <pc:docMk/>
            <pc:sldMk cId="1117713495" sldId="366"/>
            <ac:spMk id="18" creationId="{2603791D-2CAE-25B5-243A-E044C0C2BFB0}"/>
          </ac:spMkLst>
        </pc:spChg>
        <pc:spChg chg="mod">
          <ac:chgData name="Fraser Soet (22709315)" userId="c7249390-7da0-498f-9f82-fec118cc2b7b" providerId="ADAL" clId="{75733F7E-99C0-484F-8E20-164B08F59725}" dt="2024-09-16T12:18:47.746" v="8321" actId="20577"/>
          <ac:spMkLst>
            <pc:docMk/>
            <pc:sldMk cId="1117713495" sldId="366"/>
            <ac:spMk id="25" creationId="{91210A70-2AEF-F2ED-00B5-467850EFD56D}"/>
          </ac:spMkLst>
        </pc:spChg>
        <pc:spChg chg="mod">
          <ac:chgData name="Fraser Soet (22709315)" userId="c7249390-7da0-498f-9f82-fec118cc2b7b" providerId="ADAL" clId="{75733F7E-99C0-484F-8E20-164B08F59725}" dt="2024-09-16T12:18:49.079" v="8322" actId="20577"/>
          <ac:spMkLst>
            <pc:docMk/>
            <pc:sldMk cId="1117713495" sldId="366"/>
            <ac:spMk id="28" creationId="{E35ED10D-7979-C9A0-AEF6-EBEAD240FB0F}"/>
          </ac:spMkLst>
        </pc:spChg>
        <pc:spChg chg="mod">
          <ac:chgData name="Fraser Soet (22709315)" userId="c7249390-7da0-498f-9f82-fec118cc2b7b" providerId="ADAL" clId="{75733F7E-99C0-484F-8E20-164B08F59725}" dt="2024-09-16T12:18:50.383" v="8323" actId="20577"/>
          <ac:spMkLst>
            <pc:docMk/>
            <pc:sldMk cId="1117713495" sldId="366"/>
            <ac:spMk id="31" creationId="{D993C6C4-E35F-B7EC-D818-90A2266BD6B6}"/>
          </ac:spMkLst>
        </pc:spChg>
        <pc:spChg chg="mod">
          <ac:chgData name="Fraser Soet (22709315)" userId="c7249390-7da0-498f-9f82-fec118cc2b7b" providerId="ADAL" clId="{75733F7E-99C0-484F-8E20-164B08F59725}" dt="2024-09-16T12:18:51.937" v="8324" actId="20577"/>
          <ac:spMkLst>
            <pc:docMk/>
            <pc:sldMk cId="1117713495" sldId="366"/>
            <ac:spMk id="34" creationId="{2712744F-76B3-BFC3-8CE7-E0B130DFC876}"/>
          </ac:spMkLst>
        </pc:spChg>
        <pc:spChg chg="mod">
          <ac:chgData name="Fraser Soet (22709315)" userId="c7249390-7da0-498f-9f82-fec118cc2b7b" providerId="ADAL" clId="{75733F7E-99C0-484F-8E20-164B08F59725}" dt="2024-09-16T12:21:41.741" v="8365" actId="1076"/>
          <ac:spMkLst>
            <pc:docMk/>
            <pc:sldMk cId="1117713495" sldId="366"/>
            <ac:spMk id="37" creationId="{7D3DA524-F1DE-83D9-1733-61BAFA1E2505}"/>
          </ac:spMkLst>
        </pc:spChg>
        <pc:spChg chg="add del mod">
          <ac:chgData name="Fraser Soet (22709315)" userId="c7249390-7da0-498f-9f82-fec118cc2b7b" providerId="ADAL" clId="{75733F7E-99C0-484F-8E20-164B08F59725}" dt="2024-09-16T12:19:30.326" v="8336" actId="478"/>
          <ac:spMkLst>
            <pc:docMk/>
            <pc:sldMk cId="1117713495" sldId="366"/>
            <ac:spMk id="43" creationId="{F53405EA-E49C-CE1D-F67A-A1594DB336AF}"/>
          </ac:spMkLst>
        </pc:spChg>
        <pc:spChg chg="add del">
          <ac:chgData name="Fraser Soet (22709315)" userId="c7249390-7da0-498f-9f82-fec118cc2b7b" providerId="ADAL" clId="{75733F7E-99C0-484F-8E20-164B08F59725}" dt="2024-09-16T12:19:48.904" v="8338" actId="478"/>
          <ac:spMkLst>
            <pc:docMk/>
            <pc:sldMk cId="1117713495" sldId="366"/>
            <ac:spMk id="44" creationId="{ECBBC2FA-380A-24D3-5D20-B56A44640B13}"/>
          </ac:spMkLst>
        </pc:spChg>
        <pc:spChg chg="add del">
          <ac:chgData name="Fraser Soet (22709315)" userId="c7249390-7da0-498f-9f82-fec118cc2b7b" providerId="ADAL" clId="{75733F7E-99C0-484F-8E20-164B08F59725}" dt="2024-09-16T12:19:54.170" v="8340" actId="11529"/>
          <ac:spMkLst>
            <pc:docMk/>
            <pc:sldMk cId="1117713495" sldId="366"/>
            <ac:spMk id="45" creationId="{3ED63BA7-5C17-8297-869E-3B15F864654F}"/>
          </ac:spMkLst>
        </pc:spChg>
        <pc:spChg chg="add del">
          <ac:chgData name="Fraser Soet (22709315)" userId="c7249390-7da0-498f-9f82-fec118cc2b7b" providerId="ADAL" clId="{75733F7E-99C0-484F-8E20-164B08F59725}" dt="2024-09-16T12:20:02.014" v="8342" actId="478"/>
          <ac:spMkLst>
            <pc:docMk/>
            <pc:sldMk cId="1117713495" sldId="366"/>
            <ac:spMk id="46" creationId="{CA194C88-8EF5-68ED-C095-7E5AE6A97400}"/>
          </ac:spMkLst>
        </pc:spChg>
        <pc:spChg chg="add del">
          <ac:chgData name="Fraser Soet (22709315)" userId="c7249390-7da0-498f-9f82-fec118cc2b7b" providerId="ADAL" clId="{75733F7E-99C0-484F-8E20-164B08F59725}" dt="2024-09-16T12:20:14.967" v="8344" actId="11529"/>
          <ac:spMkLst>
            <pc:docMk/>
            <pc:sldMk cId="1117713495" sldId="366"/>
            <ac:spMk id="47" creationId="{DA9F53AD-2588-FB7E-B864-27A3E12E53C5}"/>
          </ac:spMkLst>
        </pc:spChg>
        <pc:spChg chg="add del">
          <ac:chgData name="Fraser Soet (22709315)" userId="c7249390-7da0-498f-9f82-fec118cc2b7b" providerId="ADAL" clId="{75733F7E-99C0-484F-8E20-164B08F59725}" dt="2024-09-16T12:20:21.695" v="8346" actId="478"/>
          <ac:spMkLst>
            <pc:docMk/>
            <pc:sldMk cId="1117713495" sldId="366"/>
            <ac:spMk id="48" creationId="{9633498F-357B-578A-6639-6A4B3671D46D}"/>
          </ac:spMkLst>
        </pc:spChg>
        <pc:spChg chg="add del mod">
          <ac:chgData name="Fraser Soet (22709315)" userId="c7249390-7da0-498f-9f82-fec118cc2b7b" providerId="ADAL" clId="{75733F7E-99C0-484F-8E20-164B08F59725}" dt="2024-09-16T12:21:10.500" v="8355" actId="478"/>
          <ac:spMkLst>
            <pc:docMk/>
            <pc:sldMk cId="1117713495" sldId="366"/>
            <ac:spMk id="49" creationId="{68DB69CF-557B-166C-597F-03BE29A8EBB7}"/>
          </ac:spMkLst>
        </pc:spChg>
        <pc:spChg chg="add del mod">
          <ac:chgData name="Fraser Soet (22709315)" userId="c7249390-7da0-498f-9f82-fec118cc2b7b" providerId="ADAL" clId="{75733F7E-99C0-484F-8E20-164B08F59725}" dt="2024-09-16T12:22:12.216" v="8367" actId="21"/>
          <ac:spMkLst>
            <pc:docMk/>
            <pc:sldMk cId="1117713495" sldId="366"/>
            <ac:spMk id="50" creationId="{926785DF-9A3B-7554-84FD-92EDB2591C86}"/>
          </ac:spMkLst>
        </pc:spChg>
        <pc:spChg chg="add del mod">
          <ac:chgData name="Fraser Soet (22709315)" userId="c7249390-7da0-498f-9f82-fec118cc2b7b" providerId="ADAL" clId="{75733F7E-99C0-484F-8E20-164B08F59725}" dt="2024-09-16T17:22:04.963" v="17264" actId="478"/>
          <ac:spMkLst>
            <pc:docMk/>
            <pc:sldMk cId="1117713495" sldId="366"/>
            <ac:spMk id="52" creationId="{EF793125-EA0D-0C2A-98E9-27C4D9E0EA3E}"/>
          </ac:spMkLst>
        </pc:spChg>
        <pc:spChg chg="add del mod">
          <ac:chgData name="Fraser Soet (22709315)" userId="c7249390-7da0-498f-9f82-fec118cc2b7b" providerId="ADAL" clId="{75733F7E-99C0-484F-8E20-164B08F59725}" dt="2024-09-16T17:22:04.963" v="17264" actId="478"/>
          <ac:spMkLst>
            <pc:docMk/>
            <pc:sldMk cId="1117713495" sldId="366"/>
            <ac:spMk id="53" creationId="{57441564-D266-0AEF-1430-A3294996DC5D}"/>
          </ac:spMkLst>
        </pc:spChg>
        <pc:spChg chg="add mod">
          <ac:chgData name="Fraser Soet (22709315)" userId="c7249390-7da0-498f-9f82-fec118cc2b7b" providerId="ADAL" clId="{75733F7E-99C0-484F-8E20-164B08F59725}" dt="2024-09-16T17:09:29.220" v="16648"/>
          <ac:spMkLst>
            <pc:docMk/>
            <pc:sldMk cId="1117713495" sldId="366"/>
            <ac:spMk id="55" creationId="{C280CD38-7494-523D-7828-49E1B2846583}"/>
          </ac:spMkLst>
        </pc:spChg>
        <pc:spChg chg="add mod">
          <ac:chgData name="Fraser Soet (22709315)" userId="c7249390-7da0-498f-9f82-fec118cc2b7b" providerId="ADAL" clId="{75733F7E-99C0-484F-8E20-164B08F59725}" dt="2024-09-16T17:21:25.275" v="17259" actId="2711"/>
          <ac:spMkLst>
            <pc:docMk/>
            <pc:sldMk cId="1117713495" sldId="366"/>
            <ac:spMk id="56" creationId="{13D6EF0C-E3B6-723C-501F-2A1A6DC9B71E}"/>
          </ac:spMkLst>
        </pc:spChg>
        <pc:spChg chg="add mod">
          <ac:chgData name="Fraser Soet (22709315)" userId="c7249390-7da0-498f-9f82-fec118cc2b7b" providerId="ADAL" clId="{75733F7E-99C0-484F-8E20-164B08F59725}" dt="2024-09-16T17:22:05.339" v="17265"/>
          <ac:spMkLst>
            <pc:docMk/>
            <pc:sldMk cId="1117713495" sldId="366"/>
            <ac:spMk id="58" creationId="{55A31BD9-109D-CBDF-DB1A-6664E96C0E4C}"/>
          </ac:spMkLst>
        </pc:spChg>
        <pc:spChg chg="add mod">
          <ac:chgData name="Fraser Soet (22709315)" userId="c7249390-7da0-498f-9f82-fec118cc2b7b" providerId="ADAL" clId="{75733F7E-99C0-484F-8E20-164B08F59725}" dt="2024-09-16T17:22:05.339" v="17265"/>
          <ac:spMkLst>
            <pc:docMk/>
            <pc:sldMk cId="1117713495" sldId="366"/>
            <ac:spMk id="59" creationId="{9612F84A-B281-74A0-D2FF-406680DEABF9}"/>
          </ac:spMkLst>
        </pc:spChg>
        <pc:spChg chg="add del mod">
          <ac:chgData name="Fraser Soet (22709315)" userId="c7249390-7da0-498f-9f82-fec118cc2b7b" providerId="ADAL" clId="{75733F7E-99C0-484F-8E20-164B08F59725}" dt="2024-09-16T17:22:31.213" v="17270" actId="478"/>
          <ac:spMkLst>
            <pc:docMk/>
            <pc:sldMk cId="1117713495" sldId="366"/>
            <ac:spMk id="62" creationId="{DB8F0C93-AA16-0175-7158-F931B7AE4B8A}"/>
          </ac:spMkLst>
        </pc:spChg>
        <pc:spChg chg="add mod">
          <ac:chgData name="Fraser Soet (22709315)" userId="c7249390-7da0-498f-9f82-fec118cc2b7b" providerId="ADAL" clId="{75733F7E-99C0-484F-8E20-164B08F59725}" dt="2024-09-16T17:22:28.773" v="17269"/>
          <ac:spMkLst>
            <pc:docMk/>
            <pc:sldMk cId="1117713495" sldId="366"/>
            <ac:spMk id="63" creationId="{A49B4F16-54F8-F49E-9CB5-7D2D066D77F4}"/>
          </ac:spMkLst>
        </pc:spChg>
        <pc:grpChg chg="add del mod">
          <ac:chgData name="Fraser Soet (22709315)" userId="c7249390-7da0-498f-9f82-fec118cc2b7b" providerId="ADAL" clId="{75733F7E-99C0-484F-8E20-164B08F59725}" dt="2024-09-16T12:22:12.216" v="8367" actId="21"/>
          <ac:grpSpMkLst>
            <pc:docMk/>
            <pc:sldMk cId="1117713495" sldId="366"/>
            <ac:grpSpMk id="23" creationId="{F6175F03-F0ED-8448-0208-1318AE44A5E6}"/>
          </ac:grpSpMkLst>
        </pc:grpChg>
        <pc:grpChg chg="add del mod">
          <ac:chgData name="Fraser Soet (22709315)" userId="c7249390-7da0-498f-9f82-fec118cc2b7b" providerId="ADAL" clId="{75733F7E-99C0-484F-8E20-164B08F59725}" dt="2024-09-16T12:22:12.216" v="8367" actId="21"/>
          <ac:grpSpMkLst>
            <pc:docMk/>
            <pc:sldMk cId="1117713495" sldId="366"/>
            <ac:grpSpMk id="24" creationId="{1F2A7E78-8098-C4D9-E38A-5EFE1114A167}"/>
          </ac:grpSpMkLst>
        </pc:grpChg>
        <pc:grpChg chg="add del mod">
          <ac:chgData name="Fraser Soet (22709315)" userId="c7249390-7da0-498f-9f82-fec118cc2b7b" providerId="ADAL" clId="{75733F7E-99C0-484F-8E20-164B08F59725}" dt="2024-09-16T12:22:12.216" v="8367" actId="21"/>
          <ac:grpSpMkLst>
            <pc:docMk/>
            <pc:sldMk cId="1117713495" sldId="366"/>
            <ac:grpSpMk id="27" creationId="{CE284EB2-F56C-A1A8-B01A-17A599CDF07B}"/>
          </ac:grpSpMkLst>
        </pc:grpChg>
        <pc:grpChg chg="add del mod">
          <ac:chgData name="Fraser Soet (22709315)" userId="c7249390-7da0-498f-9f82-fec118cc2b7b" providerId="ADAL" clId="{75733F7E-99C0-484F-8E20-164B08F59725}" dt="2024-09-16T12:22:12.216" v="8367" actId="21"/>
          <ac:grpSpMkLst>
            <pc:docMk/>
            <pc:sldMk cId="1117713495" sldId="366"/>
            <ac:grpSpMk id="30" creationId="{9A03C7A6-EDFC-66F0-476C-3482B6C22CE5}"/>
          </ac:grpSpMkLst>
        </pc:grpChg>
        <pc:grpChg chg="add del mod">
          <ac:chgData name="Fraser Soet (22709315)" userId="c7249390-7da0-498f-9f82-fec118cc2b7b" providerId="ADAL" clId="{75733F7E-99C0-484F-8E20-164B08F59725}" dt="2024-09-16T12:22:12.216" v="8367" actId="21"/>
          <ac:grpSpMkLst>
            <pc:docMk/>
            <pc:sldMk cId="1117713495" sldId="366"/>
            <ac:grpSpMk id="33" creationId="{E51A7214-CF51-55DB-1649-78EE2D3FB2E6}"/>
          </ac:grpSpMkLst>
        </pc:grpChg>
        <pc:grpChg chg="add del mod">
          <ac:chgData name="Fraser Soet (22709315)" userId="c7249390-7da0-498f-9f82-fec118cc2b7b" providerId="ADAL" clId="{75733F7E-99C0-484F-8E20-164B08F59725}" dt="2024-09-16T12:22:12.216" v="8367" actId="21"/>
          <ac:grpSpMkLst>
            <pc:docMk/>
            <pc:sldMk cId="1117713495" sldId="366"/>
            <ac:grpSpMk id="36" creationId="{0A8015B6-4F9F-3ADF-11B5-1E328202852A}"/>
          </ac:grpSpMkLst>
        </pc:grpChg>
        <pc:picChg chg="add del mod ord">
          <ac:chgData name="Fraser Soet (22709315)" userId="c7249390-7da0-498f-9f82-fec118cc2b7b" providerId="ADAL" clId="{75733F7E-99C0-484F-8E20-164B08F59725}" dt="2024-09-16T11:58:18.645" v="8094" actId="478"/>
          <ac:picMkLst>
            <pc:docMk/>
            <pc:sldMk cId="1117713495" sldId="366"/>
            <ac:picMk id="4" creationId="{391B4870-9E34-BCFB-B872-5D1C1727D694}"/>
          </ac:picMkLst>
        </pc:picChg>
        <pc:picChg chg="add del mod">
          <ac:chgData name="Fraser Soet (22709315)" userId="c7249390-7da0-498f-9f82-fec118cc2b7b" providerId="ADAL" clId="{75733F7E-99C0-484F-8E20-164B08F59725}" dt="2024-09-16T17:22:17.864" v="17266" actId="478"/>
          <ac:picMkLst>
            <pc:docMk/>
            <pc:sldMk cId="1117713495" sldId="366"/>
            <ac:picMk id="5" creationId="{78B5DEED-8464-A90C-9FAA-4D46C1879A40}"/>
          </ac:picMkLst>
        </pc:picChg>
        <pc:picChg chg="del">
          <ac:chgData name="Fraser Soet (22709315)" userId="c7249390-7da0-498f-9f82-fec118cc2b7b" providerId="ADAL" clId="{75733F7E-99C0-484F-8E20-164B08F59725}" dt="2024-09-16T11:45:53.393" v="7894" actId="478"/>
          <ac:picMkLst>
            <pc:docMk/>
            <pc:sldMk cId="1117713495" sldId="366"/>
            <ac:picMk id="9" creationId="{3BB3C11A-77BE-6FEA-3F14-6AAF63DD0EAF}"/>
          </ac:picMkLst>
        </pc:picChg>
        <pc:picChg chg="add del mod">
          <ac:chgData name="Fraser Soet (22709315)" userId="c7249390-7da0-498f-9f82-fec118cc2b7b" providerId="ADAL" clId="{75733F7E-99C0-484F-8E20-164B08F59725}" dt="2024-09-16T17:21:45.754" v="17263" actId="478"/>
          <ac:picMkLst>
            <pc:docMk/>
            <pc:sldMk cId="1117713495" sldId="366"/>
            <ac:picMk id="13" creationId="{235BB667-291C-1839-AC72-1214058FE690}"/>
          </ac:picMkLst>
        </pc:picChg>
        <pc:picChg chg="add del mod">
          <ac:chgData name="Fraser Soet (22709315)" userId="c7249390-7da0-498f-9f82-fec118cc2b7b" providerId="ADAL" clId="{75733F7E-99C0-484F-8E20-164B08F59725}" dt="2024-09-16T13:44:34.455" v="9451" actId="478"/>
          <ac:picMkLst>
            <pc:docMk/>
            <pc:sldMk cId="1117713495" sldId="366"/>
            <ac:picMk id="14" creationId="{92D5A52A-0E7E-9CB0-8EBB-4251A2529903}"/>
          </ac:picMkLst>
        </pc:picChg>
        <pc:picChg chg="add mod ord">
          <ac:chgData name="Fraser Soet (22709315)" userId="c7249390-7da0-498f-9f82-fec118cc2b7b" providerId="ADAL" clId="{75733F7E-99C0-484F-8E20-164B08F59725}" dt="2024-09-16T17:21:43.402" v="17262" actId="167"/>
          <ac:picMkLst>
            <pc:docMk/>
            <pc:sldMk cId="1117713495" sldId="366"/>
            <ac:picMk id="57" creationId="{B4E0F9B6-682B-7624-7774-1EF63831D32C}"/>
          </ac:picMkLst>
        </pc:picChg>
        <pc:picChg chg="add mod">
          <ac:chgData name="Fraser Soet (22709315)" userId="c7249390-7da0-498f-9f82-fec118cc2b7b" providerId="ADAL" clId="{75733F7E-99C0-484F-8E20-164B08F59725}" dt="2024-09-16T17:22:18.021" v="17267"/>
          <ac:picMkLst>
            <pc:docMk/>
            <pc:sldMk cId="1117713495" sldId="366"/>
            <ac:picMk id="60" creationId="{AFCBFD35-8FAF-114F-9C70-E9A8B003C628}"/>
          </ac:picMkLst>
        </pc:picChg>
        <pc:cxnChg chg="add del mod">
          <ac:chgData name="Fraser Soet (22709315)" userId="c7249390-7da0-498f-9f82-fec118cc2b7b" providerId="ADAL" clId="{75733F7E-99C0-484F-8E20-164B08F59725}" dt="2024-09-16T11:58:20.873" v="8095" actId="478"/>
          <ac:cxnSpMkLst>
            <pc:docMk/>
            <pc:sldMk cId="1117713495" sldId="366"/>
            <ac:cxnSpMk id="8" creationId="{C12D5384-DD32-1508-646B-6F919E09F809}"/>
          </ac:cxnSpMkLst>
        </pc:cxnChg>
        <pc:cxnChg chg="add del mod">
          <ac:chgData name="Fraser Soet (22709315)" userId="c7249390-7da0-498f-9f82-fec118cc2b7b" providerId="ADAL" clId="{75733F7E-99C0-484F-8E20-164B08F59725}" dt="2024-09-16T11:58:20.873" v="8095" actId="478"/>
          <ac:cxnSpMkLst>
            <pc:docMk/>
            <pc:sldMk cId="1117713495" sldId="366"/>
            <ac:cxnSpMk id="10" creationId="{7448E14A-452E-D47A-CBCB-2F934CDF19DB}"/>
          </ac:cxnSpMkLst>
        </pc:cxnChg>
        <pc:cxnChg chg="add del mod">
          <ac:chgData name="Fraser Soet (22709315)" userId="c7249390-7da0-498f-9f82-fec118cc2b7b" providerId="ADAL" clId="{75733F7E-99C0-484F-8E20-164B08F59725}" dt="2024-09-16T11:58:20.873" v="8095" actId="478"/>
          <ac:cxnSpMkLst>
            <pc:docMk/>
            <pc:sldMk cId="1117713495" sldId="366"/>
            <ac:cxnSpMk id="11" creationId="{0D3A33C6-AC0B-12F2-C21D-423550FB66D6}"/>
          </ac:cxnSpMkLst>
        </pc:cxnChg>
        <pc:cxnChg chg="add mod">
          <ac:chgData name="Fraser Soet (22709315)" userId="c7249390-7da0-498f-9f82-fec118cc2b7b" providerId="ADAL" clId="{75733F7E-99C0-484F-8E20-164B08F59725}" dt="2024-09-16T12:22:12.216" v="8367" actId="21"/>
          <ac:cxnSpMkLst>
            <pc:docMk/>
            <pc:sldMk cId="1117713495" sldId="366"/>
            <ac:cxnSpMk id="17" creationId="{B34C12BF-9230-558E-83DA-E708F0B56145}"/>
          </ac:cxnSpMkLst>
        </pc:cxnChg>
        <pc:cxnChg chg="mod">
          <ac:chgData name="Fraser Soet (22709315)" userId="c7249390-7da0-498f-9f82-fec118cc2b7b" providerId="ADAL" clId="{75733F7E-99C0-484F-8E20-164B08F59725}" dt="2024-09-16T12:22:12.216" v="8367" actId="21"/>
          <ac:cxnSpMkLst>
            <pc:docMk/>
            <pc:sldMk cId="1117713495" sldId="366"/>
            <ac:cxnSpMk id="26" creationId="{F5BB2245-9314-0C54-0818-8D7D3B677CE3}"/>
          </ac:cxnSpMkLst>
        </pc:cxnChg>
        <pc:cxnChg chg="mod">
          <ac:chgData name="Fraser Soet (22709315)" userId="c7249390-7da0-498f-9f82-fec118cc2b7b" providerId="ADAL" clId="{75733F7E-99C0-484F-8E20-164B08F59725}" dt="2024-09-16T12:22:12.216" v="8367" actId="21"/>
          <ac:cxnSpMkLst>
            <pc:docMk/>
            <pc:sldMk cId="1117713495" sldId="366"/>
            <ac:cxnSpMk id="29" creationId="{7D02DD0F-E6D9-6AAE-1A9C-0763338C7F0D}"/>
          </ac:cxnSpMkLst>
        </pc:cxnChg>
        <pc:cxnChg chg="mod">
          <ac:chgData name="Fraser Soet (22709315)" userId="c7249390-7da0-498f-9f82-fec118cc2b7b" providerId="ADAL" clId="{75733F7E-99C0-484F-8E20-164B08F59725}" dt="2024-09-16T12:22:12.216" v="8367" actId="21"/>
          <ac:cxnSpMkLst>
            <pc:docMk/>
            <pc:sldMk cId="1117713495" sldId="366"/>
            <ac:cxnSpMk id="32" creationId="{C604091E-B38E-4ED9-8FA6-990F205D3AE9}"/>
          </ac:cxnSpMkLst>
        </pc:cxnChg>
        <pc:cxnChg chg="mod">
          <ac:chgData name="Fraser Soet (22709315)" userId="c7249390-7da0-498f-9f82-fec118cc2b7b" providerId="ADAL" clId="{75733F7E-99C0-484F-8E20-164B08F59725}" dt="2024-09-16T12:22:12.216" v="8367" actId="21"/>
          <ac:cxnSpMkLst>
            <pc:docMk/>
            <pc:sldMk cId="1117713495" sldId="366"/>
            <ac:cxnSpMk id="35" creationId="{9DAA2189-E165-CDAF-203E-3B25B37FC5F0}"/>
          </ac:cxnSpMkLst>
        </pc:cxnChg>
        <pc:cxnChg chg="mod">
          <ac:chgData name="Fraser Soet (22709315)" userId="c7249390-7da0-498f-9f82-fec118cc2b7b" providerId="ADAL" clId="{75733F7E-99C0-484F-8E20-164B08F59725}" dt="2024-09-16T12:22:12.216" v="8367" actId="21"/>
          <ac:cxnSpMkLst>
            <pc:docMk/>
            <pc:sldMk cId="1117713495" sldId="366"/>
            <ac:cxnSpMk id="38" creationId="{1C2210C1-B782-F961-6D70-99429C3FF80D}"/>
          </ac:cxnSpMkLst>
        </pc:cxnChg>
      </pc:sldChg>
      <pc:sldChg chg="addSp delSp modSp add mod modTransition setBg modAnim">
        <pc:chgData name="Fraser Soet (22709315)" userId="c7249390-7da0-498f-9f82-fec118cc2b7b" providerId="ADAL" clId="{75733F7E-99C0-484F-8E20-164B08F59725}" dt="2024-09-16T17:13:53.288" v="16770" actId="13926"/>
        <pc:sldMkLst>
          <pc:docMk/>
          <pc:sldMk cId="4252740073" sldId="367"/>
        </pc:sldMkLst>
        <pc:spChg chg="mod ord">
          <ac:chgData name="Fraser Soet (22709315)" userId="c7249390-7da0-498f-9f82-fec118cc2b7b" providerId="ADAL" clId="{75733F7E-99C0-484F-8E20-164B08F59725}" dt="2024-09-16T13:46:07.408" v="9518" actId="1035"/>
          <ac:spMkLst>
            <pc:docMk/>
            <pc:sldMk cId="4252740073" sldId="367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3:46:18.470" v="9540" actId="1036"/>
          <ac:spMkLst>
            <pc:docMk/>
            <pc:sldMk cId="4252740073" sldId="367"/>
            <ac:spMk id="3" creationId="{3F859F72-7158-DFAF-389A-CEE78D8B06C5}"/>
          </ac:spMkLst>
        </pc:spChg>
        <pc:spChg chg="del mod">
          <ac:chgData name="Fraser Soet (22709315)" userId="c7249390-7da0-498f-9f82-fec118cc2b7b" providerId="ADAL" clId="{75733F7E-99C0-484F-8E20-164B08F59725}" dt="2024-09-16T13:45:43.816" v="9496" actId="478"/>
          <ac:spMkLst>
            <pc:docMk/>
            <pc:sldMk cId="4252740073" sldId="367"/>
            <ac:spMk id="6" creationId="{48EEFD6A-484B-DB76-223F-98E3B7624FD7}"/>
          </ac:spMkLst>
        </pc:spChg>
        <pc:spChg chg="add mod">
          <ac:chgData name="Fraser Soet (22709315)" userId="c7249390-7da0-498f-9f82-fec118cc2b7b" providerId="ADAL" clId="{75733F7E-99C0-484F-8E20-164B08F59725}" dt="2024-09-16T13:46:39.163" v="9587" actId="1036"/>
          <ac:spMkLst>
            <pc:docMk/>
            <pc:sldMk cId="4252740073" sldId="367"/>
            <ac:spMk id="11" creationId="{767EE187-91A9-DDDE-9BB2-1EB5F6BE9763}"/>
          </ac:spMkLst>
        </pc:spChg>
        <pc:spChg chg="add mod ord">
          <ac:chgData name="Fraser Soet (22709315)" userId="c7249390-7da0-498f-9f82-fec118cc2b7b" providerId="ADAL" clId="{75733F7E-99C0-484F-8E20-164B08F59725}" dt="2024-09-16T17:13:53.288" v="16770" actId="13926"/>
          <ac:spMkLst>
            <pc:docMk/>
            <pc:sldMk cId="4252740073" sldId="367"/>
            <ac:spMk id="12" creationId="{ACB3D9B8-593C-EBA4-B855-781DF676B289}"/>
          </ac:spMkLst>
        </pc:spChg>
        <pc:spChg chg="mod">
          <ac:chgData name="Fraser Soet (22709315)" userId="c7249390-7da0-498f-9f82-fec118cc2b7b" providerId="ADAL" clId="{75733F7E-99C0-484F-8E20-164B08F59725}" dt="2024-09-16T17:08:53.537" v="16607"/>
          <ac:spMkLst>
            <pc:docMk/>
            <pc:sldMk cId="4252740073" sldId="367"/>
            <ac:spMk id="14" creationId="{617C709D-747A-7D88-4D2D-C291573316D1}"/>
          </ac:spMkLst>
        </pc:spChg>
        <pc:spChg chg="mod">
          <ac:chgData name="Fraser Soet (22709315)" userId="c7249390-7da0-498f-9f82-fec118cc2b7b" providerId="ADAL" clId="{75733F7E-99C0-484F-8E20-164B08F59725}" dt="2024-09-16T12:22:20.761" v="8370" actId="1076"/>
          <ac:spMkLst>
            <pc:docMk/>
            <pc:sldMk cId="4252740073" sldId="367"/>
            <ac:spMk id="15" creationId="{770CF028-705B-64E3-0D48-7435033178B1}"/>
          </ac:spMkLst>
        </pc:spChg>
        <pc:spChg chg="add mod">
          <ac:chgData name="Fraser Soet (22709315)" userId="c7249390-7da0-498f-9f82-fec118cc2b7b" providerId="ADAL" clId="{75733F7E-99C0-484F-8E20-164B08F59725}" dt="2024-09-16T17:09:29.950" v="16649"/>
          <ac:spMkLst>
            <pc:docMk/>
            <pc:sldMk cId="4252740073" sldId="367"/>
            <ac:spMk id="18" creationId="{40255092-36E9-BC05-A8CF-EEF296281D9B}"/>
          </ac:spMkLst>
        </pc:spChg>
        <pc:spChg chg="add mod">
          <ac:chgData name="Fraser Soet (22709315)" userId="c7249390-7da0-498f-9f82-fec118cc2b7b" providerId="ADAL" clId="{75733F7E-99C0-484F-8E20-164B08F59725}" dt="2024-09-16T17:10:22.095" v="16712"/>
          <ac:spMkLst>
            <pc:docMk/>
            <pc:sldMk cId="4252740073" sldId="367"/>
            <ac:spMk id="19" creationId="{888E4D74-56C5-4402-566A-66CBE6699A47}"/>
          </ac:spMkLst>
        </pc:spChg>
        <pc:spChg chg="mod">
          <ac:chgData name="Fraser Soet (22709315)" userId="c7249390-7da0-498f-9f82-fec118cc2b7b" providerId="ADAL" clId="{75733F7E-99C0-484F-8E20-164B08F59725}" dt="2024-09-16T12:22:13.412" v="8368"/>
          <ac:spMkLst>
            <pc:docMk/>
            <pc:sldMk cId="4252740073" sldId="367"/>
            <ac:spMk id="25" creationId="{91210A70-2AEF-F2ED-00B5-467850EFD56D}"/>
          </ac:spMkLst>
        </pc:spChg>
        <pc:spChg chg="mod">
          <ac:chgData name="Fraser Soet (22709315)" userId="c7249390-7da0-498f-9f82-fec118cc2b7b" providerId="ADAL" clId="{75733F7E-99C0-484F-8E20-164B08F59725}" dt="2024-09-16T12:22:28.108" v="8373" actId="1076"/>
          <ac:spMkLst>
            <pc:docMk/>
            <pc:sldMk cId="4252740073" sldId="367"/>
            <ac:spMk id="28" creationId="{E35ED10D-7979-C9A0-AEF6-EBEAD240FB0F}"/>
          </ac:spMkLst>
        </pc:spChg>
        <pc:spChg chg="mod">
          <ac:chgData name="Fraser Soet (22709315)" userId="c7249390-7da0-498f-9f82-fec118cc2b7b" providerId="ADAL" clId="{75733F7E-99C0-484F-8E20-164B08F59725}" dt="2024-09-16T12:22:13.412" v="8368"/>
          <ac:spMkLst>
            <pc:docMk/>
            <pc:sldMk cId="4252740073" sldId="367"/>
            <ac:spMk id="31" creationId="{D993C6C4-E35F-B7EC-D818-90A2266BD6B6}"/>
          </ac:spMkLst>
        </pc:spChg>
        <pc:spChg chg="mod">
          <ac:chgData name="Fraser Soet (22709315)" userId="c7249390-7da0-498f-9f82-fec118cc2b7b" providerId="ADAL" clId="{75733F7E-99C0-484F-8E20-164B08F59725}" dt="2024-09-16T12:22:13.412" v="8368"/>
          <ac:spMkLst>
            <pc:docMk/>
            <pc:sldMk cId="4252740073" sldId="367"/>
            <ac:spMk id="34" creationId="{2712744F-76B3-BFC3-8CE7-E0B130DFC876}"/>
          </ac:spMkLst>
        </pc:spChg>
        <pc:spChg chg="mod">
          <ac:chgData name="Fraser Soet (22709315)" userId="c7249390-7da0-498f-9f82-fec118cc2b7b" providerId="ADAL" clId="{75733F7E-99C0-484F-8E20-164B08F59725}" dt="2024-09-16T12:22:13.412" v="8368"/>
          <ac:spMkLst>
            <pc:docMk/>
            <pc:sldMk cId="4252740073" sldId="367"/>
            <ac:spMk id="37" creationId="{7D3DA524-F1DE-83D9-1733-61BAFA1E2505}"/>
          </ac:spMkLst>
        </pc:spChg>
        <pc:spChg chg="add mod">
          <ac:chgData name="Fraser Soet (22709315)" userId="c7249390-7da0-498f-9f82-fec118cc2b7b" providerId="ADAL" clId="{75733F7E-99C0-484F-8E20-164B08F59725}" dt="2024-09-16T13:46:18.470" v="9540" actId="1036"/>
          <ac:spMkLst>
            <pc:docMk/>
            <pc:sldMk cId="4252740073" sldId="367"/>
            <ac:spMk id="50" creationId="{926785DF-9A3B-7554-84FD-92EDB2591C86}"/>
          </ac:spMkLst>
        </pc:spChg>
        <pc:grpChg chg="add mod">
          <ac:chgData name="Fraser Soet (22709315)" userId="c7249390-7da0-498f-9f82-fec118cc2b7b" providerId="ADAL" clId="{75733F7E-99C0-484F-8E20-164B08F59725}" dt="2024-09-16T13:46:18.470" v="9540" actId="1036"/>
          <ac:grpSpMkLst>
            <pc:docMk/>
            <pc:sldMk cId="4252740073" sldId="367"/>
            <ac:grpSpMk id="23" creationId="{F6175F03-F0ED-8448-0208-1318AE44A5E6}"/>
          </ac:grpSpMkLst>
        </pc:grpChg>
        <pc:grpChg chg="add mod">
          <ac:chgData name="Fraser Soet (22709315)" userId="c7249390-7da0-498f-9f82-fec118cc2b7b" providerId="ADAL" clId="{75733F7E-99C0-484F-8E20-164B08F59725}" dt="2024-09-16T13:46:18.470" v="9540" actId="1036"/>
          <ac:grpSpMkLst>
            <pc:docMk/>
            <pc:sldMk cId="4252740073" sldId="367"/>
            <ac:grpSpMk id="24" creationId="{1F2A7E78-8098-C4D9-E38A-5EFE1114A167}"/>
          </ac:grpSpMkLst>
        </pc:grpChg>
        <pc:grpChg chg="add mod">
          <ac:chgData name="Fraser Soet (22709315)" userId="c7249390-7da0-498f-9f82-fec118cc2b7b" providerId="ADAL" clId="{75733F7E-99C0-484F-8E20-164B08F59725}" dt="2024-09-16T13:46:18.470" v="9540" actId="1036"/>
          <ac:grpSpMkLst>
            <pc:docMk/>
            <pc:sldMk cId="4252740073" sldId="367"/>
            <ac:grpSpMk id="27" creationId="{CE284EB2-F56C-A1A8-B01A-17A599CDF07B}"/>
          </ac:grpSpMkLst>
        </pc:grpChg>
        <pc:grpChg chg="add mod">
          <ac:chgData name="Fraser Soet (22709315)" userId="c7249390-7da0-498f-9f82-fec118cc2b7b" providerId="ADAL" clId="{75733F7E-99C0-484F-8E20-164B08F59725}" dt="2024-09-16T13:46:18.470" v="9540" actId="1036"/>
          <ac:grpSpMkLst>
            <pc:docMk/>
            <pc:sldMk cId="4252740073" sldId="367"/>
            <ac:grpSpMk id="30" creationId="{9A03C7A6-EDFC-66F0-476C-3482B6C22CE5}"/>
          </ac:grpSpMkLst>
        </pc:grpChg>
        <pc:grpChg chg="add mod">
          <ac:chgData name="Fraser Soet (22709315)" userId="c7249390-7da0-498f-9f82-fec118cc2b7b" providerId="ADAL" clId="{75733F7E-99C0-484F-8E20-164B08F59725}" dt="2024-09-16T13:46:18.470" v="9540" actId="1036"/>
          <ac:grpSpMkLst>
            <pc:docMk/>
            <pc:sldMk cId="4252740073" sldId="367"/>
            <ac:grpSpMk id="33" creationId="{E51A7214-CF51-55DB-1649-78EE2D3FB2E6}"/>
          </ac:grpSpMkLst>
        </pc:grpChg>
        <pc:grpChg chg="add mod">
          <ac:chgData name="Fraser Soet (22709315)" userId="c7249390-7da0-498f-9f82-fec118cc2b7b" providerId="ADAL" clId="{75733F7E-99C0-484F-8E20-164B08F59725}" dt="2024-09-16T13:46:18.470" v="9540" actId="1036"/>
          <ac:grpSpMkLst>
            <pc:docMk/>
            <pc:sldMk cId="4252740073" sldId="367"/>
            <ac:grpSpMk id="36" creationId="{0A8015B6-4F9F-3ADF-11B5-1E328202852A}"/>
          </ac:grpSpMkLst>
        </pc:grpChg>
        <pc:picChg chg="mod">
          <ac:chgData name="Fraser Soet (22709315)" userId="c7249390-7da0-498f-9f82-fec118cc2b7b" providerId="ADAL" clId="{75733F7E-99C0-484F-8E20-164B08F59725}" dt="2024-09-16T13:46:18.470" v="9540" actId="1036"/>
          <ac:picMkLst>
            <pc:docMk/>
            <pc:sldMk cId="4252740073" sldId="367"/>
            <ac:picMk id="5" creationId="{78B5DEED-8464-A90C-9FAA-4D46C1879A40}"/>
          </ac:picMkLst>
        </pc:picChg>
        <pc:picChg chg="add del mod modCrop">
          <ac:chgData name="Fraser Soet (22709315)" userId="c7249390-7da0-498f-9f82-fec118cc2b7b" providerId="ADAL" clId="{75733F7E-99C0-484F-8E20-164B08F59725}" dt="2024-09-16T13:45:33.219" v="9493" actId="478"/>
          <ac:picMkLst>
            <pc:docMk/>
            <pc:sldMk cId="4252740073" sldId="367"/>
            <ac:picMk id="7" creationId="{E7FAFDF2-0A68-ADFE-FDB7-3B76E5612E9A}"/>
          </ac:picMkLst>
        </pc:picChg>
        <pc:picChg chg="mod">
          <ac:chgData name="Fraser Soet (22709315)" userId="c7249390-7da0-498f-9f82-fec118cc2b7b" providerId="ADAL" clId="{75733F7E-99C0-484F-8E20-164B08F59725}" dt="2024-09-16T13:46:18.470" v="9540" actId="1036"/>
          <ac:picMkLst>
            <pc:docMk/>
            <pc:sldMk cId="4252740073" sldId="367"/>
            <ac:picMk id="13" creationId="{235BB667-291C-1839-AC72-1214058FE690}"/>
          </ac:picMkLst>
        </pc:picChg>
        <pc:picChg chg="add mod">
          <ac:chgData name="Fraser Soet (22709315)" userId="c7249390-7da0-498f-9f82-fec118cc2b7b" providerId="ADAL" clId="{75733F7E-99C0-484F-8E20-164B08F59725}" dt="2024-09-16T13:46:18.470" v="9540" actId="1036"/>
          <ac:picMkLst>
            <pc:docMk/>
            <pc:sldMk cId="4252740073" sldId="367"/>
            <ac:picMk id="16" creationId="{2B6630DB-E48F-C1CA-EC19-1BCF9E32B75F}"/>
          </ac:picMkLst>
        </pc:picChg>
        <pc:cxnChg chg="mod">
          <ac:chgData name="Fraser Soet (22709315)" userId="c7249390-7da0-498f-9f82-fec118cc2b7b" providerId="ADAL" clId="{75733F7E-99C0-484F-8E20-164B08F59725}" dt="2024-09-16T12:22:24.264" v="8372" actId="14100"/>
          <ac:cxnSpMkLst>
            <pc:docMk/>
            <pc:sldMk cId="4252740073" sldId="367"/>
            <ac:cxnSpMk id="17" creationId="{B34C12BF-9230-558E-83DA-E708F0B56145}"/>
          </ac:cxnSpMkLst>
        </pc:cxnChg>
        <pc:cxnChg chg="mod">
          <ac:chgData name="Fraser Soet (22709315)" userId="c7249390-7da0-498f-9f82-fec118cc2b7b" providerId="ADAL" clId="{75733F7E-99C0-484F-8E20-164B08F59725}" dt="2024-09-16T12:22:13.412" v="8368"/>
          <ac:cxnSpMkLst>
            <pc:docMk/>
            <pc:sldMk cId="4252740073" sldId="367"/>
            <ac:cxnSpMk id="26" creationId="{F5BB2245-9314-0C54-0818-8D7D3B677CE3}"/>
          </ac:cxnSpMkLst>
        </pc:cxnChg>
        <pc:cxnChg chg="mod">
          <ac:chgData name="Fraser Soet (22709315)" userId="c7249390-7da0-498f-9f82-fec118cc2b7b" providerId="ADAL" clId="{75733F7E-99C0-484F-8E20-164B08F59725}" dt="2024-09-16T12:22:32.663" v="8374" actId="14100"/>
          <ac:cxnSpMkLst>
            <pc:docMk/>
            <pc:sldMk cId="4252740073" sldId="367"/>
            <ac:cxnSpMk id="29" creationId="{7D02DD0F-E6D9-6AAE-1A9C-0763338C7F0D}"/>
          </ac:cxnSpMkLst>
        </pc:cxnChg>
        <pc:cxnChg chg="mod">
          <ac:chgData name="Fraser Soet (22709315)" userId="c7249390-7da0-498f-9f82-fec118cc2b7b" providerId="ADAL" clId="{75733F7E-99C0-484F-8E20-164B08F59725}" dt="2024-09-16T12:22:13.412" v="8368"/>
          <ac:cxnSpMkLst>
            <pc:docMk/>
            <pc:sldMk cId="4252740073" sldId="367"/>
            <ac:cxnSpMk id="32" creationId="{C604091E-B38E-4ED9-8FA6-990F205D3AE9}"/>
          </ac:cxnSpMkLst>
        </pc:cxnChg>
        <pc:cxnChg chg="mod">
          <ac:chgData name="Fraser Soet (22709315)" userId="c7249390-7da0-498f-9f82-fec118cc2b7b" providerId="ADAL" clId="{75733F7E-99C0-484F-8E20-164B08F59725}" dt="2024-09-16T12:22:13.412" v="8368"/>
          <ac:cxnSpMkLst>
            <pc:docMk/>
            <pc:sldMk cId="4252740073" sldId="367"/>
            <ac:cxnSpMk id="35" creationId="{9DAA2189-E165-CDAF-203E-3B25B37FC5F0}"/>
          </ac:cxnSpMkLst>
        </pc:cxnChg>
        <pc:cxnChg chg="mod">
          <ac:chgData name="Fraser Soet (22709315)" userId="c7249390-7da0-498f-9f82-fec118cc2b7b" providerId="ADAL" clId="{75733F7E-99C0-484F-8E20-164B08F59725}" dt="2024-09-16T12:22:13.412" v="8368"/>
          <ac:cxnSpMkLst>
            <pc:docMk/>
            <pc:sldMk cId="4252740073" sldId="367"/>
            <ac:cxnSpMk id="38" creationId="{1C2210C1-B782-F961-6D70-99429C3FF80D}"/>
          </ac:cxnSpMkLst>
        </pc:cxnChg>
      </pc:sldChg>
      <pc:sldChg chg="addSp delSp modSp add del mod setBg">
        <pc:chgData name="Fraser Soet (22709315)" userId="c7249390-7da0-498f-9f82-fec118cc2b7b" providerId="ADAL" clId="{75733F7E-99C0-484F-8E20-164B08F59725}" dt="2024-09-16T13:40:08.428" v="9222" actId="47"/>
        <pc:sldMkLst>
          <pc:docMk/>
          <pc:sldMk cId="549332426" sldId="368"/>
        </pc:sldMkLst>
        <pc:spChg chg="mod">
          <ac:chgData name="Fraser Soet (22709315)" userId="c7249390-7da0-498f-9f82-fec118cc2b7b" providerId="ADAL" clId="{75733F7E-99C0-484F-8E20-164B08F59725}" dt="2024-09-16T12:13:35.135" v="8201" actId="404"/>
          <ac:spMkLst>
            <pc:docMk/>
            <pc:sldMk cId="549332426" sldId="368"/>
            <ac:spMk id="2" creationId="{0AEA6B14-5E52-E3B6-85F2-0BDCF1AE7FF0}"/>
          </ac:spMkLst>
        </pc:spChg>
        <pc:spChg chg="mod">
          <ac:chgData name="Fraser Soet (22709315)" userId="c7249390-7da0-498f-9f82-fec118cc2b7b" providerId="ADAL" clId="{75733F7E-99C0-484F-8E20-164B08F59725}" dt="2024-09-16T12:26:35.967" v="8663" actId="14100"/>
          <ac:spMkLst>
            <pc:docMk/>
            <pc:sldMk cId="549332426" sldId="368"/>
            <ac:spMk id="6" creationId="{48EEFD6A-484B-DB76-223F-98E3B7624FD7}"/>
          </ac:spMkLst>
        </pc:spChg>
        <pc:spChg chg="mod">
          <ac:chgData name="Fraser Soet (22709315)" userId="c7249390-7da0-498f-9f82-fec118cc2b7b" providerId="ADAL" clId="{75733F7E-99C0-484F-8E20-164B08F59725}" dt="2024-09-16T12:23:09.981" v="8377"/>
          <ac:spMkLst>
            <pc:docMk/>
            <pc:sldMk cId="549332426" sldId="368"/>
            <ac:spMk id="8" creationId="{99866F93-D9F4-2A05-932A-543B3FF129F4}"/>
          </ac:spMkLst>
        </pc:spChg>
        <pc:spChg chg="mod">
          <ac:chgData name="Fraser Soet (22709315)" userId="c7249390-7da0-498f-9f82-fec118cc2b7b" providerId="ADAL" clId="{75733F7E-99C0-484F-8E20-164B08F59725}" dt="2024-09-16T12:23:09.981" v="8377"/>
          <ac:spMkLst>
            <pc:docMk/>
            <pc:sldMk cId="549332426" sldId="368"/>
            <ac:spMk id="11" creationId="{76F8D16C-E81B-7BAC-EE38-478C8F4409A8}"/>
          </ac:spMkLst>
        </pc:spChg>
        <pc:spChg chg="mod">
          <ac:chgData name="Fraser Soet (22709315)" userId="c7249390-7da0-498f-9f82-fec118cc2b7b" providerId="ADAL" clId="{75733F7E-99C0-484F-8E20-164B08F59725}" dt="2024-09-16T12:23:09.981" v="8377"/>
          <ac:spMkLst>
            <pc:docMk/>
            <pc:sldMk cId="549332426" sldId="368"/>
            <ac:spMk id="15" creationId="{EB10EAF1-9F19-ECC3-744D-37616280253C}"/>
          </ac:spMkLst>
        </pc:spChg>
        <pc:spChg chg="mod">
          <ac:chgData name="Fraser Soet (22709315)" userId="c7249390-7da0-498f-9f82-fec118cc2b7b" providerId="ADAL" clId="{75733F7E-99C0-484F-8E20-164B08F59725}" dt="2024-09-16T12:23:09.981" v="8377"/>
          <ac:spMkLst>
            <pc:docMk/>
            <pc:sldMk cId="549332426" sldId="368"/>
            <ac:spMk id="19" creationId="{8827F9E3-7250-CEA0-67C3-02E8D790B0E6}"/>
          </ac:spMkLst>
        </pc:spChg>
        <pc:spChg chg="mod">
          <ac:chgData name="Fraser Soet (22709315)" userId="c7249390-7da0-498f-9f82-fec118cc2b7b" providerId="ADAL" clId="{75733F7E-99C0-484F-8E20-164B08F59725}" dt="2024-09-16T12:23:09.981" v="8377"/>
          <ac:spMkLst>
            <pc:docMk/>
            <pc:sldMk cId="549332426" sldId="368"/>
            <ac:spMk id="22" creationId="{7D725CB4-FF7B-68F5-A7B2-B25921C62A65}"/>
          </ac:spMkLst>
        </pc:spChg>
        <pc:spChg chg="mod">
          <ac:chgData name="Fraser Soet (22709315)" userId="c7249390-7da0-498f-9f82-fec118cc2b7b" providerId="ADAL" clId="{75733F7E-99C0-484F-8E20-164B08F59725}" dt="2024-09-16T12:23:09.981" v="8377"/>
          <ac:spMkLst>
            <pc:docMk/>
            <pc:sldMk cId="549332426" sldId="368"/>
            <ac:spMk id="25" creationId="{6CD57E84-8F6F-D2EA-5BF9-A0BDA82A521B}"/>
          </ac:spMkLst>
        </pc:spChg>
        <pc:spChg chg="add mod">
          <ac:chgData name="Fraser Soet (22709315)" userId="c7249390-7da0-498f-9f82-fec118cc2b7b" providerId="ADAL" clId="{75733F7E-99C0-484F-8E20-164B08F59725}" dt="2024-09-16T12:23:09.981" v="8377"/>
          <ac:spMkLst>
            <pc:docMk/>
            <pc:sldMk cId="549332426" sldId="368"/>
            <ac:spMk id="27" creationId="{785E1BE7-2E1F-D782-8F6A-44137E433EB4}"/>
          </ac:spMkLst>
        </pc:spChg>
        <pc:spChg chg="mod">
          <ac:chgData name="Fraser Soet (22709315)" userId="c7249390-7da0-498f-9f82-fec118cc2b7b" providerId="ADAL" clId="{75733F7E-99C0-484F-8E20-164B08F59725}" dt="2024-09-16T12:23:13.661" v="8378"/>
          <ac:spMkLst>
            <pc:docMk/>
            <pc:sldMk cId="549332426" sldId="368"/>
            <ac:spMk id="29" creationId="{8C1EB196-0D67-E484-FB74-7DCED299DCEE}"/>
          </ac:spMkLst>
        </pc:spChg>
        <pc:spChg chg="mod">
          <ac:chgData name="Fraser Soet (22709315)" userId="c7249390-7da0-498f-9f82-fec118cc2b7b" providerId="ADAL" clId="{75733F7E-99C0-484F-8E20-164B08F59725}" dt="2024-09-16T12:23:13.661" v="8378"/>
          <ac:spMkLst>
            <pc:docMk/>
            <pc:sldMk cId="549332426" sldId="368"/>
            <ac:spMk id="32" creationId="{31FC8F1C-11D2-ED0C-E3FE-57EAA42DC4CC}"/>
          </ac:spMkLst>
        </pc:spChg>
        <pc:spChg chg="mod">
          <ac:chgData name="Fraser Soet (22709315)" userId="c7249390-7da0-498f-9f82-fec118cc2b7b" providerId="ADAL" clId="{75733F7E-99C0-484F-8E20-164B08F59725}" dt="2024-09-16T12:23:13.661" v="8378"/>
          <ac:spMkLst>
            <pc:docMk/>
            <pc:sldMk cId="549332426" sldId="368"/>
            <ac:spMk id="35" creationId="{E846093A-982B-CC85-0096-4ABCF6273D3A}"/>
          </ac:spMkLst>
        </pc:spChg>
        <pc:spChg chg="mod">
          <ac:chgData name="Fraser Soet (22709315)" userId="c7249390-7da0-498f-9f82-fec118cc2b7b" providerId="ADAL" clId="{75733F7E-99C0-484F-8E20-164B08F59725}" dt="2024-09-16T12:23:13.661" v="8378"/>
          <ac:spMkLst>
            <pc:docMk/>
            <pc:sldMk cId="549332426" sldId="368"/>
            <ac:spMk id="38" creationId="{CA46169C-C3A1-C851-FC63-85FE2FFEB9B7}"/>
          </ac:spMkLst>
        </pc:spChg>
        <pc:spChg chg="mod">
          <ac:chgData name="Fraser Soet (22709315)" userId="c7249390-7da0-498f-9f82-fec118cc2b7b" providerId="ADAL" clId="{75733F7E-99C0-484F-8E20-164B08F59725}" dt="2024-09-16T12:23:13.661" v="8378"/>
          <ac:spMkLst>
            <pc:docMk/>
            <pc:sldMk cId="549332426" sldId="368"/>
            <ac:spMk id="41" creationId="{887AED7A-EDB0-C881-0D35-B1BA428C528D}"/>
          </ac:spMkLst>
        </pc:spChg>
        <pc:spChg chg="mod">
          <ac:chgData name="Fraser Soet (22709315)" userId="c7249390-7da0-498f-9f82-fec118cc2b7b" providerId="ADAL" clId="{75733F7E-99C0-484F-8E20-164B08F59725}" dt="2024-09-16T12:23:13.661" v="8378"/>
          <ac:spMkLst>
            <pc:docMk/>
            <pc:sldMk cId="549332426" sldId="368"/>
            <ac:spMk id="44" creationId="{4D2F4646-A6A4-D034-A3E1-C862912A5D19}"/>
          </ac:spMkLst>
        </pc:spChg>
        <pc:spChg chg="add mod">
          <ac:chgData name="Fraser Soet (22709315)" userId="c7249390-7da0-498f-9f82-fec118cc2b7b" providerId="ADAL" clId="{75733F7E-99C0-484F-8E20-164B08F59725}" dt="2024-09-16T12:23:13.661" v="8378"/>
          <ac:spMkLst>
            <pc:docMk/>
            <pc:sldMk cId="549332426" sldId="368"/>
            <ac:spMk id="46" creationId="{9E8A4692-97E4-A06B-A693-B6645EC68184}"/>
          </ac:spMkLst>
        </pc:spChg>
        <pc:spChg chg="mod">
          <ac:chgData name="Fraser Soet (22709315)" userId="c7249390-7da0-498f-9f82-fec118cc2b7b" providerId="ADAL" clId="{75733F7E-99C0-484F-8E20-164B08F59725}" dt="2024-09-16T12:23:17.996" v="8381"/>
          <ac:spMkLst>
            <pc:docMk/>
            <pc:sldMk cId="549332426" sldId="368"/>
            <ac:spMk id="48" creationId="{2CCEB31C-D15E-E66F-51B5-AF29DAD19D81}"/>
          </ac:spMkLst>
        </pc:spChg>
        <pc:spChg chg="mod">
          <ac:chgData name="Fraser Soet (22709315)" userId="c7249390-7da0-498f-9f82-fec118cc2b7b" providerId="ADAL" clId="{75733F7E-99C0-484F-8E20-164B08F59725}" dt="2024-09-16T12:23:17.996" v="8381"/>
          <ac:spMkLst>
            <pc:docMk/>
            <pc:sldMk cId="549332426" sldId="368"/>
            <ac:spMk id="51" creationId="{321DED27-FFC6-FF83-BDD0-6502E69912C7}"/>
          </ac:spMkLst>
        </pc:spChg>
        <pc:spChg chg="mod">
          <ac:chgData name="Fraser Soet (22709315)" userId="c7249390-7da0-498f-9f82-fec118cc2b7b" providerId="ADAL" clId="{75733F7E-99C0-484F-8E20-164B08F59725}" dt="2024-09-16T12:23:17.996" v="8381"/>
          <ac:spMkLst>
            <pc:docMk/>
            <pc:sldMk cId="549332426" sldId="368"/>
            <ac:spMk id="54" creationId="{DE524886-4671-C834-4D05-02B0F2FA7433}"/>
          </ac:spMkLst>
        </pc:spChg>
        <pc:spChg chg="mod">
          <ac:chgData name="Fraser Soet (22709315)" userId="c7249390-7da0-498f-9f82-fec118cc2b7b" providerId="ADAL" clId="{75733F7E-99C0-484F-8E20-164B08F59725}" dt="2024-09-16T12:23:17.996" v="8381"/>
          <ac:spMkLst>
            <pc:docMk/>
            <pc:sldMk cId="549332426" sldId="368"/>
            <ac:spMk id="57" creationId="{2085C8C1-73AA-8687-B1E0-585CAC4F70E3}"/>
          </ac:spMkLst>
        </pc:spChg>
        <pc:spChg chg="mod">
          <ac:chgData name="Fraser Soet (22709315)" userId="c7249390-7da0-498f-9f82-fec118cc2b7b" providerId="ADAL" clId="{75733F7E-99C0-484F-8E20-164B08F59725}" dt="2024-09-16T12:23:17.996" v="8381"/>
          <ac:spMkLst>
            <pc:docMk/>
            <pc:sldMk cId="549332426" sldId="368"/>
            <ac:spMk id="60" creationId="{4D06FA32-5AFE-6B63-CD91-A0BCF861D208}"/>
          </ac:spMkLst>
        </pc:spChg>
        <pc:spChg chg="mod">
          <ac:chgData name="Fraser Soet (22709315)" userId="c7249390-7da0-498f-9f82-fec118cc2b7b" providerId="ADAL" clId="{75733F7E-99C0-484F-8E20-164B08F59725}" dt="2024-09-16T12:25:41.777" v="8596" actId="1076"/>
          <ac:spMkLst>
            <pc:docMk/>
            <pc:sldMk cId="549332426" sldId="368"/>
            <ac:spMk id="63" creationId="{1B08A73D-FABB-126C-30FA-E26ADF447D0B}"/>
          </ac:spMkLst>
        </pc:spChg>
        <pc:spChg chg="add del mod">
          <ac:chgData name="Fraser Soet (22709315)" userId="c7249390-7da0-498f-9f82-fec118cc2b7b" providerId="ADAL" clId="{75733F7E-99C0-484F-8E20-164B08F59725}" dt="2024-09-16T12:23:54.578" v="8567" actId="478"/>
          <ac:spMkLst>
            <pc:docMk/>
            <pc:sldMk cId="549332426" sldId="368"/>
            <ac:spMk id="65" creationId="{ACFC48C1-BC73-6FC1-6A0D-CCFB17919167}"/>
          </ac:spMkLst>
        </pc:spChg>
        <pc:spChg chg="add mod">
          <ac:chgData name="Fraser Soet (22709315)" userId="c7249390-7da0-498f-9f82-fec118cc2b7b" providerId="ADAL" clId="{75733F7E-99C0-484F-8E20-164B08F59725}" dt="2024-09-16T12:24:07.323" v="8573" actId="1076"/>
          <ac:spMkLst>
            <pc:docMk/>
            <pc:sldMk cId="549332426" sldId="368"/>
            <ac:spMk id="66" creationId="{544E6EE2-487F-E0D3-8C98-ED2A939C3011}"/>
          </ac:spMkLst>
        </pc:spChg>
        <pc:spChg chg="mod">
          <ac:chgData name="Fraser Soet (22709315)" userId="c7249390-7da0-498f-9f82-fec118cc2b7b" providerId="ADAL" clId="{75733F7E-99C0-484F-8E20-164B08F59725}" dt="2024-09-16T12:25:49.450" v="8599" actId="20577"/>
          <ac:spMkLst>
            <pc:docMk/>
            <pc:sldMk cId="549332426" sldId="368"/>
            <ac:spMk id="68" creationId="{9CC393B8-1E46-A892-8D13-14FDA3ED2798}"/>
          </ac:spMkLst>
        </pc:spChg>
        <pc:spChg chg="mod">
          <ac:chgData name="Fraser Soet (22709315)" userId="c7249390-7da0-498f-9f82-fec118cc2b7b" providerId="ADAL" clId="{75733F7E-99C0-484F-8E20-164B08F59725}" dt="2024-09-16T12:25:48.410" v="8598" actId="20577"/>
          <ac:spMkLst>
            <pc:docMk/>
            <pc:sldMk cId="549332426" sldId="368"/>
            <ac:spMk id="71" creationId="{1CBD1E7B-28F3-9196-7A29-3DF0CB3D89B5}"/>
          </ac:spMkLst>
        </pc:spChg>
        <pc:spChg chg="mod">
          <ac:chgData name="Fraser Soet (22709315)" userId="c7249390-7da0-498f-9f82-fec118cc2b7b" providerId="ADAL" clId="{75733F7E-99C0-484F-8E20-164B08F59725}" dt="2024-09-16T12:25:47.394" v="8597" actId="20577"/>
          <ac:spMkLst>
            <pc:docMk/>
            <pc:sldMk cId="549332426" sldId="368"/>
            <ac:spMk id="74" creationId="{7C091230-C824-5AB1-DED4-854DD67773BC}"/>
          </ac:spMkLst>
        </pc:spChg>
        <pc:grpChg chg="add mod">
          <ac:chgData name="Fraser Soet (22709315)" userId="c7249390-7da0-498f-9f82-fec118cc2b7b" providerId="ADAL" clId="{75733F7E-99C0-484F-8E20-164B08F59725}" dt="2024-09-16T12:23:09.981" v="8377"/>
          <ac:grpSpMkLst>
            <pc:docMk/>
            <pc:sldMk cId="549332426" sldId="368"/>
            <ac:grpSpMk id="7" creationId="{7C04EE05-7D6A-195C-595F-A04DDFB9DB7C}"/>
          </ac:grpSpMkLst>
        </pc:grpChg>
        <pc:grpChg chg="add mod">
          <ac:chgData name="Fraser Soet (22709315)" userId="c7249390-7da0-498f-9f82-fec118cc2b7b" providerId="ADAL" clId="{75733F7E-99C0-484F-8E20-164B08F59725}" dt="2024-09-16T12:23:09.981" v="8377"/>
          <ac:grpSpMkLst>
            <pc:docMk/>
            <pc:sldMk cId="549332426" sldId="368"/>
            <ac:grpSpMk id="10" creationId="{16FCAF59-65AB-09E0-4248-7B5CCC8C5B5D}"/>
          </ac:grpSpMkLst>
        </pc:grpChg>
        <pc:grpChg chg="add mod">
          <ac:chgData name="Fraser Soet (22709315)" userId="c7249390-7da0-498f-9f82-fec118cc2b7b" providerId="ADAL" clId="{75733F7E-99C0-484F-8E20-164B08F59725}" dt="2024-09-16T12:23:09.981" v="8377"/>
          <ac:grpSpMkLst>
            <pc:docMk/>
            <pc:sldMk cId="549332426" sldId="368"/>
            <ac:grpSpMk id="14" creationId="{FA3AABEC-E268-B2A1-A478-763B475B984B}"/>
          </ac:grpSpMkLst>
        </pc:grpChg>
        <pc:grpChg chg="add mod">
          <ac:chgData name="Fraser Soet (22709315)" userId="c7249390-7da0-498f-9f82-fec118cc2b7b" providerId="ADAL" clId="{75733F7E-99C0-484F-8E20-164B08F59725}" dt="2024-09-16T12:23:09.981" v="8377"/>
          <ac:grpSpMkLst>
            <pc:docMk/>
            <pc:sldMk cId="549332426" sldId="368"/>
            <ac:grpSpMk id="18" creationId="{19E601D5-2174-58DE-68DB-C97C049DA29A}"/>
          </ac:grpSpMkLst>
        </pc:grpChg>
        <pc:grpChg chg="add mod">
          <ac:chgData name="Fraser Soet (22709315)" userId="c7249390-7da0-498f-9f82-fec118cc2b7b" providerId="ADAL" clId="{75733F7E-99C0-484F-8E20-164B08F59725}" dt="2024-09-16T12:23:09.981" v="8377"/>
          <ac:grpSpMkLst>
            <pc:docMk/>
            <pc:sldMk cId="549332426" sldId="368"/>
            <ac:grpSpMk id="21" creationId="{D5608DB5-D12C-E6E9-B55C-29097048B60E}"/>
          </ac:grpSpMkLst>
        </pc:grpChg>
        <pc:grpChg chg="add mod">
          <ac:chgData name="Fraser Soet (22709315)" userId="c7249390-7da0-498f-9f82-fec118cc2b7b" providerId="ADAL" clId="{75733F7E-99C0-484F-8E20-164B08F59725}" dt="2024-09-16T12:23:09.981" v="8377"/>
          <ac:grpSpMkLst>
            <pc:docMk/>
            <pc:sldMk cId="549332426" sldId="368"/>
            <ac:grpSpMk id="24" creationId="{3A2918CD-94A8-1124-A07C-CBE9AE51F48E}"/>
          </ac:grpSpMkLst>
        </pc:grpChg>
        <pc:grpChg chg="add mod">
          <ac:chgData name="Fraser Soet (22709315)" userId="c7249390-7da0-498f-9f82-fec118cc2b7b" providerId="ADAL" clId="{75733F7E-99C0-484F-8E20-164B08F59725}" dt="2024-09-16T12:23:13.661" v="8378"/>
          <ac:grpSpMkLst>
            <pc:docMk/>
            <pc:sldMk cId="549332426" sldId="368"/>
            <ac:grpSpMk id="28" creationId="{F61ACB25-77A6-4B45-1AC2-CDBAA35C0D92}"/>
          </ac:grpSpMkLst>
        </pc:grpChg>
        <pc:grpChg chg="add mod">
          <ac:chgData name="Fraser Soet (22709315)" userId="c7249390-7da0-498f-9f82-fec118cc2b7b" providerId="ADAL" clId="{75733F7E-99C0-484F-8E20-164B08F59725}" dt="2024-09-16T12:23:13.661" v="8378"/>
          <ac:grpSpMkLst>
            <pc:docMk/>
            <pc:sldMk cId="549332426" sldId="368"/>
            <ac:grpSpMk id="31" creationId="{471CDEAE-1B96-99F8-B829-8024EEC1B293}"/>
          </ac:grpSpMkLst>
        </pc:grpChg>
        <pc:grpChg chg="add mod">
          <ac:chgData name="Fraser Soet (22709315)" userId="c7249390-7da0-498f-9f82-fec118cc2b7b" providerId="ADAL" clId="{75733F7E-99C0-484F-8E20-164B08F59725}" dt="2024-09-16T12:23:13.661" v="8378"/>
          <ac:grpSpMkLst>
            <pc:docMk/>
            <pc:sldMk cId="549332426" sldId="368"/>
            <ac:grpSpMk id="34" creationId="{DED68579-3234-2D30-BBBE-B9E6F1E57334}"/>
          </ac:grpSpMkLst>
        </pc:grpChg>
        <pc:grpChg chg="add mod">
          <ac:chgData name="Fraser Soet (22709315)" userId="c7249390-7da0-498f-9f82-fec118cc2b7b" providerId="ADAL" clId="{75733F7E-99C0-484F-8E20-164B08F59725}" dt="2024-09-16T12:23:13.661" v="8378"/>
          <ac:grpSpMkLst>
            <pc:docMk/>
            <pc:sldMk cId="549332426" sldId="368"/>
            <ac:grpSpMk id="37" creationId="{90876C00-5F7D-1FCC-CFA0-71F32D05C31F}"/>
          </ac:grpSpMkLst>
        </pc:grpChg>
        <pc:grpChg chg="add mod">
          <ac:chgData name="Fraser Soet (22709315)" userId="c7249390-7da0-498f-9f82-fec118cc2b7b" providerId="ADAL" clId="{75733F7E-99C0-484F-8E20-164B08F59725}" dt="2024-09-16T12:23:13.661" v="8378"/>
          <ac:grpSpMkLst>
            <pc:docMk/>
            <pc:sldMk cId="549332426" sldId="368"/>
            <ac:grpSpMk id="40" creationId="{1F09CFBD-29EA-CB08-8405-79B522FD838D}"/>
          </ac:grpSpMkLst>
        </pc:grpChg>
        <pc:grpChg chg="add mod">
          <ac:chgData name="Fraser Soet (22709315)" userId="c7249390-7da0-498f-9f82-fec118cc2b7b" providerId="ADAL" clId="{75733F7E-99C0-484F-8E20-164B08F59725}" dt="2024-09-16T12:23:13.661" v="8378"/>
          <ac:grpSpMkLst>
            <pc:docMk/>
            <pc:sldMk cId="549332426" sldId="368"/>
            <ac:grpSpMk id="43" creationId="{DA996072-A757-8B44-C693-A5E79696BEE7}"/>
          </ac:grpSpMkLst>
        </pc:grpChg>
        <pc:grpChg chg="add mod">
          <ac:chgData name="Fraser Soet (22709315)" userId="c7249390-7da0-498f-9f82-fec118cc2b7b" providerId="ADAL" clId="{75733F7E-99C0-484F-8E20-164B08F59725}" dt="2024-09-16T12:23:17.996" v="8381"/>
          <ac:grpSpMkLst>
            <pc:docMk/>
            <pc:sldMk cId="549332426" sldId="368"/>
            <ac:grpSpMk id="47" creationId="{480298F6-5D1D-9218-C8FE-F36A15EEB0FB}"/>
          </ac:grpSpMkLst>
        </pc:grpChg>
        <pc:grpChg chg="add mod">
          <ac:chgData name="Fraser Soet (22709315)" userId="c7249390-7da0-498f-9f82-fec118cc2b7b" providerId="ADAL" clId="{75733F7E-99C0-484F-8E20-164B08F59725}" dt="2024-09-16T12:23:26.407" v="8416" actId="1038"/>
          <ac:grpSpMkLst>
            <pc:docMk/>
            <pc:sldMk cId="549332426" sldId="368"/>
            <ac:grpSpMk id="50" creationId="{8F2F4C88-0E8B-CC28-B12F-BC5FE63874BA}"/>
          </ac:grpSpMkLst>
        </pc:grpChg>
        <pc:grpChg chg="add mod">
          <ac:chgData name="Fraser Soet (22709315)" userId="c7249390-7da0-498f-9f82-fec118cc2b7b" providerId="ADAL" clId="{75733F7E-99C0-484F-8E20-164B08F59725}" dt="2024-09-16T12:23:33.162" v="8468" actId="1037"/>
          <ac:grpSpMkLst>
            <pc:docMk/>
            <pc:sldMk cId="549332426" sldId="368"/>
            <ac:grpSpMk id="53" creationId="{EF632C1D-1E7F-3E04-A5B9-3D887523ECFF}"/>
          </ac:grpSpMkLst>
        </pc:grpChg>
        <pc:grpChg chg="add mod">
          <ac:chgData name="Fraser Soet (22709315)" userId="c7249390-7da0-498f-9f82-fec118cc2b7b" providerId="ADAL" clId="{75733F7E-99C0-484F-8E20-164B08F59725}" dt="2024-09-16T12:23:42.914" v="8498" actId="1038"/>
          <ac:grpSpMkLst>
            <pc:docMk/>
            <pc:sldMk cId="549332426" sldId="368"/>
            <ac:grpSpMk id="56" creationId="{C4E68F0B-4BED-2477-3CA7-782FCE824127}"/>
          </ac:grpSpMkLst>
        </pc:grpChg>
        <pc:grpChg chg="add mod">
          <ac:chgData name="Fraser Soet (22709315)" userId="c7249390-7da0-498f-9f82-fec118cc2b7b" providerId="ADAL" clId="{75733F7E-99C0-484F-8E20-164B08F59725}" dt="2024-09-16T12:23:50.669" v="8566" actId="1038"/>
          <ac:grpSpMkLst>
            <pc:docMk/>
            <pc:sldMk cId="549332426" sldId="368"/>
            <ac:grpSpMk id="59" creationId="{FE4772FB-241D-18F3-EC88-A69986D5094C}"/>
          </ac:grpSpMkLst>
        </pc:grpChg>
        <pc:grpChg chg="add mod">
          <ac:chgData name="Fraser Soet (22709315)" userId="c7249390-7da0-498f-9f82-fec118cc2b7b" providerId="ADAL" clId="{75733F7E-99C0-484F-8E20-164B08F59725}" dt="2024-09-16T12:25:32.531" v="8593" actId="14100"/>
          <ac:grpSpMkLst>
            <pc:docMk/>
            <pc:sldMk cId="549332426" sldId="368"/>
            <ac:grpSpMk id="62" creationId="{F2D1AC38-0F85-7E51-9F96-E28631E52D2B}"/>
          </ac:grpSpMkLst>
        </pc:grpChg>
        <pc:grpChg chg="add mod">
          <ac:chgData name="Fraser Soet (22709315)" userId="c7249390-7da0-498f-9f82-fec118cc2b7b" providerId="ADAL" clId="{75733F7E-99C0-484F-8E20-164B08F59725}" dt="2024-09-16T12:24:12.029" v="8575" actId="1076"/>
          <ac:grpSpMkLst>
            <pc:docMk/>
            <pc:sldMk cId="549332426" sldId="368"/>
            <ac:grpSpMk id="67" creationId="{EEDDEA82-D530-9C7D-70EF-4BEA368B6301}"/>
          </ac:grpSpMkLst>
        </pc:grpChg>
        <pc:grpChg chg="add mod">
          <ac:chgData name="Fraser Soet (22709315)" userId="c7249390-7da0-498f-9f82-fec118cc2b7b" providerId="ADAL" clId="{75733F7E-99C0-484F-8E20-164B08F59725}" dt="2024-09-16T12:24:16.829" v="8579" actId="1076"/>
          <ac:grpSpMkLst>
            <pc:docMk/>
            <pc:sldMk cId="549332426" sldId="368"/>
            <ac:grpSpMk id="70" creationId="{0F45CE17-6311-EC2B-E6C0-0E13F85D4CEC}"/>
          </ac:grpSpMkLst>
        </pc:grpChg>
        <pc:grpChg chg="add mod">
          <ac:chgData name="Fraser Soet (22709315)" userId="c7249390-7da0-498f-9f82-fec118cc2b7b" providerId="ADAL" clId="{75733F7E-99C0-484F-8E20-164B08F59725}" dt="2024-09-16T12:24:19.933" v="8581" actId="1076"/>
          <ac:grpSpMkLst>
            <pc:docMk/>
            <pc:sldMk cId="549332426" sldId="368"/>
            <ac:grpSpMk id="73" creationId="{7E086663-EFCC-1B39-D0BD-00746A40C1A2}"/>
          </ac:grpSpMkLst>
        </pc:grpChg>
        <pc:picChg chg="add mod ord modCrop">
          <ac:chgData name="Fraser Soet (22709315)" userId="c7249390-7da0-498f-9f82-fec118cc2b7b" providerId="ADAL" clId="{75733F7E-99C0-484F-8E20-164B08F59725}" dt="2024-09-16T12:24:14.194" v="8578" actId="1076"/>
          <ac:picMkLst>
            <pc:docMk/>
            <pc:sldMk cId="549332426" sldId="368"/>
            <ac:picMk id="4" creationId="{74C3EE1F-EABA-D8CA-D0AF-FF405D8EECF4}"/>
          </ac:picMkLst>
        </pc:picChg>
        <pc:picChg chg="del">
          <ac:chgData name="Fraser Soet (22709315)" userId="c7249390-7da0-498f-9f82-fec118cc2b7b" providerId="ADAL" clId="{75733F7E-99C0-484F-8E20-164B08F59725}" dt="2024-09-16T12:12:38.389" v="8117" actId="478"/>
          <ac:picMkLst>
            <pc:docMk/>
            <pc:sldMk cId="549332426" sldId="368"/>
            <ac:picMk id="5" creationId="{78B5DEED-8464-A90C-9FAA-4D46C1879A40}"/>
          </ac:picMkLst>
        </pc:picChg>
        <pc:picChg chg="del">
          <ac:chgData name="Fraser Soet (22709315)" userId="c7249390-7da0-498f-9f82-fec118cc2b7b" providerId="ADAL" clId="{75733F7E-99C0-484F-8E20-164B08F59725}" dt="2024-09-16T12:12:33.300" v="8114" actId="478"/>
          <ac:picMkLst>
            <pc:docMk/>
            <pc:sldMk cId="549332426" sldId="368"/>
            <ac:picMk id="13" creationId="{235BB667-291C-1839-AC72-1214058FE690}"/>
          </ac:picMkLst>
        </pc:picChg>
        <pc:picChg chg="del">
          <ac:chgData name="Fraser Soet (22709315)" userId="c7249390-7da0-498f-9f82-fec118cc2b7b" providerId="ADAL" clId="{75733F7E-99C0-484F-8E20-164B08F59725}" dt="2024-09-16T12:12:34.837" v="8115" actId="478"/>
          <ac:picMkLst>
            <pc:docMk/>
            <pc:sldMk cId="549332426" sldId="368"/>
            <ac:picMk id="16" creationId="{2B6630DB-E48F-C1CA-EC19-1BCF9E32B75F}"/>
          </ac:picMkLst>
        </pc:picChg>
        <pc:picChg chg="add mod modCrop">
          <ac:chgData name="Fraser Soet (22709315)" userId="c7249390-7da0-498f-9f82-fec118cc2b7b" providerId="ADAL" clId="{75733F7E-99C0-484F-8E20-164B08F59725}" dt="2024-09-16T12:28:09.492" v="8687" actId="1036"/>
          <ac:picMkLst>
            <pc:docMk/>
            <pc:sldMk cId="549332426" sldId="368"/>
            <ac:picMk id="80" creationId="{FB9B3D4D-D8E7-3D86-1087-50967A39F788}"/>
          </ac:picMkLst>
        </pc:picChg>
        <pc:cxnChg chg="mod">
          <ac:chgData name="Fraser Soet (22709315)" userId="c7249390-7da0-498f-9f82-fec118cc2b7b" providerId="ADAL" clId="{75733F7E-99C0-484F-8E20-164B08F59725}" dt="2024-09-16T12:23:09.981" v="8377"/>
          <ac:cxnSpMkLst>
            <pc:docMk/>
            <pc:sldMk cId="549332426" sldId="368"/>
            <ac:cxnSpMk id="9" creationId="{6DFDC15A-8B2F-77E5-90A9-D9314872E547}"/>
          </ac:cxnSpMkLst>
        </pc:cxnChg>
        <pc:cxnChg chg="mod">
          <ac:chgData name="Fraser Soet (22709315)" userId="c7249390-7da0-498f-9f82-fec118cc2b7b" providerId="ADAL" clId="{75733F7E-99C0-484F-8E20-164B08F59725}" dt="2024-09-16T12:23:09.981" v="8377"/>
          <ac:cxnSpMkLst>
            <pc:docMk/>
            <pc:sldMk cId="549332426" sldId="368"/>
            <ac:cxnSpMk id="12" creationId="{FD016A89-DFB6-D6FD-CA69-24CC1C649B5C}"/>
          </ac:cxnSpMkLst>
        </pc:cxnChg>
        <pc:cxnChg chg="mod">
          <ac:chgData name="Fraser Soet (22709315)" userId="c7249390-7da0-498f-9f82-fec118cc2b7b" providerId="ADAL" clId="{75733F7E-99C0-484F-8E20-164B08F59725}" dt="2024-09-16T12:23:09.981" v="8377"/>
          <ac:cxnSpMkLst>
            <pc:docMk/>
            <pc:sldMk cId="549332426" sldId="368"/>
            <ac:cxnSpMk id="17" creationId="{0CF1F512-3C65-CA92-3947-DEC240CC9472}"/>
          </ac:cxnSpMkLst>
        </pc:cxnChg>
        <pc:cxnChg chg="mod">
          <ac:chgData name="Fraser Soet (22709315)" userId="c7249390-7da0-498f-9f82-fec118cc2b7b" providerId="ADAL" clId="{75733F7E-99C0-484F-8E20-164B08F59725}" dt="2024-09-16T12:23:09.981" v="8377"/>
          <ac:cxnSpMkLst>
            <pc:docMk/>
            <pc:sldMk cId="549332426" sldId="368"/>
            <ac:cxnSpMk id="20" creationId="{0BD85A63-80AC-92D0-4792-462A5488579B}"/>
          </ac:cxnSpMkLst>
        </pc:cxnChg>
        <pc:cxnChg chg="mod">
          <ac:chgData name="Fraser Soet (22709315)" userId="c7249390-7da0-498f-9f82-fec118cc2b7b" providerId="ADAL" clId="{75733F7E-99C0-484F-8E20-164B08F59725}" dt="2024-09-16T12:23:09.981" v="8377"/>
          <ac:cxnSpMkLst>
            <pc:docMk/>
            <pc:sldMk cId="549332426" sldId="368"/>
            <ac:cxnSpMk id="23" creationId="{A5DC667D-9730-4DFB-2BB8-3BE9AA90FFA1}"/>
          </ac:cxnSpMkLst>
        </pc:cxnChg>
        <pc:cxnChg chg="mod">
          <ac:chgData name="Fraser Soet (22709315)" userId="c7249390-7da0-498f-9f82-fec118cc2b7b" providerId="ADAL" clId="{75733F7E-99C0-484F-8E20-164B08F59725}" dt="2024-09-16T12:23:09.981" v="8377"/>
          <ac:cxnSpMkLst>
            <pc:docMk/>
            <pc:sldMk cId="549332426" sldId="368"/>
            <ac:cxnSpMk id="26" creationId="{53E497CF-A993-BF2B-2199-EA9899173CF4}"/>
          </ac:cxnSpMkLst>
        </pc:cxnChg>
        <pc:cxnChg chg="mod">
          <ac:chgData name="Fraser Soet (22709315)" userId="c7249390-7da0-498f-9f82-fec118cc2b7b" providerId="ADAL" clId="{75733F7E-99C0-484F-8E20-164B08F59725}" dt="2024-09-16T12:23:13.661" v="8378"/>
          <ac:cxnSpMkLst>
            <pc:docMk/>
            <pc:sldMk cId="549332426" sldId="368"/>
            <ac:cxnSpMk id="30" creationId="{F8985F9F-4186-B333-0CB0-A0FFBA3457D9}"/>
          </ac:cxnSpMkLst>
        </pc:cxnChg>
        <pc:cxnChg chg="mod">
          <ac:chgData name="Fraser Soet (22709315)" userId="c7249390-7da0-498f-9f82-fec118cc2b7b" providerId="ADAL" clId="{75733F7E-99C0-484F-8E20-164B08F59725}" dt="2024-09-16T12:23:13.661" v="8378"/>
          <ac:cxnSpMkLst>
            <pc:docMk/>
            <pc:sldMk cId="549332426" sldId="368"/>
            <ac:cxnSpMk id="33" creationId="{7A0A1777-8248-0520-36F7-9FB23582BD5A}"/>
          </ac:cxnSpMkLst>
        </pc:cxnChg>
        <pc:cxnChg chg="mod">
          <ac:chgData name="Fraser Soet (22709315)" userId="c7249390-7da0-498f-9f82-fec118cc2b7b" providerId="ADAL" clId="{75733F7E-99C0-484F-8E20-164B08F59725}" dt="2024-09-16T12:23:13.661" v="8378"/>
          <ac:cxnSpMkLst>
            <pc:docMk/>
            <pc:sldMk cId="549332426" sldId="368"/>
            <ac:cxnSpMk id="36" creationId="{74459395-EB9B-741D-0775-CB64D44C719F}"/>
          </ac:cxnSpMkLst>
        </pc:cxnChg>
        <pc:cxnChg chg="mod">
          <ac:chgData name="Fraser Soet (22709315)" userId="c7249390-7da0-498f-9f82-fec118cc2b7b" providerId="ADAL" clId="{75733F7E-99C0-484F-8E20-164B08F59725}" dt="2024-09-16T12:23:13.661" v="8378"/>
          <ac:cxnSpMkLst>
            <pc:docMk/>
            <pc:sldMk cId="549332426" sldId="368"/>
            <ac:cxnSpMk id="39" creationId="{CAA5F1A9-5558-CE0B-5AB6-3B04C343BE15}"/>
          </ac:cxnSpMkLst>
        </pc:cxnChg>
        <pc:cxnChg chg="mod">
          <ac:chgData name="Fraser Soet (22709315)" userId="c7249390-7da0-498f-9f82-fec118cc2b7b" providerId="ADAL" clId="{75733F7E-99C0-484F-8E20-164B08F59725}" dt="2024-09-16T12:23:13.661" v="8378"/>
          <ac:cxnSpMkLst>
            <pc:docMk/>
            <pc:sldMk cId="549332426" sldId="368"/>
            <ac:cxnSpMk id="42" creationId="{448CC6FB-DACC-4EF5-D5A0-4C4D9FC8C21A}"/>
          </ac:cxnSpMkLst>
        </pc:cxnChg>
        <pc:cxnChg chg="mod">
          <ac:chgData name="Fraser Soet (22709315)" userId="c7249390-7da0-498f-9f82-fec118cc2b7b" providerId="ADAL" clId="{75733F7E-99C0-484F-8E20-164B08F59725}" dt="2024-09-16T12:23:13.661" v="8378"/>
          <ac:cxnSpMkLst>
            <pc:docMk/>
            <pc:sldMk cId="549332426" sldId="368"/>
            <ac:cxnSpMk id="45" creationId="{14FB8045-EE74-000D-D287-E14E65EF3E3D}"/>
          </ac:cxnSpMkLst>
        </pc:cxnChg>
        <pc:cxnChg chg="mod">
          <ac:chgData name="Fraser Soet (22709315)" userId="c7249390-7da0-498f-9f82-fec118cc2b7b" providerId="ADAL" clId="{75733F7E-99C0-484F-8E20-164B08F59725}" dt="2024-09-16T12:23:17.996" v="8381"/>
          <ac:cxnSpMkLst>
            <pc:docMk/>
            <pc:sldMk cId="549332426" sldId="368"/>
            <ac:cxnSpMk id="49" creationId="{C02F0D65-709C-0CBE-3CBE-0741751909CA}"/>
          </ac:cxnSpMkLst>
        </pc:cxnChg>
        <pc:cxnChg chg="mod">
          <ac:chgData name="Fraser Soet (22709315)" userId="c7249390-7da0-498f-9f82-fec118cc2b7b" providerId="ADAL" clId="{75733F7E-99C0-484F-8E20-164B08F59725}" dt="2024-09-16T12:23:17.996" v="8381"/>
          <ac:cxnSpMkLst>
            <pc:docMk/>
            <pc:sldMk cId="549332426" sldId="368"/>
            <ac:cxnSpMk id="52" creationId="{534A0536-3656-C670-1C9F-83F1053C9387}"/>
          </ac:cxnSpMkLst>
        </pc:cxnChg>
        <pc:cxnChg chg="mod">
          <ac:chgData name="Fraser Soet (22709315)" userId="c7249390-7da0-498f-9f82-fec118cc2b7b" providerId="ADAL" clId="{75733F7E-99C0-484F-8E20-164B08F59725}" dt="2024-09-16T12:23:17.996" v="8381"/>
          <ac:cxnSpMkLst>
            <pc:docMk/>
            <pc:sldMk cId="549332426" sldId="368"/>
            <ac:cxnSpMk id="55" creationId="{0DCAD879-402A-4F52-43BB-F4FE6C3CFF76}"/>
          </ac:cxnSpMkLst>
        </pc:cxnChg>
        <pc:cxnChg chg="mod">
          <ac:chgData name="Fraser Soet (22709315)" userId="c7249390-7da0-498f-9f82-fec118cc2b7b" providerId="ADAL" clId="{75733F7E-99C0-484F-8E20-164B08F59725}" dt="2024-09-16T12:23:17.996" v="8381"/>
          <ac:cxnSpMkLst>
            <pc:docMk/>
            <pc:sldMk cId="549332426" sldId="368"/>
            <ac:cxnSpMk id="58" creationId="{8645E0DF-273B-B14A-C3F3-E4601EB63F21}"/>
          </ac:cxnSpMkLst>
        </pc:cxnChg>
        <pc:cxnChg chg="mod">
          <ac:chgData name="Fraser Soet (22709315)" userId="c7249390-7da0-498f-9f82-fec118cc2b7b" providerId="ADAL" clId="{75733F7E-99C0-484F-8E20-164B08F59725}" dt="2024-09-16T12:23:17.996" v="8381"/>
          <ac:cxnSpMkLst>
            <pc:docMk/>
            <pc:sldMk cId="549332426" sldId="368"/>
            <ac:cxnSpMk id="61" creationId="{1A9774BA-6EE1-656A-D9D3-332C9D6D89BC}"/>
          </ac:cxnSpMkLst>
        </pc:cxnChg>
        <pc:cxnChg chg="mod">
          <ac:chgData name="Fraser Soet (22709315)" userId="c7249390-7da0-498f-9f82-fec118cc2b7b" providerId="ADAL" clId="{75733F7E-99C0-484F-8E20-164B08F59725}" dt="2024-09-16T12:25:41.777" v="8596" actId="1076"/>
          <ac:cxnSpMkLst>
            <pc:docMk/>
            <pc:sldMk cId="549332426" sldId="368"/>
            <ac:cxnSpMk id="64" creationId="{3660C4D2-5B16-3501-A67E-4C88BBF6347C}"/>
          </ac:cxnSpMkLst>
        </pc:cxnChg>
        <pc:cxnChg chg="mod">
          <ac:chgData name="Fraser Soet (22709315)" userId="c7249390-7da0-498f-9f82-fec118cc2b7b" providerId="ADAL" clId="{75733F7E-99C0-484F-8E20-164B08F59725}" dt="2024-09-16T12:25:27.998" v="8592" actId="14100"/>
          <ac:cxnSpMkLst>
            <pc:docMk/>
            <pc:sldMk cId="549332426" sldId="368"/>
            <ac:cxnSpMk id="69" creationId="{9C6132ED-569C-3FD7-FD12-57537EC99FB8}"/>
          </ac:cxnSpMkLst>
        </pc:cxnChg>
        <pc:cxnChg chg="mod">
          <ac:chgData name="Fraser Soet (22709315)" userId="c7249390-7da0-498f-9f82-fec118cc2b7b" providerId="ADAL" clId="{75733F7E-99C0-484F-8E20-164B08F59725}" dt="2024-09-16T12:25:35.871" v="8594" actId="14100"/>
          <ac:cxnSpMkLst>
            <pc:docMk/>
            <pc:sldMk cId="549332426" sldId="368"/>
            <ac:cxnSpMk id="72" creationId="{E9B65A44-1746-5D0F-36A9-4530E9864E00}"/>
          </ac:cxnSpMkLst>
        </pc:cxnChg>
        <pc:cxnChg chg="mod">
          <ac:chgData name="Fraser Soet (22709315)" userId="c7249390-7da0-498f-9f82-fec118cc2b7b" providerId="ADAL" clId="{75733F7E-99C0-484F-8E20-164B08F59725}" dt="2024-09-16T12:25:38.789" v="8595" actId="14100"/>
          <ac:cxnSpMkLst>
            <pc:docMk/>
            <pc:sldMk cId="549332426" sldId="368"/>
            <ac:cxnSpMk id="75" creationId="{0CB79403-2C7B-C6A6-C364-947CCDB33DF4}"/>
          </ac:cxnSpMkLst>
        </pc:cxnChg>
      </pc:sldChg>
      <pc:sldChg chg="addSp modSp add del mod ord modTransition setBg">
        <pc:chgData name="Fraser Soet (22709315)" userId="c7249390-7da0-498f-9f82-fec118cc2b7b" providerId="ADAL" clId="{75733F7E-99C0-484F-8E20-164B08F59725}" dt="2024-09-16T17:24:40.930" v="17355"/>
        <pc:sldMkLst>
          <pc:docMk/>
          <pc:sldMk cId="65600402" sldId="369"/>
        </pc:sldMkLst>
        <pc:spChg chg="mod">
          <ac:chgData name="Fraser Soet (22709315)" userId="c7249390-7da0-498f-9f82-fec118cc2b7b" providerId="ADAL" clId="{75733F7E-99C0-484F-8E20-164B08F59725}" dt="2024-09-16T17:15:34.397" v="16987" actId="20577"/>
          <ac:spMkLst>
            <pc:docMk/>
            <pc:sldMk cId="65600402" sldId="369"/>
            <ac:spMk id="2" creationId="{D64C30AF-C25E-18EA-BB1C-C29A95CED00B}"/>
          </ac:spMkLst>
        </pc:spChg>
        <pc:spChg chg="mod">
          <ac:chgData name="Fraser Soet (22709315)" userId="c7249390-7da0-498f-9f82-fec118cc2b7b" providerId="ADAL" clId="{75733F7E-99C0-484F-8E20-164B08F59725}" dt="2024-09-16T15:23:43.546" v="12096" actId="20577"/>
          <ac:spMkLst>
            <pc:docMk/>
            <pc:sldMk cId="65600402" sldId="369"/>
            <ac:spMk id="3" creationId="{FE6E798C-A35D-7EF2-98CC-0ED1346215CD}"/>
          </ac:spMkLst>
        </pc:spChg>
        <pc:spChg chg="add mod">
          <ac:chgData name="Fraser Soet (22709315)" userId="c7249390-7da0-498f-9f82-fec118cc2b7b" providerId="ADAL" clId="{75733F7E-99C0-484F-8E20-164B08F59725}" dt="2024-09-16T17:24:40.930" v="17355"/>
          <ac:spMkLst>
            <pc:docMk/>
            <pc:sldMk cId="65600402" sldId="369"/>
            <ac:spMk id="5" creationId="{BFB68888-4B09-7F41-9B44-1E6F6E718D4D}"/>
          </ac:spMkLst>
        </pc:spChg>
      </pc:sldChg>
      <pc:sldChg chg="add del ord setBg">
        <pc:chgData name="Fraser Soet (22709315)" userId="c7249390-7da0-498f-9f82-fec118cc2b7b" providerId="ADAL" clId="{75733F7E-99C0-484F-8E20-164B08F59725}" dt="2024-09-16T15:24:39.730" v="12104"/>
        <pc:sldMkLst>
          <pc:docMk/>
          <pc:sldMk cId="1274613173" sldId="369"/>
        </pc:sldMkLst>
      </pc:sldChg>
      <pc:sldChg chg="addSp delSp modSp add mod modTransition setBg">
        <pc:chgData name="Fraser Soet (22709315)" userId="c7249390-7da0-498f-9f82-fec118cc2b7b" providerId="ADAL" clId="{75733F7E-99C0-484F-8E20-164B08F59725}" dt="2024-09-16T17:14:07.868" v="16796" actId="1038"/>
        <pc:sldMkLst>
          <pc:docMk/>
          <pc:sldMk cId="1891877549" sldId="370"/>
        </pc:sldMkLst>
        <pc:spChg chg="mod">
          <ac:chgData name="Fraser Soet (22709315)" userId="c7249390-7da0-498f-9f82-fec118cc2b7b" providerId="ADAL" clId="{75733F7E-99C0-484F-8E20-164B08F59725}" dt="2024-09-16T13:40:00.998" v="9221" actId="1036"/>
          <ac:spMkLst>
            <pc:docMk/>
            <pc:sldMk cId="1891877549" sldId="370"/>
            <ac:spMk id="2" creationId="{0AEA6B14-5E52-E3B6-85F2-0BDCF1AE7FF0}"/>
          </ac:spMkLst>
        </pc:spChg>
        <pc:spChg chg="add del mod ord">
          <ac:chgData name="Fraser Soet (22709315)" userId="c7249390-7da0-498f-9f82-fec118cc2b7b" providerId="ADAL" clId="{75733F7E-99C0-484F-8E20-164B08F59725}" dt="2024-09-16T13:32:45.074" v="9152" actId="21"/>
          <ac:spMkLst>
            <pc:docMk/>
            <pc:sldMk cId="1891877549" sldId="370"/>
            <ac:spMk id="5" creationId="{DC051B7F-9DC1-80AB-96F3-4A0BA6F52212}"/>
          </ac:spMkLst>
        </pc:spChg>
        <pc:spChg chg="mod">
          <ac:chgData name="Fraser Soet (22709315)" userId="c7249390-7da0-498f-9f82-fec118cc2b7b" providerId="ADAL" clId="{75733F7E-99C0-484F-8E20-164B08F59725}" dt="2024-09-16T17:14:07.868" v="16796" actId="1038"/>
          <ac:spMkLst>
            <pc:docMk/>
            <pc:sldMk cId="1891877549" sldId="370"/>
            <ac:spMk id="6" creationId="{48EEFD6A-484B-DB76-223F-98E3B7624FD7}"/>
          </ac:spMkLst>
        </pc:spChg>
        <pc:spChg chg="add mod">
          <ac:chgData name="Fraser Soet (22709315)" userId="c7249390-7da0-498f-9f82-fec118cc2b7b" providerId="ADAL" clId="{75733F7E-99C0-484F-8E20-164B08F59725}" dt="2024-09-16T13:32:38.301" v="9150"/>
          <ac:spMkLst>
            <pc:docMk/>
            <pc:sldMk cId="1891877549" sldId="370"/>
            <ac:spMk id="7" creationId="{88695C43-624E-D852-82F1-123EE3C10614}"/>
          </ac:spMkLst>
        </pc:spChg>
        <pc:spChg chg="mod">
          <ac:chgData name="Fraser Soet (22709315)" userId="c7249390-7da0-498f-9f82-fec118cc2b7b" providerId="ADAL" clId="{75733F7E-99C0-484F-8E20-164B08F59725}" dt="2024-09-16T17:09:04.844" v="16631" actId="20577"/>
          <ac:spMkLst>
            <pc:docMk/>
            <pc:sldMk cId="1891877549" sldId="370"/>
            <ac:spMk id="9" creationId="{8AD97299-3074-2A82-7B81-60B6F557FA7A}"/>
          </ac:spMkLst>
        </pc:spChg>
        <pc:spChg chg="add mod">
          <ac:chgData name="Fraser Soet (22709315)" userId="c7249390-7da0-498f-9f82-fec118cc2b7b" providerId="ADAL" clId="{75733F7E-99C0-484F-8E20-164B08F59725}" dt="2024-09-16T17:09:06.129" v="16632"/>
          <ac:spMkLst>
            <pc:docMk/>
            <pc:sldMk cId="1891877549" sldId="370"/>
            <ac:spMk id="10" creationId="{B3181BC5-B957-CD5F-5565-B8641E4B94C5}"/>
          </ac:spMkLst>
        </pc:spChg>
        <pc:spChg chg="add mod">
          <ac:chgData name="Fraser Soet (22709315)" userId="c7249390-7da0-498f-9f82-fec118cc2b7b" providerId="ADAL" clId="{75733F7E-99C0-484F-8E20-164B08F59725}" dt="2024-09-16T17:09:31.669" v="16651"/>
          <ac:spMkLst>
            <pc:docMk/>
            <pc:sldMk cId="1891877549" sldId="370"/>
            <ac:spMk id="11" creationId="{E8AF68D8-A6C5-311E-A7CE-8A85A6FAB5ED}"/>
          </ac:spMkLst>
        </pc:spChg>
        <pc:spChg chg="add mod">
          <ac:chgData name="Fraser Soet (22709315)" userId="c7249390-7da0-498f-9f82-fec118cc2b7b" providerId="ADAL" clId="{75733F7E-99C0-484F-8E20-164B08F59725}" dt="2024-09-16T17:09:57.966" v="16691" actId="1035"/>
          <ac:spMkLst>
            <pc:docMk/>
            <pc:sldMk cId="1891877549" sldId="370"/>
            <ac:spMk id="12" creationId="{84F016CC-8113-428D-0594-1A768342D150}"/>
          </ac:spMkLst>
        </pc:spChg>
        <pc:spChg chg="add mod">
          <ac:chgData name="Fraser Soet (22709315)" userId="c7249390-7da0-498f-9f82-fec118cc2b7b" providerId="ADAL" clId="{75733F7E-99C0-484F-8E20-164B08F59725}" dt="2024-09-16T17:10:23.267" v="16714"/>
          <ac:spMkLst>
            <pc:docMk/>
            <pc:sldMk cId="1891877549" sldId="370"/>
            <ac:spMk id="13" creationId="{BC6592CC-9C25-DBB3-7ADE-2096C22F2B39}"/>
          </ac:spMkLst>
        </pc:spChg>
        <pc:spChg chg="mod">
          <ac:chgData name="Fraser Soet (22709315)" userId="c7249390-7da0-498f-9f82-fec118cc2b7b" providerId="ADAL" clId="{75733F7E-99C0-484F-8E20-164B08F59725}" dt="2024-09-16T13:40:18.998" v="9224" actId="208"/>
          <ac:spMkLst>
            <pc:docMk/>
            <pc:sldMk cId="1891877549" sldId="370"/>
            <ac:spMk id="48" creationId="{2CCEB31C-D15E-E66F-51B5-AF29DAD19D81}"/>
          </ac:spMkLst>
        </pc:spChg>
        <pc:spChg chg="mod">
          <ac:chgData name="Fraser Soet (22709315)" userId="c7249390-7da0-498f-9f82-fec118cc2b7b" providerId="ADAL" clId="{75733F7E-99C0-484F-8E20-164B08F59725}" dt="2024-09-16T13:40:24.601" v="9225" actId="208"/>
          <ac:spMkLst>
            <pc:docMk/>
            <pc:sldMk cId="1891877549" sldId="370"/>
            <ac:spMk id="51" creationId="{321DED27-FFC6-FF83-BDD0-6502E69912C7}"/>
          </ac:spMkLst>
        </pc:spChg>
        <pc:spChg chg="mod">
          <ac:chgData name="Fraser Soet (22709315)" userId="c7249390-7da0-498f-9f82-fec118cc2b7b" providerId="ADAL" clId="{75733F7E-99C0-484F-8E20-164B08F59725}" dt="2024-09-16T13:38:22.103" v="9216" actId="208"/>
          <ac:spMkLst>
            <pc:docMk/>
            <pc:sldMk cId="1891877549" sldId="370"/>
            <ac:spMk id="54" creationId="{DE524886-4671-C834-4D05-02B0F2FA7433}"/>
          </ac:spMkLst>
        </pc:spChg>
        <pc:spChg chg="mod">
          <ac:chgData name="Fraser Soet (22709315)" userId="c7249390-7da0-498f-9f82-fec118cc2b7b" providerId="ADAL" clId="{75733F7E-99C0-484F-8E20-164B08F59725}" dt="2024-09-16T13:40:33.045" v="9227" actId="208"/>
          <ac:spMkLst>
            <pc:docMk/>
            <pc:sldMk cId="1891877549" sldId="370"/>
            <ac:spMk id="57" creationId="{2085C8C1-73AA-8687-B1E0-585CAC4F70E3}"/>
          </ac:spMkLst>
        </pc:spChg>
        <pc:spChg chg="mod">
          <ac:chgData name="Fraser Soet (22709315)" userId="c7249390-7da0-498f-9f82-fec118cc2b7b" providerId="ADAL" clId="{75733F7E-99C0-484F-8E20-164B08F59725}" dt="2024-09-16T13:40:36.692" v="9228" actId="208"/>
          <ac:spMkLst>
            <pc:docMk/>
            <pc:sldMk cId="1891877549" sldId="370"/>
            <ac:spMk id="60" creationId="{4D06FA32-5AFE-6B63-CD91-A0BCF861D208}"/>
          </ac:spMkLst>
        </pc:spChg>
        <pc:spChg chg="mod">
          <ac:chgData name="Fraser Soet (22709315)" userId="c7249390-7da0-498f-9f82-fec118cc2b7b" providerId="ADAL" clId="{75733F7E-99C0-484F-8E20-164B08F59725}" dt="2024-09-16T13:40:44.736" v="9230" actId="208"/>
          <ac:spMkLst>
            <pc:docMk/>
            <pc:sldMk cId="1891877549" sldId="370"/>
            <ac:spMk id="68" creationId="{9CC393B8-1E46-A892-8D13-14FDA3ED2798}"/>
          </ac:spMkLst>
        </pc:spChg>
        <pc:picChg chg="mod">
          <ac:chgData name="Fraser Soet (22709315)" userId="c7249390-7da0-498f-9f82-fec118cc2b7b" providerId="ADAL" clId="{75733F7E-99C0-484F-8E20-164B08F59725}" dt="2024-09-16T13:38:06.205" v="9214" actId="1035"/>
          <ac:picMkLst>
            <pc:docMk/>
            <pc:sldMk cId="1891877549" sldId="370"/>
            <ac:picMk id="4" creationId="{74C3EE1F-EABA-D8CA-D0AF-FF405D8EECF4}"/>
          </ac:picMkLst>
        </pc:picChg>
        <pc:picChg chg="mod">
          <ac:chgData name="Fraser Soet (22709315)" userId="c7249390-7da0-498f-9f82-fec118cc2b7b" providerId="ADAL" clId="{75733F7E-99C0-484F-8E20-164B08F59725}" dt="2024-09-16T16:01:05.179" v="13756" actId="1036"/>
          <ac:picMkLst>
            <pc:docMk/>
            <pc:sldMk cId="1891877549" sldId="370"/>
            <ac:picMk id="80" creationId="{FB9B3D4D-D8E7-3D86-1087-50967A39F788}"/>
          </ac:picMkLst>
        </pc:picChg>
        <pc:cxnChg chg="mod">
          <ac:chgData name="Fraser Soet (22709315)" userId="c7249390-7da0-498f-9f82-fec118cc2b7b" providerId="ADAL" clId="{75733F7E-99C0-484F-8E20-164B08F59725}" dt="2024-09-16T13:40:16.780" v="9223" actId="208"/>
          <ac:cxnSpMkLst>
            <pc:docMk/>
            <pc:sldMk cId="1891877549" sldId="370"/>
            <ac:cxnSpMk id="49" creationId="{C02F0D65-709C-0CBE-3CBE-0741751909CA}"/>
          </ac:cxnSpMkLst>
        </pc:cxnChg>
        <pc:cxnChg chg="mod">
          <ac:chgData name="Fraser Soet (22709315)" userId="c7249390-7da0-498f-9f82-fec118cc2b7b" providerId="ADAL" clId="{75733F7E-99C0-484F-8E20-164B08F59725}" dt="2024-09-16T13:40:24.601" v="9225" actId="208"/>
          <ac:cxnSpMkLst>
            <pc:docMk/>
            <pc:sldMk cId="1891877549" sldId="370"/>
            <ac:cxnSpMk id="52" creationId="{534A0536-3656-C670-1C9F-83F1053C9387}"/>
          </ac:cxnSpMkLst>
        </pc:cxnChg>
        <pc:cxnChg chg="mod">
          <ac:chgData name="Fraser Soet (22709315)" userId="c7249390-7da0-498f-9f82-fec118cc2b7b" providerId="ADAL" clId="{75733F7E-99C0-484F-8E20-164B08F59725}" dt="2024-09-16T13:38:18.672" v="9215" actId="208"/>
          <ac:cxnSpMkLst>
            <pc:docMk/>
            <pc:sldMk cId="1891877549" sldId="370"/>
            <ac:cxnSpMk id="55" creationId="{0DCAD879-402A-4F52-43BB-F4FE6C3CFF76}"/>
          </ac:cxnSpMkLst>
        </pc:cxnChg>
        <pc:cxnChg chg="mod">
          <ac:chgData name="Fraser Soet (22709315)" userId="c7249390-7da0-498f-9f82-fec118cc2b7b" providerId="ADAL" clId="{75733F7E-99C0-484F-8E20-164B08F59725}" dt="2024-09-16T13:40:33.045" v="9227" actId="208"/>
          <ac:cxnSpMkLst>
            <pc:docMk/>
            <pc:sldMk cId="1891877549" sldId="370"/>
            <ac:cxnSpMk id="58" creationId="{8645E0DF-273B-B14A-C3F3-E4601EB63F21}"/>
          </ac:cxnSpMkLst>
        </pc:cxnChg>
        <pc:cxnChg chg="mod">
          <ac:chgData name="Fraser Soet (22709315)" userId="c7249390-7da0-498f-9f82-fec118cc2b7b" providerId="ADAL" clId="{75733F7E-99C0-484F-8E20-164B08F59725}" dt="2024-09-16T13:40:36.692" v="9228" actId="208"/>
          <ac:cxnSpMkLst>
            <pc:docMk/>
            <pc:sldMk cId="1891877549" sldId="370"/>
            <ac:cxnSpMk id="61" creationId="{1A9774BA-6EE1-656A-D9D3-332C9D6D89BC}"/>
          </ac:cxnSpMkLst>
        </pc:cxnChg>
        <pc:cxnChg chg="mod">
          <ac:chgData name="Fraser Soet (22709315)" userId="c7249390-7da0-498f-9f82-fec118cc2b7b" providerId="ADAL" clId="{75733F7E-99C0-484F-8E20-164B08F59725}" dt="2024-09-16T13:40:44.736" v="9230" actId="208"/>
          <ac:cxnSpMkLst>
            <pc:docMk/>
            <pc:sldMk cId="1891877549" sldId="370"/>
            <ac:cxnSpMk id="69" creationId="{9C6132ED-569C-3FD7-FD12-57537EC99FB8}"/>
          </ac:cxnSpMkLst>
        </pc:cxnChg>
        <pc:cxnChg chg="mod">
          <ac:chgData name="Fraser Soet (22709315)" userId="c7249390-7da0-498f-9f82-fec118cc2b7b" providerId="ADAL" clId="{75733F7E-99C0-484F-8E20-164B08F59725}" dt="2024-09-16T13:40:49.372" v="9231" actId="14100"/>
          <ac:cxnSpMkLst>
            <pc:docMk/>
            <pc:sldMk cId="1891877549" sldId="370"/>
            <ac:cxnSpMk id="72" creationId="{E9B65A44-1746-5D0F-36A9-4530E9864E00}"/>
          </ac:cxnSpMkLst>
        </pc:cxnChg>
      </pc:sldChg>
      <pc:sldChg chg="addSp delSp modSp new mod ord modTransition setBg modAnim">
        <pc:chgData name="Fraser Soet (22709315)" userId="c7249390-7da0-498f-9f82-fec118cc2b7b" providerId="ADAL" clId="{75733F7E-99C0-484F-8E20-164B08F59725}" dt="2024-09-16T17:23:21.620" v="17343" actId="20577"/>
        <pc:sldMkLst>
          <pc:docMk/>
          <pc:sldMk cId="2041785766" sldId="371"/>
        </pc:sldMkLst>
        <pc:spChg chg="del">
          <ac:chgData name="Fraser Soet (22709315)" userId="c7249390-7da0-498f-9f82-fec118cc2b7b" providerId="ADAL" clId="{75733F7E-99C0-484F-8E20-164B08F59725}" dt="2024-09-16T13:32:49.392" v="9155" actId="478"/>
          <ac:spMkLst>
            <pc:docMk/>
            <pc:sldMk cId="2041785766" sldId="371"/>
            <ac:spMk id="2" creationId="{432502AD-35B6-2786-E2FD-943A45FF48AB}"/>
          </ac:spMkLst>
        </pc:spChg>
        <pc:spChg chg="del">
          <ac:chgData name="Fraser Soet (22709315)" userId="c7249390-7da0-498f-9f82-fec118cc2b7b" providerId="ADAL" clId="{75733F7E-99C0-484F-8E20-164B08F59725}" dt="2024-09-16T13:32:48.223" v="9154" actId="478"/>
          <ac:spMkLst>
            <pc:docMk/>
            <pc:sldMk cId="2041785766" sldId="371"/>
            <ac:spMk id="3" creationId="{D4B5B006-08D5-CBCD-C9AC-CD54E8A0301A}"/>
          </ac:spMkLst>
        </pc:spChg>
        <pc:spChg chg="add del mod">
          <ac:chgData name="Fraser Soet (22709315)" userId="c7249390-7da0-498f-9f82-fec118cc2b7b" providerId="ADAL" clId="{75733F7E-99C0-484F-8E20-164B08F59725}" dt="2024-09-16T13:33:24.571" v="9167" actId="478"/>
          <ac:spMkLst>
            <pc:docMk/>
            <pc:sldMk cId="2041785766" sldId="371"/>
            <ac:spMk id="4" creationId="{85246CF9-6EBF-4F7A-D162-05A6335A7896}"/>
          </ac:spMkLst>
        </pc:spChg>
        <pc:spChg chg="add del mod">
          <ac:chgData name="Fraser Soet (22709315)" userId="c7249390-7da0-498f-9f82-fec118cc2b7b" providerId="ADAL" clId="{75733F7E-99C0-484F-8E20-164B08F59725}" dt="2024-09-16T13:33:26.811" v="9168" actId="478"/>
          <ac:spMkLst>
            <pc:docMk/>
            <pc:sldMk cId="2041785766" sldId="371"/>
            <ac:spMk id="5" creationId="{DC051B7F-9DC1-80AB-96F3-4A0BA6F52212}"/>
          </ac:spMkLst>
        </pc:spChg>
        <pc:spChg chg="add del mod">
          <ac:chgData name="Fraser Soet (22709315)" userId="c7249390-7da0-498f-9f82-fec118cc2b7b" providerId="ADAL" clId="{75733F7E-99C0-484F-8E20-164B08F59725}" dt="2024-09-16T13:47:56.093" v="9595" actId="478"/>
          <ac:spMkLst>
            <pc:docMk/>
            <pc:sldMk cId="2041785766" sldId="371"/>
            <ac:spMk id="6" creationId="{E5A01313-5A45-C2DE-4CB0-1649AFB31F72}"/>
          </ac:spMkLst>
        </pc:spChg>
        <pc:spChg chg="add del mod">
          <ac:chgData name="Fraser Soet (22709315)" userId="c7249390-7da0-498f-9f82-fec118cc2b7b" providerId="ADAL" clId="{75733F7E-99C0-484F-8E20-164B08F59725}" dt="2024-09-16T13:47:56.093" v="9595" actId="478"/>
          <ac:spMkLst>
            <pc:docMk/>
            <pc:sldMk cId="2041785766" sldId="371"/>
            <ac:spMk id="7" creationId="{272771A4-963B-D881-2003-F9E5A4543794}"/>
          </ac:spMkLst>
        </pc:spChg>
        <pc:spChg chg="add del mod">
          <ac:chgData name="Fraser Soet (22709315)" userId="c7249390-7da0-498f-9f82-fec118cc2b7b" providerId="ADAL" clId="{75733F7E-99C0-484F-8E20-164B08F59725}" dt="2024-09-16T13:47:56.093" v="9595" actId="478"/>
          <ac:spMkLst>
            <pc:docMk/>
            <pc:sldMk cId="2041785766" sldId="371"/>
            <ac:spMk id="8" creationId="{C200FE78-8D99-EBFF-3E46-0A2363884CA2}"/>
          </ac:spMkLst>
        </pc:spChg>
        <pc:spChg chg="add mod">
          <ac:chgData name="Fraser Soet (22709315)" userId="c7249390-7da0-498f-9f82-fec118cc2b7b" providerId="ADAL" clId="{75733F7E-99C0-484F-8E20-164B08F59725}" dt="2024-09-16T17:22:56.475" v="17273" actId="2711"/>
          <ac:spMkLst>
            <pc:docMk/>
            <pc:sldMk cId="2041785766" sldId="371"/>
            <ac:spMk id="10" creationId="{7EC879BE-F70B-D90F-91F6-562EA1ACA846}"/>
          </ac:spMkLst>
        </pc:spChg>
        <pc:spChg chg="add mod">
          <ac:chgData name="Fraser Soet (22709315)" userId="c7249390-7da0-498f-9f82-fec118cc2b7b" providerId="ADAL" clId="{75733F7E-99C0-484F-8E20-164B08F59725}" dt="2024-09-16T17:22:56.475" v="17273" actId="2711"/>
          <ac:spMkLst>
            <pc:docMk/>
            <pc:sldMk cId="2041785766" sldId="371"/>
            <ac:spMk id="11" creationId="{D1AE382F-EFBA-C4A7-F48D-3206123486A1}"/>
          </ac:spMkLst>
        </pc:spChg>
        <pc:spChg chg="add mod">
          <ac:chgData name="Fraser Soet (22709315)" userId="c7249390-7da0-498f-9f82-fec118cc2b7b" providerId="ADAL" clId="{75733F7E-99C0-484F-8E20-164B08F59725}" dt="2024-09-16T17:23:21.620" v="17343" actId="20577"/>
          <ac:spMkLst>
            <pc:docMk/>
            <pc:sldMk cId="2041785766" sldId="371"/>
            <ac:spMk id="12" creationId="{647DA63D-22B9-FD08-4E3C-4D649079CBDB}"/>
          </ac:spMkLst>
        </pc:spChg>
      </pc:sldChg>
      <pc:sldChg chg="addSp delSp modSp new del mod">
        <pc:chgData name="Fraser Soet (22709315)" userId="c7249390-7da0-498f-9f82-fec118cc2b7b" providerId="ADAL" clId="{75733F7E-99C0-484F-8E20-164B08F59725}" dt="2024-09-16T15:37:22.790" v="12901" actId="47"/>
        <pc:sldMkLst>
          <pc:docMk/>
          <pc:sldMk cId="886493178" sldId="372"/>
        </pc:sldMkLst>
        <pc:picChg chg="add del mod">
          <ac:chgData name="Fraser Soet (22709315)" userId="c7249390-7da0-498f-9f82-fec118cc2b7b" providerId="ADAL" clId="{75733F7E-99C0-484F-8E20-164B08F59725}" dt="2024-09-16T15:37:21.548" v="12900" actId="21"/>
          <ac:picMkLst>
            <pc:docMk/>
            <pc:sldMk cId="886493178" sldId="372"/>
            <ac:picMk id="5" creationId="{B6AEF319-A56A-38A3-E790-37C462010264}"/>
          </ac:picMkLst>
        </pc:picChg>
      </pc:sldChg>
      <pc:sldChg chg="add del setBg">
        <pc:chgData name="Fraser Soet (22709315)" userId="c7249390-7da0-498f-9f82-fec118cc2b7b" providerId="ADAL" clId="{75733F7E-99C0-484F-8E20-164B08F59725}" dt="2024-09-16T14:03:41.830" v="10092"/>
        <pc:sldMkLst>
          <pc:docMk/>
          <pc:sldMk cId="890497675" sldId="372"/>
        </pc:sldMkLst>
      </pc:sldChg>
      <pc:sldChg chg="addSp modSp new mod modTransition setBg modAnim">
        <pc:chgData name="Fraser Soet (22709315)" userId="c7249390-7da0-498f-9f82-fec118cc2b7b" providerId="ADAL" clId="{75733F7E-99C0-484F-8E20-164B08F59725}" dt="2024-09-16T17:19:42.499" v="17238" actId="2711"/>
        <pc:sldMkLst>
          <pc:docMk/>
          <pc:sldMk cId="2074756237" sldId="372"/>
        </pc:sldMkLst>
        <pc:spChg chg="mod">
          <ac:chgData name="Fraser Soet (22709315)" userId="c7249390-7da0-498f-9f82-fec118cc2b7b" providerId="ADAL" clId="{75733F7E-99C0-484F-8E20-164B08F59725}" dt="2024-09-16T17:19:42.499" v="17238" actId="2711"/>
          <ac:spMkLst>
            <pc:docMk/>
            <pc:sldMk cId="2074756237" sldId="372"/>
            <ac:spMk id="2" creationId="{5B40A35A-04E7-9168-542E-FEB5C91AB162}"/>
          </ac:spMkLst>
        </pc:spChg>
        <pc:spChg chg="mod">
          <ac:chgData name="Fraser Soet (22709315)" userId="c7249390-7da0-498f-9f82-fec118cc2b7b" providerId="ADAL" clId="{75733F7E-99C0-484F-8E20-164B08F59725}" dt="2024-09-16T17:19:42.499" v="17238" actId="2711"/>
          <ac:spMkLst>
            <pc:docMk/>
            <pc:sldMk cId="2074756237" sldId="372"/>
            <ac:spMk id="3" creationId="{BB3ED6B3-200A-4A41-4487-6716751D577A}"/>
          </ac:spMkLst>
        </pc:spChg>
        <pc:spChg chg="add mod">
          <ac:chgData name="Fraser Soet (22709315)" userId="c7249390-7da0-498f-9f82-fec118cc2b7b" providerId="ADAL" clId="{75733F7E-99C0-484F-8E20-164B08F59725}" dt="2024-09-16T17:19:42.499" v="17238" actId="2711"/>
          <ac:spMkLst>
            <pc:docMk/>
            <pc:sldMk cId="2074756237" sldId="372"/>
            <ac:spMk id="6" creationId="{902CD0CB-F33A-F18F-524B-F1D133C0561D}"/>
          </ac:spMkLst>
        </pc:spChg>
        <pc:spChg chg="add mod">
          <ac:chgData name="Fraser Soet (22709315)" userId="c7249390-7da0-498f-9f82-fec118cc2b7b" providerId="ADAL" clId="{75733F7E-99C0-484F-8E20-164B08F59725}" dt="2024-09-16T17:19:42.499" v="17238" actId="2711"/>
          <ac:spMkLst>
            <pc:docMk/>
            <pc:sldMk cId="2074756237" sldId="372"/>
            <ac:spMk id="7" creationId="{C270FD9C-61DA-EA6B-6CB1-C8CB8B481185}"/>
          </ac:spMkLst>
        </pc:spChg>
        <pc:spChg chg="add mod">
          <ac:chgData name="Fraser Soet (22709315)" userId="c7249390-7da0-498f-9f82-fec118cc2b7b" providerId="ADAL" clId="{75733F7E-99C0-484F-8E20-164B08F59725}" dt="2024-09-16T17:09:21.856" v="16639"/>
          <ac:spMkLst>
            <pc:docMk/>
            <pc:sldMk cId="2074756237" sldId="372"/>
            <ac:spMk id="9" creationId="{558E0472-4B6E-6799-E181-D516D992FA27}"/>
          </ac:spMkLst>
        </pc:spChg>
        <pc:spChg chg="add mod">
          <ac:chgData name="Fraser Soet (22709315)" userId="c7249390-7da0-498f-9f82-fec118cc2b7b" providerId="ADAL" clId="{75733F7E-99C0-484F-8E20-164B08F59725}" dt="2024-09-16T17:19:42.499" v="17238" actId="2711"/>
          <ac:spMkLst>
            <pc:docMk/>
            <pc:sldMk cId="2074756237" sldId="372"/>
            <ac:spMk id="10" creationId="{1DD09315-CF37-9C4C-BDE7-3C4E4DD63D06}"/>
          </ac:spMkLst>
        </pc:spChg>
        <pc:picChg chg="add mod">
          <ac:chgData name="Fraser Soet (22709315)" userId="c7249390-7da0-498f-9f82-fec118cc2b7b" providerId="ADAL" clId="{75733F7E-99C0-484F-8E20-164B08F59725}" dt="2024-09-16T15:56:32.223" v="13253" actId="1076"/>
          <ac:picMkLst>
            <pc:docMk/>
            <pc:sldMk cId="2074756237" sldId="372"/>
            <ac:picMk id="5" creationId="{4199CCBD-71A8-149B-4589-3894E494B154}"/>
          </ac:picMkLst>
        </pc:picChg>
      </pc:sldChg>
      <pc:sldChg chg="modSp new del mod setBg">
        <pc:chgData name="Fraser Soet (22709315)" userId="c7249390-7da0-498f-9f82-fec118cc2b7b" providerId="ADAL" clId="{75733F7E-99C0-484F-8E20-164B08F59725}" dt="2024-09-16T13:47:32.322" v="9589" actId="47"/>
        <pc:sldMkLst>
          <pc:docMk/>
          <pc:sldMk cId="2333324398" sldId="372"/>
        </pc:sldMkLst>
        <pc:spChg chg="mod">
          <ac:chgData name="Fraser Soet (22709315)" userId="c7249390-7da0-498f-9f82-fec118cc2b7b" providerId="ADAL" clId="{75733F7E-99C0-484F-8E20-164B08F59725}" dt="2024-09-16T13:36:52.364" v="9198" actId="1076"/>
          <ac:spMkLst>
            <pc:docMk/>
            <pc:sldMk cId="2333324398" sldId="372"/>
            <ac:spMk id="3" creationId="{E7A81E85-AF86-1678-0A7B-0259901B4F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18643-51E4-4F33-AA8C-D5EE29A909FE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559AB-39AE-4C56-B411-962A1446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37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07950"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Hello, I'm </a:t>
            </a:r>
            <a:r>
              <a:rPr lang="en-AU" sz="18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Dhrumil. 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you, everyone, for coming today. I'm presenting my thesis, </a:t>
            </a:r>
            <a:r>
              <a:rPr lang="en-AU" sz="18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“title" 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project.</a:t>
            </a:r>
          </a:p>
          <a:p>
            <a:pPr marR="107950"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bit about myself: I have an electrical engineering background. This project is an opportunity to extend my skills and learn more about the field.</a:t>
            </a:r>
          </a:p>
          <a:p>
            <a:pPr marR="107950"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I'd like to thank </a:t>
            </a:r>
            <a:r>
              <a:rPr lang="en-AU" sz="1800" kern="100" dirty="0" err="1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Prof.</a:t>
            </a:r>
            <a:r>
              <a:rPr lang="en-AU" sz="18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Hesam</a:t>
            </a:r>
            <a:r>
              <a:rPr lang="en-AU" sz="18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 ongoing support throughout the project and continuing as I complete the 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629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90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boards </a:t>
            </a:r>
            <a:r>
              <a:rPr lang="en-US" dirty="0"/>
              <a:t>to increase my sample size.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941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Smarter rewards better savings</a:t>
            </a:r>
            <a:br>
              <a:rPr lang="en-US" dirty="0" smtClean="0"/>
            </a:br>
            <a:r>
              <a:rPr lang="en-US" dirty="0" smtClean="0"/>
              <a:t>make a suitable and accurate slots to get max </a:t>
            </a:r>
            <a:r>
              <a:rPr lang="en-US" dirty="0" smtClean="0"/>
              <a:t>savings</a:t>
            </a:r>
          </a:p>
          <a:p>
            <a:r>
              <a:rPr lang="en-US" dirty="0" smtClean="0"/>
              <a:t>Cost table</a:t>
            </a:r>
            <a:r>
              <a:rPr lang="en-US" baseline="0" dirty="0" smtClean="0"/>
              <a:t> output and kWh</a:t>
            </a:r>
          </a:p>
          <a:p>
            <a:r>
              <a:rPr lang="en-US" baseline="0" dirty="0" err="1" smtClean="0"/>
              <a:t>Reduceble</a:t>
            </a:r>
            <a:r>
              <a:rPr lang="en-US" baseline="0" dirty="0" smtClean="0"/>
              <a:t> load consumption , lighting reduce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80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11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58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062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I'm happy to take any questions you may have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98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07950"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project area focuses on building</a:t>
            </a:r>
            <a:r>
              <a:rPr lang="en-AU" sz="1800" kern="100" baseline="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efficiency. Basically, how ML method overcome traditional method gaps to schedule/manage appliance energy by time. Also, it reflects reward function and renew. Source. Reward function used for cost reduction and renew used to reduce carbon </a:t>
            </a:r>
            <a:r>
              <a:rPr lang="en-AU" sz="1800" kern="100" baseline="0" dirty="0" err="1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footfrints</a:t>
            </a:r>
            <a:r>
              <a:rPr lang="en-AU" sz="1800" kern="100" baseline="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Explain why reinforcement???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47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025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61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74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14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07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96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559AB-39AE-4C56-B411-962A1446DA7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28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D17-F7E6-25E4-2DF4-F938A2E95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2C163-9239-D23E-BFF1-6788C9685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0BFB-3D69-202C-C137-64B8FB88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BF55-2A2E-4D6F-88D7-5892DA7A59C0}" type="datetime1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1329-3F41-C87D-932A-ECCADDA1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210B-8ED9-69F7-5E13-8A677275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86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A968-C695-B0E5-55D0-EF2D6FA0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821D-29AC-1081-50E7-2DF2E3946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10AFE-E371-7977-5929-67ABA970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F34-EB57-4ADF-9A81-401D7F8104B9}" type="datetime1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CF64-1EC1-4E1A-A06A-7EDA0968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C1FE-CA95-DC23-524A-55A1E7DC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25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FA14D-0BE0-D069-B291-657BE01A9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A9059-5A03-EF54-4D1C-0485F589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F4A2-E8C5-29DF-31C1-505F777B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11B-01DE-45A7-92CF-495A8EE7162C}" type="datetime1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AF00-7071-0D74-5BEA-3800BD9C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DFC0-9709-0F44-692C-B3923D92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704C-DFC3-1229-444F-44A2BC50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E2A6-89E8-21F5-9C0E-8DF870C0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1DBE-2AA3-0D27-32E3-1536E0B1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5DD8-07C6-4487-990E-5A3D03C45ACF}" type="datetime1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87C0-366A-860A-D702-7DE21222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203F-0085-F178-BD71-1E837AC8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5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3D5E-E888-1AE0-56C0-A0969DBD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86CF6-718A-CAB5-9128-769F6188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B8C4-87E7-A5AC-3431-D2F073F1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D8D5-EE08-4520-966C-78DE8EAD96DF}" type="datetime1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2657-B911-7858-38D2-9056ADFD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03490-A661-FD11-436C-EB4B9BF2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71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A115-4A1F-CD70-472D-2281614A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43E0-CFB3-215C-445D-D9D90E845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7C23-7542-7C81-75A1-6FC25E3E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264BB-D793-02E9-87A6-831929F7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9620-8EEB-48BE-99DB-E9A7095461F8}" type="datetime1">
              <a:rPr lang="en-AU" smtClean="0"/>
              <a:t>18/05/2025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3653-2A55-A7BE-55C5-AE751B13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7435-6C7A-3937-E29C-4D7F8FAE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9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B2F8-1542-ACAD-28B2-ED4338E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F25AD-300A-B69D-F1DB-32BFC2AB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6DB3C-BB32-5E4F-E887-FA25B33E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7931D-DA68-11A9-A86B-D90625C4C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5D4C1-EC22-5604-A9DE-A4E1DED93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5BF53-4C51-7EA9-8C5A-260E947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C00-7623-4857-AE03-71D9F2B7BCA2}" type="datetime1">
              <a:rPr lang="en-AU" smtClean="0"/>
              <a:t>18/05/2025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D452B-7776-BCB1-1F23-BFD26DF7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4B89F-34AE-D6F0-8AAD-A3E86549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9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8180-2271-4F92-6AD2-3DA4432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25A16-2F24-EE56-6CFF-216D598A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6F28-06D3-4919-B158-65286941702B}" type="datetime1">
              <a:rPr lang="en-AU" smtClean="0"/>
              <a:t>18/05/2025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F6B99-822D-4FB2-DC2D-7D7B3BCE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D3A28-68CE-C3E2-B755-29307B84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49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5EDB2-FFCB-A968-5657-56778271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1E87-3510-4391-B7B3-0E4C33740CA7}" type="datetime1">
              <a:rPr lang="en-AU" smtClean="0"/>
              <a:t>18/05/2025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719DD-040B-4677-B7D4-8943032C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AC0F1-0B75-CBCF-71F6-9355B71B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6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F2D4-0832-ED9E-2BE7-4B07DCAA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704C-D533-6BD1-8C4B-AABECE3E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3C0D-E45C-C213-04E7-F2D1FD97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0C406-5710-2F58-FEE5-02126BD5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8172-649D-4973-9D54-E6127A2ED3DA}" type="datetime1">
              <a:rPr lang="en-AU" smtClean="0"/>
              <a:t>18/05/2025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EE3C-CA36-6601-3F3B-52176D2D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8A2FA-3679-D6EE-ECDB-44A5ECEF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02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D15D-42C4-235B-4041-373C69AB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9CA3F-1F83-01D1-B834-410E1E4CC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8B1DA-E690-88A5-3D49-7DB0C8C3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47A7-B4A5-76EE-623E-528D974E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4401-131D-489B-A6C0-E5A04C965B28}" type="datetime1">
              <a:rPr lang="en-AU" smtClean="0"/>
              <a:t>18/05/2025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9994-4A3D-D3CC-CEE0-ABEF73B9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D8BBA-BB99-C111-489D-05959420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F56C1-412A-B9E7-434F-8B689F7F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01FA-564F-E6E2-F3C8-5C5F26C1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F37D-ECF7-CC2D-8992-B5470F2C4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46CB1-FA86-486B-B4D5-46FF9C557428}" type="datetime1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F37F6-8331-6BEE-A7F3-8968AE18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3593-2A9F-0B40-86C7-4B582F9C9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AF042-D22A-494C-91A9-948ABA26AA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28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CodeWithHarry" TargetMode="External"/><Relationship Id="rId4" Type="http://schemas.openxmlformats.org/officeDocument/2006/relationships/hyperlink" Target="https://pandas.pydata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3A5E-B290-4BBF-6F07-CD3C4901F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2218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Integrated Renewable Energy-Driven Building Automation System for Enhanced Energy Efficiency</a:t>
            </a:r>
            <a:endParaRPr lang="en-AU"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0C0D-E6A6-7753-5634-287C8ADCB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9535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AU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Presented by </a:t>
            </a:r>
            <a:r>
              <a:rPr lang="en-AU" dirty="0" smtClean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Dhrumil Bhanderi on </a:t>
            </a:r>
            <a:r>
              <a:rPr lang="en-A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28/04/2025</a:t>
            </a:r>
            <a:r>
              <a:rPr lang="en-AU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A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A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A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AU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A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dirty="0" smtClean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Mr. </a:t>
            </a:r>
            <a:r>
              <a:rPr lang="en-AU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</a:t>
            </a:r>
            <a:r>
              <a:rPr lang="en-AU" dirty="0" err="1" smtClean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esam</a:t>
            </a:r>
            <a:r>
              <a:rPr lang="en-AU" dirty="0" smtClean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AU" dirty="0" err="1" smtClean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Mohammadi</a:t>
            </a:r>
            <a:endParaRPr lang="en-A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A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F7DE05C-DEBB-419A-4FCA-5EDB1853B85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75"/>
          <a:stretch/>
        </p:blipFill>
        <p:spPr>
          <a:xfrm>
            <a:off x="479376" y="4581128"/>
            <a:ext cx="1584176" cy="1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7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19CD66C-4FC2-FA3C-A5DF-60E1EE49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416" y="38624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MDP and Q-learning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127448" y="1723187"/>
            <a:ext cx="2787316" cy="208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</a:rPr>
              <a:t>AGENT</a:t>
            </a:r>
            <a:br>
              <a:rPr lang="en-US" sz="1800" dirty="0" smtClean="0">
                <a:solidFill>
                  <a:schemeClr val="accent4"/>
                </a:solidFill>
              </a:rPr>
            </a:br>
            <a:endParaRPr lang="en-US" sz="18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Battery System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Appliance Scheduler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03258" y="1717602"/>
            <a:ext cx="2787316" cy="208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/>
                </a:solidFill>
              </a:rPr>
              <a:t>State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Battery SOC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Electricity Price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Loads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27448" y="4121480"/>
            <a:ext cx="2787316" cy="208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/>
                </a:solidFill>
              </a:rPr>
              <a:t>Actions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Charge/Discharge Battery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Change energy source</a:t>
            </a:r>
            <a:endParaRPr lang="en-IN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103258" y="4121480"/>
            <a:ext cx="2787316" cy="208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/>
                </a:solidFill>
              </a:rPr>
              <a:t>Rewards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Minimize electricity cost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5388" y="1917915"/>
            <a:ext cx="4608512" cy="37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57" y="1848345"/>
            <a:ext cx="4400126" cy="14262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287524" y="6407750"/>
            <a:ext cx="116169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b="1" i="1" u="sng" dirty="0"/>
              <a:t>https://</a:t>
            </a:r>
            <a:r>
              <a:rPr lang="en-IN" sz="1050" b="1" i="1" u="sng" dirty="0" smtClean="0"/>
              <a:t>www.google.com/url?sa=i&amp;url=https%3A%2F%2Fitsudit.medium.com%2Fthe-q-in-q-learning-a-comprehensive-guide-to-this-powerful-</a:t>
            </a:r>
            <a:endParaRPr lang="en-IN" sz="1050" b="1" i="1" u="sng" dirty="0"/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1113791" y="1730565"/>
            <a:ext cx="2787316" cy="208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</a:rPr>
              <a:t>AGENT</a:t>
            </a:r>
            <a:br>
              <a:rPr lang="en-US" sz="1800" dirty="0" smtClean="0">
                <a:solidFill>
                  <a:schemeClr val="accent4"/>
                </a:solidFill>
              </a:rPr>
            </a:br>
            <a:endParaRPr lang="en-US" sz="18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Battery System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Appliance Scheduler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89601" y="1724980"/>
            <a:ext cx="2787316" cy="208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/>
                </a:solidFill>
              </a:rPr>
              <a:t>State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Battery SOC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Electricity Price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Loads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13791" y="4128858"/>
            <a:ext cx="2787316" cy="208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/>
                </a:solidFill>
              </a:rPr>
              <a:t>Actions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Charge/Discharge Battery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Change energy 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5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19CD66C-4FC2-FA3C-A5DF-60E1EE49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2" descr="Output image"/>
          <p:cNvPicPr>
            <a:picLocks noGrp="1" noChangeAspect="1" noChangeArrowheads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8" y="908720"/>
            <a:ext cx="1168400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6FD2045-45C1-1601-DD80-FE349EAFB1C4}"/>
              </a:ext>
            </a:extLst>
          </p:cNvPr>
          <p:cNvSpPr txBox="1">
            <a:spLocks/>
          </p:cNvSpPr>
          <p:nvPr/>
        </p:nvSpPr>
        <p:spPr>
          <a:xfrm>
            <a:off x="1847528" y="5589240"/>
            <a:ext cx="8280920" cy="288032"/>
          </a:xfrm>
          <a:prstGeom prst="rect">
            <a:avLst/>
          </a:prstGeom>
          <a:solidFill>
            <a:schemeClr val="dk1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Figure </a:t>
            </a:r>
            <a:r>
              <a:rPr lang="en-US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3: Total Load Profile with Electricity Price, Solar output, Battery After ML implementation</a:t>
            </a:r>
            <a:endParaRPr lang="en-AU" sz="1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0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19CD66C-4FC2-FA3C-A5DF-60E1EE49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FD2045-45C1-1601-DD80-FE349EAFB1C4}"/>
              </a:ext>
            </a:extLst>
          </p:cNvPr>
          <p:cNvSpPr txBox="1">
            <a:spLocks/>
          </p:cNvSpPr>
          <p:nvPr/>
        </p:nvSpPr>
        <p:spPr>
          <a:xfrm>
            <a:off x="1847528" y="5589240"/>
            <a:ext cx="8280920" cy="288032"/>
          </a:xfrm>
          <a:prstGeom prst="rect">
            <a:avLst/>
          </a:prstGeom>
          <a:solidFill>
            <a:schemeClr val="dk1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Figure 4</a:t>
            </a:r>
            <a:r>
              <a:rPr lang="en-US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Total Load Profile with Electricity Price, Solar output, Battery After ML implementation</a:t>
            </a:r>
            <a:endParaRPr lang="en-AU" sz="1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170" name="Picture 2" descr="Output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88" y="1052736"/>
            <a:ext cx="7284990" cy="42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6B14-5E52-E3B6-85F2-0BDCF1AE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Closing Summary</a:t>
            </a:r>
            <a:endParaRPr lang="en-A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9F72-7158-DFAF-389A-CEE78D8B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the scope of the project, I have performed:</a:t>
            </a:r>
          </a:p>
          <a:p>
            <a:pPr>
              <a:lnSpc>
                <a:spcPct val="110000"/>
              </a:lnSpc>
            </a:pPr>
            <a:r>
              <a:rPr lang="en-AU" sz="2000" dirty="0">
                <a:latin typeface="Helvetica" panose="020B0604020202020204" pitchFamily="34" charset="0"/>
                <a:cs typeface="Helvetica" panose="020B0604020202020204" pitchFamily="34" charset="0"/>
              </a:rPr>
              <a:t>A review of literature and </a:t>
            </a:r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 programming</a:t>
            </a:r>
            <a:endParaRPr lang="en-A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Simulate solar data for further work</a:t>
            </a:r>
            <a:endParaRPr lang="en-A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AU" sz="2000" dirty="0">
                <a:latin typeface="Helvetica" panose="020B0604020202020204" pitchFamily="34" charset="0"/>
                <a:cs typeface="Helvetica" panose="020B0604020202020204" pitchFamily="34" charset="0"/>
              </a:rPr>
              <a:t>Developed an </a:t>
            </a:r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ML model to predict ON/OFF timing of appliances</a:t>
            </a:r>
            <a:endParaRPr lang="en-A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AU" sz="2000" dirty="0">
                <a:latin typeface="Helvetica" panose="020B0604020202020204" pitchFamily="34" charset="0"/>
                <a:cs typeface="Helvetica" panose="020B0604020202020204" pitchFamily="34" charset="0"/>
              </a:rPr>
              <a:t>Done preliminary testing of various </a:t>
            </a:r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loads</a:t>
            </a:r>
            <a:endParaRPr lang="en-A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Immediate future work will involve:</a:t>
            </a:r>
            <a:endParaRPr lang="en-A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Improve scheduling graph of Home appliance 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maximum amount of energy from Solar and Battery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Focus on how to improve reward function </a:t>
            </a:r>
            <a:endParaRPr lang="en-A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E6068FFE-2F30-8112-FF57-F65EB74E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6B14-5E52-E3B6-85F2-0BDCF1AE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Future Work</a:t>
            </a:r>
            <a:endParaRPr lang="en-A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9F72-7158-DFAF-389A-CEE78D8B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Real time data Logs</a:t>
            </a:r>
          </a:p>
          <a:p>
            <a:pPr marL="457200" lvl="1" indent="0">
              <a:buNone/>
            </a:pPr>
            <a:endParaRPr lang="en-A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A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Add buyback price to save energy and generate revenue</a:t>
            </a:r>
          </a:p>
          <a:p>
            <a:pPr marL="457200" lvl="1" indent="0">
              <a:buNone/>
            </a:pPr>
            <a:endParaRPr lang="en-A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A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Add comfort zone parameters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72CEC60-A8A4-64AA-7091-F6FCC49D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BEEB-5955-AA44-D27D-0B31E8BD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Reference List</a:t>
            </a:r>
            <a:endParaRPr lang="en-AU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4770-3902-13F4-BC24-7CECC489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</a:t>
            </a:r>
            <a:r>
              <a:rPr lang="en-US" sz="1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Xiong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Liu, Y. Chen, and Y. Zhang, "A deep reinforcement learning approach based energy management strategy for home energy system considering the time-of-use price and real-time control of energy storage system," [Energy Reports]</a:t>
            </a:r>
          </a:p>
          <a:p>
            <a:pPr marL="0" indent="0">
              <a:buNone/>
            </a:pP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https://pandas.pydata.org</a:t>
            </a:r>
            <a:r>
              <a:rPr lang="en-US" sz="1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1600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https://www.youtube.com/@</a:t>
            </a:r>
            <a:r>
              <a:rPr lang="en-US" sz="1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CodeWithHarry</a:t>
            </a:r>
            <a:endParaRPr lang="en-US" sz="1600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https://scikit-learn.org/stable</a:t>
            </a:r>
            <a:r>
              <a:rPr lang="en-US" sz="1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sz="1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Hands-On Machine Learning with </a:t>
            </a:r>
            <a:r>
              <a:rPr lang="en-US" sz="1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US" sz="1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Concepts, Tools, and Techniques to Build Intelligent Systems </a:t>
            </a:r>
            <a:r>
              <a:rPr lang="en-US" sz="1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Aurélien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Géron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(Author)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AU" sz="1200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C9B2709E-7FCF-320E-04EA-D148BC93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D95A-385F-4466-1C3E-52743477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179"/>
          </a:xfrm>
        </p:spPr>
        <p:txBody>
          <a:bodyPr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End of Presentation</a:t>
            </a:r>
            <a:endParaRPr lang="en-A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B476-4796-0D3D-EC94-7C4683A4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404664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Project Area</a:t>
            </a:r>
            <a:endParaRPr lang="en-A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0AAD-B872-B4F9-9C19-08725673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Develop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ML model to schedule appliance and battery storage for cost saving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Real time renewable energy data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Reward Function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EA2F7A-9A3D-0071-027E-9DD72054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4904-42E9-4333-CAB1-5D76B3DF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Research Questions</a:t>
            </a:r>
            <a:endParaRPr lang="en-A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563D-0C05-007E-F926-D847455E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257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How can models be developed to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schedule appliance timing according to energy availability, battery and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ToU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?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this be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solved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with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ML, 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e.g.,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learning?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we implement a software-based solution that improves the data?</a:t>
            </a:r>
            <a:endParaRPr lang="en-A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6D02D52-28FC-AD67-B11A-FF94982B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5779-17F3-B2A4-A358-BB0DBBCB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628800"/>
            <a:ext cx="10515600" cy="435133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 days Solar Irradiance data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Residential appliance ON/OFF timing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Shiftable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Non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Shiftable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Fixed Loads</a:t>
            </a:r>
            <a:endParaRPr lang="en-A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7303CE-784A-20A0-27C3-EA292F72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Requirements of Tests</a:t>
            </a:r>
            <a:endParaRPr lang="en-A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83FD9D2A-F358-F9F4-7AA2-6F2B0BC8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Location and Experiment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Gosford Meander, Ashby WA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6065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31°44'19"S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115°47'43"E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people in family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24 to 26 kWh energy usage according to data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Pavillion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15-cs3006tx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i5-1035G1 CPU @ 1.00GHz   1.19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Tesla PowerWall 2 @ 13.5 kWh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Appliance ON/OFF timing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71433"/>
              </p:ext>
            </p:extLst>
          </p:nvPr>
        </p:nvGraphicFramePr>
        <p:xfrm>
          <a:off x="1055440" y="1340768"/>
          <a:ext cx="9241884" cy="4986271"/>
        </p:xfrm>
        <a:graphic>
          <a:graphicData uri="http://schemas.openxmlformats.org/drawingml/2006/table">
            <a:tbl>
              <a:tblPr/>
              <a:tblGrid>
                <a:gridCol w="2310471">
                  <a:extLst>
                    <a:ext uri="{9D8B030D-6E8A-4147-A177-3AD203B41FA5}">
                      <a16:colId xmlns:a16="http://schemas.microsoft.com/office/drawing/2014/main" val="1518137709"/>
                    </a:ext>
                  </a:extLst>
                </a:gridCol>
                <a:gridCol w="2310471">
                  <a:extLst>
                    <a:ext uri="{9D8B030D-6E8A-4147-A177-3AD203B41FA5}">
                      <a16:colId xmlns:a16="http://schemas.microsoft.com/office/drawing/2014/main" val="3936467878"/>
                    </a:ext>
                  </a:extLst>
                </a:gridCol>
                <a:gridCol w="2310471">
                  <a:extLst>
                    <a:ext uri="{9D8B030D-6E8A-4147-A177-3AD203B41FA5}">
                      <a16:colId xmlns:a16="http://schemas.microsoft.com/office/drawing/2014/main" val="3921996494"/>
                    </a:ext>
                  </a:extLst>
                </a:gridCol>
                <a:gridCol w="2310471">
                  <a:extLst>
                    <a:ext uri="{9D8B030D-6E8A-4147-A177-3AD203B41FA5}">
                      <a16:colId xmlns:a16="http://schemas.microsoft.com/office/drawing/2014/main" val="679948662"/>
                    </a:ext>
                  </a:extLst>
                </a:gridCol>
              </a:tblGrid>
              <a:tr h="3019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Appliance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 Time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464559"/>
                  </a:ext>
                </a:extLst>
              </a:tr>
              <a:tr h="524971">
                <a:tc rowSpan="3"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Shiftable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Washing Machine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PM to 9 PM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cycles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90775"/>
                  </a:ext>
                </a:extLst>
              </a:tr>
              <a:tr h="301937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Dishwasher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PM to 10 PM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Everyday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33443"/>
                  </a:ext>
                </a:extLst>
              </a:tr>
              <a:tr h="301937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Sweeping Robot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AM to 9 AM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Everyday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24273"/>
                  </a:ext>
                </a:extLst>
              </a:tr>
              <a:tr h="301937">
                <a:tc rowSpan="8"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Shiftable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AM to 7 AM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lights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0848"/>
                  </a:ext>
                </a:extLst>
              </a:tr>
              <a:tr h="301937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PM to 10 PM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14–15 lights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61020"/>
                  </a:ext>
                </a:extLst>
              </a:tr>
              <a:tr h="301937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PM to 11 PM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lights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63130"/>
                  </a:ext>
                </a:extLst>
              </a:tr>
              <a:tr h="301937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PM to 10 PM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Everyday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32761"/>
                  </a:ext>
                </a:extLst>
              </a:tr>
              <a:tr h="301937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Microwave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 fixed time)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79260"/>
                  </a:ext>
                </a:extLst>
              </a:tr>
              <a:tr h="528878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Oven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15–20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each person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57702"/>
                  </a:ext>
                </a:extLst>
              </a:tr>
              <a:tr h="301937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Toaster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321517"/>
                  </a:ext>
                </a:extLst>
              </a:tr>
              <a:tr h="301937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Kettle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4426"/>
                  </a:ext>
                </a:extLst>
              </a:tr>
              <a:tr h="301937">
                <a:tc row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Conditioner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831605"/>
                  </a:ext>
                </a:extLst>
              </a:tr>
              <a:tr h="301937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Fridge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24/7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5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9F72-7158-DFAF-389A-CEE78D8B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A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6FD2045-45C1-1601-DD80-FE349EAFB1C4}"/>
              </a:ext>
            </a:extLst>
          </p:cNvPr>
          <p:cNvSpPr txBox="1">
            <a:spLocks/>
          </p:cNvSpPr>
          <p:nvPr/>
        </p:nvSpPr>
        <p:spPr>
          <a:xfrm>
            <a:off x="1968560" y="5623502"/>
            <a:ext cx="7488832" cy="216023"/>
          </a:xfrm>
          <a:prstGeom prst="rect">
            <a:avLst/>
          </a:prstGeom>
          <a:solidFill>
            <a:schemeClr val="dk1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Figure </a:t>
            </a:r>
            <a:r>
              <a:rPr lang="en-US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1: Total Load Profile with Electricity Price, Solar output, Battery</a:t>
            </a:r>
            <a:endParaRPr lang="en-AU" sz="1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87939CDF-EC01-9470-29F1-8A1993D6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122" name="Picture 2" descr="Output ima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08720"/>
            <a:ext cx="11121137" cy="425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888E4D74-56C5-4402-566A-66CBE669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/>
              <a:t>SLIDE </a:t>
            </a:r>
            <a:fld id="{DE7AF042-D22A-494C-91A9-948ABA26AA27}" type="slidenum">
              <a:rPr lang="en-AU" sz="2400" b="1" smtClean="0"/>
              <a:t>8</a:t>
            </a:fld>
            <a:endParaRPr lang="en-AU" sz="24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42487"/>
            <a:ext cx="9793088" cy="548413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96FD2045-45C1-1601-DD80-FE349EAFB1C4}"/>
              </a:ext>
            </a:extLst>
          </p:cNvPr>
          <p:cNvSpPr txBox="1">
            <a:spLocks/>
          </p:cNvSpPr>
          <p:nvPr/>
        </p:nvSpPr>
        <p:spPr>
          <a:xfrm>
            <a:off x="1968560" y="5623502"/>
            <a:ext cx="7488832" cy="216023"/>
          </a:xfrm>
          <a:prstGeom prst="rect">
            <a:avLst/>
          </a:prstGeom>
          <a:solidFill>
            <a:schemeClr val="dk1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Figure 2</a:t>
            </a:r>
            <a:r>
              <a:rPr lang="en-US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Solar PV output</a:t>
            </a:r>
            <a:endParaRPr lang="en-AU" sz="1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5735843"/>
            <a:ext cx="4301860" cy="7920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27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6B14-5E52-E3B6-85F2-0BDCF1AE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86192" cy="903635"/>
          </a:xfrm>
        </p:spPr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Limitation of Measured Results</a:t>
            </a:r>
            <a:endParaRPr lang="en-A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9F72-7158-DFAF-389A-CEE78D8B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00"/>
            <a:ext cx="10515600" cy="1603375"/>
          </a:xfrm>
        </p:spPr>
        <p:txBody>
          <a:bodyPr>
            <a:normAutofit/>
          </a:bodyPr>
          <a:lstStyle/>
          <a:p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Fixed Schedules</a:t>
            </a:r>
          </a:p>
          <a:p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 energy price awareness</a:t>
            </a:r>
          </a:p>
          <a:p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 battery storage </a:t>
            </a:r>
          </a:p>
          <a:p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 coordination between devices</a:t>
            </a:r>
            <a:endParaRPr lang="en-A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A5A3CEB-23B2-A3D4-7291-70AEB967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98590"/>
            <a:ext cx="2743200" cy="365125"/>
          </a:xfrm>
        </p:spPr>
        <p:txBody>
          <a:bodyPr/>
          <a:lstStyle/>
          <a:p>
            <a:r>
              <a:rPr lang="en-A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DE7AF042-D22A-494C-91A9-948ABA26AA27}" type="slidenum">
              <a:rPr lang="en-AU" sz="2400" b="1" smtClean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fld>
            <a:endParaRPr lang="en-AU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EA6B14-5E52-E3B6-85F2-0BDCF1AE7FF0}"/>
              </a:ext>
            </a:extLst>
          </p:cNvPr>
          <p:cNvSpPr txBox="1">
            <a:spLocks/>
          </p:cNvSpPr>
          <p:nvPr/>
        </p:nvSpPr>
        <p:spPr>
          <a:xfrm>
            <a:off x="838200" y="2902615"/>
            <a:ext cx="8786192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improve?</a:t>
            </a:r>
            <a:endParaRPr lang="en-A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859F72-7158-DFAF-389A-CEE78D8B06C5}"/>
              </a:ext>
            </a:extLst>
          </p:cNvPr>
          <p:cNvSpPr txBox="1">
            <a:spLocks/>
          </p:cNvSpPr>
          <p:nvPr/>
        </p:nvSpPr>
        <p:spPr>
          <a:xfrm>
            <a:off x="883920" y="391385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Adaptive scheduling</a:t>
            </a:r>
          </a:p>
          <a:p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Dynamic price response</a:t>
            </a:r>
          </a:p>
          <a:p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Flexibility to uncertainty</a:t>
            </a:r>
          </a:p>
          <a:p>
            <a:r>
              <a:rPr lang="en-A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Battery storage optimization</a:t>
            </a:r>
            <a:endParaRPr lang="en-A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785</Words>
  <Application>Microsoft Office PowerPoint</Application>
  <PresentationFormat>Widescreen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Helvetica</vt:lpstr>
      <vt:lpstr>Times New Roman</vt:lpstr>
      <vt:lpstr>Office Theme</vt:lpstr>
      <vt:lpstr>Integrated Renewable Energy-Driven Building Automation System for Enhanced Energy Efficiency</vt:lpstr>
      <vt:lpstr>Project Area</vt:lpstr>
      <vt:lpstr>Research Questions</vt:lpstr>
      <vt:lpstr>Requirements of Tests</vt:lpstr>
      <vt:lpstr>Location and Experiment</vt:lpstr>
      <vt:lpstr>Appliance ON/OFF timing</vt:lpstr>
      <vt:lpstr>PowerPoint Presentation</vt:lpstr>
      <vt:lpstr>PowerPoint Presentation</vt:lpstr>
      <vt:lpstr>Limitation of Measured Results</vt:lpstr>
      <vt:lpstr>MDP and Q-learning</vt:lpstr>
      <vt:lpstr>PowerPoint Presentation</vt:lpstr>
      <vt:lpstr>PowerPoint Presentation</vt:lpstr>
      <vt:lpstr>Closing Summary</vt:lpstr>
      <vt:lpstr>Future Work</vt:lpstr>
      <vt:lpstr>Reference List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cube sized energy harvesting for the internet of things (IoT)</dc:title>
  <dc:creator>Fraser Soet (22709315)</dc:creator>
  <cp:lastModifiedBy>Dhrumil Bhanderi</cp:lastModifiedBy>
  <cp:revision>45</cp:revision>
  <dcterms:created xsi:type="dcterms:W3CDTF">2024-09-10T12:52:17Z</dcterms:created>
  <dcterms:modified xsi:type="dcterms:W3CDTF">2025-05-19T13:16:22Z</dcterms:modified>
</cp:coreProperties>
</file>