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Slab Medium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39E53D-07C8-4E0F-AF2B-0E8B50F61A12}">
  <a:tblStyle styleId="{4C39E53D-07C8-4E0F-AF2B-0E8B50F61A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Medium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Slab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b908505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b908505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90850512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9085051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b90850512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b9085051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b90850512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b9085051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2043750" y="743800"/>
            <a:ext cx="5056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PARALLEL COMPUTING PROJECT</a:t>
            </a:r>
            <a:endParaRPr b="1" sz="2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93450" y="1591975"/>
            <a:ext cx="655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LU-DECOMPOSITION OF A MATRIX USING OPENMP</a:t>
            </a:r>
            <a:endParaRPr sz="2000">
              <a:solidFill>
                <a:schemeClr val="l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02400" y="2393950"/>
            <a:ext cx="4860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Presentation By : 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 - </a:t>
            </a: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DHRUMIL RAIGAGLA</a:t>
            </a: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T.Y.  I.T.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   REG NO - </a:t>
            </a: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201080061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 -</a:t>
            </a: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PRATHMESH KADAM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425" y="2393950"/>
            <a:ext cx="3432575" cy="27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130600" y="370725"/>
            <a:ext cx="4882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LU - DECOMPOSITION</a:t>
            </a:r>
            <a:endParaRPr b="1" sz="2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00825" y="1276625"/>
            <a:ext cx="40074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 nxn square matrix A's LU decomposition is the factorization of A into the product of a lower-triangular nxn matrix L and an upper-triangular nxn matrix U.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 is a lower triangular matrix which has all elements above the main diagonal are 0 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U is an upper triangular matrix which has all elements below the main diagonal are 0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725" y="1409325"/>
            <a:ext cx="4628876" cy="29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Objective of LU - Decomposition :</a:t>
            </a:r>
            <a:endParaRPr b="1" sz="2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15400" y="1015650"/>
            <a:ext cx="8416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Solve a linear equation of the form A*x = B, with A being a matrix, x being a vector, and b being the solution vector.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 can be broken down into matrices L and U. Can solve for y by using L*y = b (forward substitution), and use U*x = y to find x (background substitution)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Reason :  L and U can be used to solve for many vectors. (x1,x2,... ,xn)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85500" y="2384150"/>
            <a:ext cx="837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Approach : Doolittle Algorithm</a:t>
            </a:r>
            <a:endParaRPr b="1" sz="2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438" y="2969150"/>
            <a:ext cx="5136718" cy="211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Sequential Implementation</a:t>
            </a:r>
            <a:endParaRPr b="1" sz="2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15400" y="1015650"/>
            <a:ext cx="84168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Precondition - 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Matrix A should be square matrix which is diagonal dominant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Implemented sequentially, LU Decomposition consists of 3 nested loops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AutoNum type="arabicPeriod"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An outer loop that iterates a number of times equal to the size of the matrix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AutoNum type="arabicPeriod"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The inner  for loop goes through rows of the matrix and sets the values in the lower matrix.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If the row index lower than the column index, then that cell gets set to 0. 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Otherwise, the cell in the L matrix is set by first setting it equal to the same cell in A      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AutoNum type="arabicPeriod"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The final innermost for loop, iterates through a column in L and a column in the U matrix, doing a dot product and taking the product out of the value in the lower matrix.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Time Complexity : O(N^3) </a:t>
            </a:r>
            <a:endParaRPr b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75" y="357688"/>
            <a:ext cx="36576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Parallel</a:t>
            </a:r>
            <a:r>
              <a:rPr b="1" lang="en" sz="2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" sz="2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Implementation using OpenMP</a:t>
            </a:r>
            <a:endParaRPr b="1" sz="2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15400" y="1015650"/>
            <a:ext cx="8416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Precondition - 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Matrix A should be square matrix which is diagonal dominant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Implemented parallely, LU Decomposition has 2 places for optimization and code parallelization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AutoNum type="arabicPeriod"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 nested </a:t>
            </a: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loops of the main LU Decomposition function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AutoNum type="arabicPeriod"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The initialization function of the matrix A itself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14258"/>
          <a:stretch/>
        </p:blipFill>
        <p:spPr>
          <a:xfrm>
            <a:off x="509525" y="2994775"/>
            <a:ext cx="3391925" cy="19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4351850" y="3081750"/>
            <a:ext cx="44805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Black part : For each column,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#pragma omp parallel shared(a,l,u)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Red part : For each row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#pragma omp for schedule(static)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Time Complexity : O(N^2)</a:t>
            </a:r>
            <a:endParaRPr b="1" sz="17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Serial v/s Parallel </a:t>
            </a:r>
            <a:endParaRPr b="1" sz="2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15400" y="1015650"/>
            <a:ext cx="84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4172525" y="366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{4C39E53D-07C8-4E0F-AF2B-0E8B50F61A12}</a:tableStyleId>
              </a:tblPr>
              <a:tblGrid>
                <a:gridCol w="1140450"/>
                <a:gridCol w="1140450"/>
                <a:gridCol w="1270950"/>
                <a:gridCol w="1194825"/>
              </a:tblGrid>
              <a:tr h="54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Size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T(seq)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T(parallel)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Speed-up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0.0034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0.0008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4.25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0.0225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0.00325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6.92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1.578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0.136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6F8F9"/>
                          </a:solidFill>
                        </a:rPr>
                        <a:t>11.602</a:t>
                      </a:r>
                      <a:endParaRPr b="1">
                        <a:solidFill>
                          <a:srgbClr val="F6F8F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500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154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.984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5.304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9.22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25" y="1244000"/>
            <a:ext cx="3898949" cy="326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395350" y="3157875"/>
            <a:ext cx="437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Significant </a:t>
            </a: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amount</a:t>
            </a: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of speed up is achieved as matrix size increases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</a:pPr>
            <a:r>
              <a:rPr lang="en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Also, in this case, shared memory parallelism works better than distributed memory parallelism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