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ormorant Garamond Bold Italics" panose="020B0604020202020204" charset="0"/>
      <p:regular r:id="rId10"/>
    </p:embeddedFont>
    <p:embeddedFont>
      <p:font typeface="Nunito Light" pitchFamily="2" charset="0"/>
      <p:regular r:id="rId11"/>
    </p:embeddedFont>
    <p:embeddedFont>
      <p:font typeface="Nunito Light Italics" panose="020B0604020202020204" charset="0"/>
      <p:regular r:id="rId12"/>
    </p:embeddedFont>
    <p:embeddedFont>
      <p:font typeface="Quicksand" panose="020B0604020202020204" charset="0"/>
      <p:regular r:id="rId13"/>
    </p:embeddedFont>
    <p:embeddedFont>
      <p:font typeface="Quicksan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factoring.guru/design-pattern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9029" y="4287881"/>
            <a:ext cx="16229942" cy="1711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999"/>
              </a:lnSpc>
              <a:spcBef>
                <a:spcPct val="0"/>
              </a:spcBef>
            </a:pPr>
            <a:r>
              <a:rPr lang="en-US" sz="100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Mediator Design Pattern in Java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87729" y="3430434"/>
            <a:ext cx="16471571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30617" y="1627774"/>
            <a:ext cx="16974525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Design patterns are reusable solutions to common software design problems.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They act as blueprints and show how to solve problems without giving exact code.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Unlike algorithms, patterns focus on structure and relationships rather than step-by-step logic.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7729" y="907684"/>
            <a:ext cx="4659138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are design patterns?</a:t>
            </a:r>
          </a:p>
        </p:txBody>
      </p:sp>
      <p:sp>
        <p:nvSpPr>
          <p:cNvPr id="5" name="Freeform 5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787729" y="3763809"/>
            <a:ext cx="5299009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Benefits of patterns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7729" y="4483899"/>
            <a:ext cx="16974525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Design patterns provide tested solutions to common software problems.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Learning patterns helps you apply object-oriented principles to various problems.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They create a common language for efficient communication among team members.</a:t>
            </a:r>
          </a:p>
        </p:txBody>
      </p:sp>
      <p:sp>
        <p:nvSpPr>
          <p:cNvPr id="9" name="AutoShape 9"/>
          <p:cNvSpPr/>
          <p:nvPr/>
        </p:nvSpPr>
        <p:spPr>
          <a:xfrm>
            <a:off x="787729" y="6289839"/>
            <a:ext cx="16471571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787729" y="6623214"/>
            <a:ext cx="5299009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Classification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7729" y="7343304"/>
            <a:ext cx="16974525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Creational patterns: Simplify and enhance flexibility in object creation.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Structural patterns: Focus on organizing classes and objects into efficient structures.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Behavioral patterns: Manage communication and responsibility assignments between objects.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06007" y="3129480"/>
            <a:ext cx="1675173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032989" y="3767937"/>
            <a:ext cx="6163361" cy="5454085"/>
          </a:xfrm>
          <a:custGeom>
            <a:avLst/>
            <a:gdLst/>
            <a:ahLst/>
            <a:cxnLst/>
            <a:rect l="l" t="t" r="r" b="b"/>
            <a:pathLst>
              <a:path w="6163361" h="5454085">
                <a:moveTo>
                  <a:pt x="0" y="0"/>
                </a:moveTo>
                <a:lnTo>
                  <a:pt x="6163361" y="0"/>
                </a:lnTo>
                <a:lnTo>
                  <a:pt x="6163361" y="5454085"/>
                </a:lnTo>
                <a:lnTo>
                  <a:pt x="0" y="54540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606007" y="599709"/>
            <a:ext cx="1449044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Mediator Design Pattern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6007" y="1855182"/>
            <a:ext cx="16751735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Behavioral design pattern that lets you reduce chaotic dependencies between objects.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Restricts direct communications between the objects and forces them to collaborate only via a mediator object.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6007" y="4163260"/>
            <a:ext cx="7245220" cy="460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customer profile form has elements like text fields, checkboxes, and buttons.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Some elements interact, e.g., selecting "I have a dog" reveals a hidden text field for the dog's name.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If interaction logic is inside form controls, they become tightly coupled and hard to reuse.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Example: The checkbox class depends on the text field class, making reuse difficult in other forms.</a:t>
            </a:r>
          </a:p>
          <a:p>
            <a:pPr marL="0" lvl="0" indent="0" algn="just">
              <a:lnSpc>
                <a:spcPts val="3359"/>
              </a:lnSpc>
              <a:spcBef>
                <a:spcPct val="0"/>
              </a:spcBef>
            </a:pP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6007" y="3500955"/>
            <a:ext cx="1488710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30617" y="6262175"/>
            <a:ext cx="16924187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471630" y="1175999"/>
            <a:ext cx="5107673" cy="4545194"/>
          </a:xfrm>
          <a:custGeom>
            <a:avLst/>
            <a:gdLst/>
            <a:ahLst/>
            <a:cxnLst/>
            <a:rect l="l" t="t" r="r" b="b"/>
            <a:pathLst>
              <a:path w="5107673" h="4545194">
                <a:moveTo>
                  <a:pt x="0" y="0"/>
                </a:moveTo>
                <a:lnTo>
                  <a:pt x="5107673" y="0"/>
                </a:lnTo>
                <a:lnTo>
                  <a:pt x="5107673" y="4545194"/>
                </a:lnTo>
                <a:lnTo>
                  <a:pt x="0" y="4545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630617" y="1444392"/>
            <a:ext cx="9251695" cy="460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Mediator pattern removes direct communication between components.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Form elements (checkbox, text field, button) communicate through a mediator object that manages interactions.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 this example, the dialog class acts as the mediator. It handles communication between form elements.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Instead of the checkbox modifying the text field, it notifies the dialog, which updates the form.</a:t>
            </a:r>
          </a:p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This makes form elements independent and reusable. Also, improving flexibility and ease of modification.</a:t>
            </a:r>
          </a:p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0617" y="685144"/>
            <a:ext cx="534822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Solution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0617" y="6547925"/>
            <a:ext cx="534822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Real World Analogy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0617" y="7305480"/>
            <a:ext cx="16924187" cy="2144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Pilots don’t communicate directly with each other but through an air traffic controller. That ensures the safe coordination.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Similarly</a:t>
            </a: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the Mediator pattern helps components communicate through a central mediator which makes the interactions easier.</a:t>
            </a:r>
          </a:p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4858206" y="1684924"/>
            <a:ext cx="8571587" cy="7088043"/>
          </a:xfrm>
          <a:custGeom>
            <a:avLst/>
            <a:gdLst/>
            <a:ahLst/>
            <a:cxnLst/>
            <a:rect l="l" t="t" r="r" b="b"/>
            <a:pathLst>
              <a:path w="8571587" h="7088043">
                <a:moveTo>
                  <a:pt x="0" y="0"/>
                </a:moveTo>
                <a:lnTo>
                  <a:pt x="8571588" y="0"/>
                </a:lnTo>
                <a:lnTo>
                  <a:pt x="8571588" y="7088044"/>
                </a:lnTo>
                <a:lnTo>
                  <a:pt x="0" y="7088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024384" y="537845"/>
            <a:ext cx="9753494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Structure of Mediator Design Pattern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444618" y="2737907"/>
            <a:ext cx="5927995" cy="4213703"/>
          </a:xfrm>
          <a:custGeom>
            <a:avLst/>
            <a:gdLst/>
            <a:ahLst/>
            <a:cxnLst/>
            <a:rect l="l" t="t" r="r" b="b"/>
            <a:pathLst>
              <a:path w="5927995" h="4213703">
                <a:moveTo>
                  <a:pt x="0" y="0"/>
                </a:moveTo>
                <a:lnTo>
                  <a:pt x="5927995" y="0"/>
                </a:lnTo>
                <a:lnTo>
                  <a:pt x="5927995" y="4213702"/>
                </a:lnTo>
                <a:lnTo>
                  <a:pt x="0" y="42137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6875231" y="1767028"/>
            <a:ext cx="4537537" cy="6155460"/>
          </a:xfrm>
          <a:custGeom>
            <a:avLst/>
            <a:gdLst/>
            <a:ahLst/>
            <a:cxnLst/>
            <a:rect l="l" t="t" r="r" b="b"/>
            <a:pathLst>
              <a:path w="4537537" h="6155460">
                <a:moveTo>
                  <a:pt x="0" y="0"/>
                </a:moveTo>
                <a:lnTo>
                  <a:pt x="4537538" y="0"/>
                </a:lnTo>
                <a:lnTo>
                  <a:pt x="4537538" y="6155460"/>
                </a:lnTo>
                <a:lnTo>
                  <a:pt x="0" y="61554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1917594" y="3641491"/>
            <a:ext cx="5938307" cy="2406534"/>
          </a:xfrm>
          <a:custGeom>
            <a:avLst/>
            <a:gdLst/>
            <a:ahLst/>
            <a:cxnLst/>
            <a:rect l="l" t="t" r="r" b="b"/>
            <a:pathLst>
              <a:path w="5938307" h="2406534">
                <a:moveTo>
                  <a:pt x="0" y="0"/>
                </a:moveTo>
                <a:lnTo>
                  <a:pt x="5938307" y="0"/>
                </a:lnTo>
                <a:lnTo>
                  <a:pt x="5938307" y="2406534"/>
                </a:lnTo>
                <a:lnTo>
                  <a:pt x="0" y="24065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024384" y="473054"/>
            <a:ext cx="534822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Code Example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67405" y="3858969"/>
            <a:ext cx="1649189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767405" y="2055025"/>
            <a:ext cx="15611538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 the Mediator pattern when classes are tightly coupled and difficult to modify.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 the Mediator pattern to isolate relationships between classes for better reusability.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 the Mediator pattern to change how components interact without modifying them.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7405" y="1194069"/>
            <a:ext cx="534822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Applicability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7405" y="5216599"/>
            <a:ext cx="11460735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Nunito Light"/>
                <a:ea typeface="Nunito Light"/>
                <a:cs typeface="Nunito Light"/>
                <a:sym typeface="Nunito Light"/>
              </a:rPr>
              <a:t>Refactoring Guru. (n.d.). </a:t>
            </a:r>
            <a:r>
              <a:rPr lang="en-US" sz="2499" i="1">
                <a:solidFill>
                  <a:srgbClr val="0F4662"/>
                </a:solidFill>
                <a:latin typeface="Nunito Light Italics"/>
                <a:ea typeface="Nunito Light Italics"/>
                <a:cs typeface="Nunito Light Italics"/>
                <a:sym typeface="Nunito Light Italics"/>
              </a:rPr>
              <a:t>Design Patterns.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F4662"/>
                </a:solidFill>
                <a:latin typeface="Nunito Light"/>
                <a:ea typeface="Nunito Light"/>
                <a:cs typeface="Nunito Light"/>
                <a:sym typeface="Nunito Light"/>
              </a:rPr>
              <a:t>               </a:t>
            </a:r>
            <a:r>
              <a:rPr lang="en-US" sz="2499" u="sng">
                <a:solidFill>
                  <a:srgbClr val="0F4662"/>
                </a:solidFill>
                <a:latin typeface="Nunito Light"/>
                <a:ea typeface="Nunito Light"/>
                <a:cs typeface="Nunito Light"/>
                <a:sym typeface="Nunito Light"/>
                <a:hlinkClick r:id="rId2" tooltip="https://refactoring.guru/design-patterns"/>
              </a:rPr>
              <a:t>https://refactoring.guru/design-patterns</a:t>
            </a:r>
          </a:p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endParaRPr lang="en-US" sz="2499" u="sng">
              <a:solidFill>
                <a:srgbClr val="0F4662"/>
              </a:solidFill>
              <a:latin typeface="Nunito Light"/>
              <a:ea typeface="Nunito Light"/>
              <a:cs typeface="Nunito Light"/>
              <a:sym typeface="Nunito Light"/>
              <a:hlinkClick r:id="rId2" tooltip="https://refactoring.guru/design-patter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7405" y="4344744"/>
            <a:ext cx="5352545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Reference</a:t>
            </a:r>
          </a:p>
        </p:txBody>
      </p:sp>
      <p:sp>
        <p:nvSpPr>
          <p:cNvPr id="7" name="Freeform 7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426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Cormorant Garamond Bold Italics</vt:lpstr>
      <vt:lpstr>Quicksand Bold</vt:lpstr>
      <vt:lpstr>Nunito Light</vt:lpstr>
      <vt:lpstr>Quicksand</vt:lpstr>
      <vt:lpstr>Arial</vt:lpstr>
      <vt:lpstr>Nunito Light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cp:lastModifiedBy>Dhrumil Shaileshkumar Khalas</cp:lastModifiedBy>
  <cp:revision>3</cp:revision>
  <dcterms:created xsi:type="dcterms:W3CDTF">2006-08-16T00:00:00Z</dcterms:created>
  <dcterms:modified xsi:type="dcterms:W3CDTF">2025-04-26T10:57:27Z</dcterms:modified>
  <dc:identifier>DAGekmJWZvI</dc:identifier>
</cp:coreProperties>
</file>