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61" r:id="rId7"/>
    <p:sldId id="281" r:id="rId8"/>
    <p:sldId id="279" r:id="rId9"/>
    <p:sldId id="282" r:id="rId10"/>
    <p:sldId id="262" r:id="rId11"/>
    <p:sldId id="263" r:id="rId12"/>
    <p:sldId id="264" r:id="rId13"/>
    <p:sldId id="265" r:id="rId14"/>
    <p:sldId id="283" r:id="rId15"/>
    <p:sldId id="266" r:id="rId16"/>
    <p:sldId id="268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IN" b="1" dirty="0"/>
              <a:t>Bug Bounty Vulnerability Scanner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Autofit/>
          </a:bodyPr>
          <a:lstStyle/>
          <a:p>
            <a:r>
              <a:rPr lang="en-US" sz="2200" dirty="0"/>
              <a:t>Dhrumil patel -- </a:t>
            </a:r>
            <a:r>
              <a:rPr lang="en-US" sz="2200" dirty="0" err="1"/>
              <a:t>CodeAlpha</a:t>
            </a:r>
            <a:endParaRPr lang="en-US" sz="2200" dirty="0"/>
          </a:p>
          <a:p>
            <a:endParaRPr lang="en-US" sz="22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60902-DD1E-7C13-EE66-BC4FED5EE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FE6C-F2E4-AFAF-709A-FE1014BBD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200" b="1" dirty="0"/>
              <a:t>Report Generation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2EE51-C763-2075-977C-38723B799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90876"/>
            <a:ext cx="11029615" cy="4750556"/>
          </a:xfrm>
        </p:spPr>
        <p:txBody>
          <a:bodyPr>
            <a:noAutofit/>
          </a:bodyPr>
          <a:lstStyle/>
          <a:p>
            <a:r>
              <a:rPr lang="en-US" sz="3200" dirty="0"/>
              <a:t>Creates </a:t>
            </a:r>
            <a:r>
              <a:rPr lang="en-IN" sz="3200" dirty="0"/>
              <a:t>Bugbounty_report.txt after scanning.</a:t>
            </a:r>
            <a:endParaRPr lang="en-US" sz="3200" dirty="0"/>
          </a:p>
          <a:p>
            <a:r>
              <a:rPr lang="en-IN" sz="3200" dirty="0"/>
              <a:t>Includes: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List of scanned files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Detected vulnerabilities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File name and line number</a:t>
            </a:r>
          </a:p>
        </p:txBody>
      </p:sp>
    </p:spTree>
    <p:extLst>
      <p:ext uri="{BB962C8B-B14F-4D97-AF65-F5344CB8AC3E}">
        <p14:creationId xmlns:p14="http://schemas.microsoft.com/office/powerpoint/2010/main" val="2691689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838E4-85BC-A1F7-DA00-CD5E38B38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84EBA-1B8F-289A-6410-5A2BD8A3D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200" b="1" dirty="0"/>
              <a:t>Report Generation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83E2AA-09F3-EA5D-85A2-5DA65BCF9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90876"/>
            <a:ext cx="11029615" cy="4750556"/>
          </a:xfrm>
        </p:spPr>
        <p:txBody>
          <a:bodyPr>
            <a:noAutofit/>
          </a:bodyPr>
          <a:lstStyle/>
          <a:p>
            <a:r>
              <a:rPr lang="en-IN" sz="3200" b="1" dirty="0"/>
              <a:t>Example Output:</a:t>
            </a:r>
            <a:r>
              <a:rPr lang="en-IN" sz="3200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File: ./project/app.py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SQL Injection detected at line 42: SELECT * FROM users WHERE username = '" + </a:t>
            </a:r>
            <a:r>
              <a:rPr lang="en-US" sz="3200" dirty="0" err="1"/>
              <a:t>user_inputDetected</a:t>
            </a:r>
            <a:r>
              <a:rPr lang="en-US" sz="3200" dirty="0"/>
              <a:t> vulnerabilities</a:t>
            </a:r>
          </a:p>
        </p:txBody>
      </p:sp>
    </p:spTree>
    <p:extLst>
      <p:ext uri="{BB962C8B-B14F-4D97-AF65-F5344CB8AC3E}">
        <p14:creationId xmlns:p14="http://schemas.microsoft.com/office/powerpoint/2010/main" val="2813806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27D30-1ADA-DE61-E879-A1AD6F3EA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380C6-4E74-F9D4-D40D-75BF01357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200" b="1" dirty="0"/>
              <a:t>Error Handling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75102B-E976-4728-CEA3-CECCD5840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49642"/>
            <a:ext cx="11029615" cy="4491790"/>
          </a:xfrm>
        </p:spPr>
        <p:txBody>
          <a:bodyPr>
            <a:noAutofit/>
          </a:bodyPr>
          <a:lstStyle/>
          <a:p>
            <a:r>
              <a:rPr lang="en-US" sz="3200" dirty="0"/>
              <a:t>Displays an error if the directory does not exist.</a:t>
            </a:r>
          </a:p>
          <a:p>
            <a:r>
              <a:rPr lang="en-US" sz="3200" dirty="0"/>
              <a:t>Shows a success message if no vulnerabilities are found.</a:t>
            </a:r>
          </a:p>
          <a:p>
            <a:r>
              <a:rPr lang="en-IN" sz="3200" dirty="0"/>
              <a:t>Provides guidance if –directory argument is missing.</a:t>
            </a:r>
          </a:p>
        </p:txBody>
      </p:sp>
    </p:spTree>
    <p:extLst>
      <p:ext uri="{BB962C8B-B14F-4D97-AF65-F5344CB8AC3E}">
        <p14:creationId xmlns:p14="http://schemas.microsoft.com/office/powerpoint/2010/main" val="694672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CBC2D8-9C3D-A563-3BE5-9113B07F1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2BB0F-E3E5-28FD-310C-E38902DBC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200" b="1" dirty="0"/>
              <a:t>Future Enhancements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297599-066E-0F93-2A7E-3975A2055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90876"/>
            <a:ext cx="11029615" cy="4750556"/>
          </a:xfrm>
        </p:spPr>
        <p:txBody>
          <a:bodyPr>
            <a:noAutofit/>
          </a:bodyPr>
          <a:lstStyle/>
          <a:p>
            <a:r>
              <a:rPr lang="en-IN" sz="3200" dirty="0"/>
              <a:t>Support more programming languages.</a:t>
            </a:r>
          </a:p>
          <a:p>
            <a:r>
              <a:rPr lang="en-US" sz="3200" dirty="0"/>
              <a:t>Improve detection using machine learning. </a:t>
            </a:r>
          </a:p>
          <a:p>
            <a:r>
              <a:rPr lang="en-IN" sz="3200" dirty="0"/>
              <a:t>Provide recommendations to fix vulnerabilities.</a:t>
            </a:r>
          </a:p>
        </p:txBody>
      </p:sp>
    </p:spTree>
    <p:extLst>
      <p:ext uri="{BB962C8B-B14F-4D97-AF65-F5344CB8AC3E}">
        <p14:creationId xmlns:p14="http://schemas.microsoft.com/office/powerpoint/2010/main" val="2827154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FB9F9-579E-8B15-541B-655271C18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2D224-75DA-1DAF-07AA-44384BE75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00" dirty="0"/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07F47A-731D-5A15-3014-0F54917F1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49642"/>
            <a:ext cx="11029615" cy="4491790"/>
          </a:xfrm>
        </p:spPr>
        <p:txBody>
          <a:bodyPr>
            <a:noAutofit/>
          </a:bodyPr>
          <a:lstStyle/>
          <a:p>
            <a:r>
              <a:rPr lang="en-US" sz="4000" dirty="0"/>
              <a:t>A lightweight and efficient tool for identifying security flaws.</a:t>
            </a:r>
          </a:p>
          <a:p>
            <a:r>
              <a:rPr lang="en-US" sz="4000" dirty="0"/>
              <a:t>Helps developers detect vulnerabilities before exploitation.</a:t>
            </a:r>
          </a:p>
        </p:txBody>
      </p:sp>
    </p:spTree>
    <p:extLst>
      <p:ext uri="{BB962C8B-B14F-4D97-AF65-F5344CB8AC3E}">
        <p14:creationId xmlns:p14="http://schemas.microsoft.com/office/powerpoint/2010/main" val="2303855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INTRODUCTION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DBD442-BFF6-DB31-E7CA-36B511BB1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03486"/>
            <a:ext cx="11029615" cy="4337946"/>
          </a:xfrm>
        </p:spPr>
        <p:txBody>
          <a:bodyPr>
            <a:normAutofit fontScale="85000" lnSpcReduction="20000"/>
          </a:bodyPr>
          <a:lstStyle/>
          <a:p>
            <a:endParaRPr lang="en-US" sz="4600" dirty="0"/>
          </a:p>
          <a:p>
            <a:r>
              <a:rPr lang="en-US" sz="3800" dirty="0"/>
              <a:t>A tool designed to identify security vulnerabilities in source code files.</a:t>
            </a:r>
          </a:p>
          <a:p>
            <a:r>
              <a:rPr lang="en-US" sz="3800" dirty="0"/>
              <a:t>Detects SQL Injection, Cross-Site Scripting (XSS), and hardcoded API keys.</a:t>
            </a:r>
          </a:p>
          <a:p>
            <a:r>
              <a:rPr lang="en-IN" sz="3800" dirty="0"/>
              <a:t>Scans Python (.</a:t>
            </a:r>
            <a:r>
              <a:rPr lang="en-IN" sz="3800" dirty="0" err="1"/>
              <a:t>py</a:t>
            </a:r>
            <a:r>
              <a:rPr lang="en-IN" sz="3800" dirty="0"/>
              <a:t>) and JavaScript (.</a:t>
            </a:r>
            <a:r>
              <a:rPr lang="en-IN" sz="3800" dirty="0" err="1"/>
              <a:t>js</a:t>
            </a:r>
            <a:r>
              <a:rPr lang="en-IN" sz="3800" dirty="0"/>
              <a:t>) files.</a:t>
            </a:r>
          </a:p>
          <a:p>
            <a:r>
              <a:rPr lang="en-US" sz="3800" dirty="0"/>
              <a:t>Generates a report listing detected issues.</a:t>
            </a:r>
          </a:p>
          <a:p>
            <a:endParaRPr lang="en-US" sz="3200" dirty="0"/>
          </a:p>
          <a:p>
            <a:pPr marL="0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07AA89-0316-7A89-7F88-EB7E0233F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588F5-6D77-6626-BA1F-FF672897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200" b="1" dirty="0"/>
              <a:t>Features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74E378-A827-452C-4EEB-4E15F5AE6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03486"/>
            <a:ext cx="11029615" cy="4337946"/>
          </a:xfrm>
        </p:spPr>
        <p:txBody>
          <a:bodyPr>
            <a:normAutofit/>
          </a:bodyPr>
          <a:lstStyle/>
          <a:p>
            <a:r>
              <a:rPr lang="en-US" sz="3200" dirty="0"/>
              <a:t>Scans Python and JavaScript files for vulnerabilities.</a:t>
            </a:r>
          </a:p>
          <a:p>
            <a:r>
              <a:rPr lang="en-IN" sz="3200" dirty="0"/>
              <a:t> Identifies: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SQL Injection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Cross-Site Scripting (XSS)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Hardcoded API keys or credentials</a:t>
            </a:r>
          </a:p>
          <a:p>
            <a:pPr marL="0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98245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BB588-13ED-66BB-64C1-F66B069DA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EC1DA-CD01-5FDC-6990-3059FAD79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200" b="1" dirty="0"/>
              <a:t>Features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4A0FA-74D7-82DA-F801-48B3B101C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03486"/>
            <a:ext cx="11029615" cy="4337946"/>
          </a:xfrm>
        </p:spPr>
        <p:txBody>
          <a:bodyPr>
            <a:normAutofit/>
          </a:bodyPr>
          <a:lstStyle/>
          <a:p>
            <a:r>
              <a:rPr lang="en-US" sz="3200" dirty="0"/>
              <a:t>Generates a detailed report with file names and line numbers.</a:t>
            </a:r>
          </a:p>
          <a:p>
            <a:r>
              <a:rPr lang="en-IN" sz="3200" dirty="0"/>
              <a:t>Provides a command-line interface.</a:t>
            </a:r>
          </a:p>
        </p:txBody>
      </p:sp>
    </p:spTree>
    <p:extLst>
      <p:ext uri="{BB962C8B-B14F-4D97-AF65-F5344CB8AC3E}">
        <p14:creationId xmlns:p14="http://schemas.microsoft.com/office/powerpoint/2010/main" val="915316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3A0FE8-B921-C485-1B66-00E6F203A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F9900-57E3-BC70-3A88-37580B919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200" b="1" dirty="0"/>
              <a:t>Installation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4A0704-3811-5449-9C31-F5F7B906A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03486"/>
            <a:ext cx="11029615" cy="4337946"/>
          </a:xfrm>
        </p:spPr>
        <p:txBody>
          <a:bodyPr>
            <a:noAutofit/>
          </a:bodyPr>
          <a:lstStyle/>
          <a:p>
            <a:r>
              <a:rPr lang="fr-FR" sz="3200" b="1" dirty="0" err="1"/>
              <a:t>Prerequisites</a:t>
            </a:r>
            <a:r>
              <a:rPr lang="fr-FR" sz="3200" b="1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3200" dirty="0"/>
              <a:t>Python 3.x </a:t>
            </a:r>
            <a:r>
              <a:rPr lang="fr-FR" sz="3200" dirty="0" err="1"/>
              <a:t>installed</a:t>
            </a:r>
            <a:endParaRPr lang="fr-FR" sz="3200" dirty="0"/>
          </a:p>
          <a:p>
            <a:r>
              <a:rPr lang="en-IN" sz="3200" b="1" dirty="0"/>
              <a:t>Steps: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3200" dirty="0"/>
              <a:t>Clone the repository: “</a:t>
            </a:r>
            <a:r>
              <a:rPr lang="en-US" sz="3200" dirty="0"/>
              <a:t>git clone https://github.com/your-repo/bug-bounty-scanner.gitcd bug-bounty-scanner</a:t>
            </a:r>
            <a:r>
              <a:rPr lang="en-IN" sz="3200" dirty="0"/>
              <a:t>”</a:t>
            </a:r>
          </a:p>
          <a:p>
            <a:pPr marL="0" indent="0">
              <a:buNone/>
            </a:pPr>
            <a:endParaRPr lang="en-IN" sz="3800" dirty="0"/>
          </a:p>
        </p:txBody>
      </p:sp>
    </p:spTree>
    <p:extLst>
      <p:ext uri="{BB962C8B-B14F-4D97-AF65-F5344CB8AC3E}">
        <p14:creationId xmlns:p14="http://schemas.microsoft.com/office/powerpoint/2010/main" val="741164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EC0CFB-3FE3-1C00-2737-F46186949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57D84-0C3C-0AA0-B633-0DEFDDE68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200" b="1" dirty="0"/>
              <a:t>Installation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C4DEAA-4D05-53E7-947F-D55ECC478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03486"/>
            <a:ext cx="11029615" cy="4337946"/>
          </a:xfrm>
        </p:spPr>
        <p:txBody>
          <a:bodyPr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IN" sz="3200" dirty="0"/>
              <a:t>Install dependencies: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3100" dirty="0"/>
              <a:t>“</a:t>
            </a:r>
            <a:r>
              <a:rPr lang="en-US" sz="3100" dirty="0"/>
              <a:t>pip install -r requirements.txt</a:t>
            </a:r>
            <a:r>
              <a:rPr lang="en-IN" sz="3100" dirty="0"/>
              <a:t>”</a:t>
            </a:r>
          </a:p>
          <a:p>
            <a:pPr marL="0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886380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6122F-BA85-51FB-DCC2-40F905AB7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CE944-2DA7-324A-AF9E-DD7FFBF81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200" b="1" dirty="0"/>
              <a:t>Usage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F00EB9-2F5D-4503-938F-464C1B902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03486"/>
            <a:ext cx="11029615" cy="4337946"/>
          </a:xfrm>
        </p:spPr>
        <p:txBody>
          <a:bodyPr>
            <a:normAutofit/>
          </a:bodyPr>
          <a:lstStyle/>
          <a:p>
            <a:r>
              <a:rPr lang="en-US" sz="3200" dirty="0"/>
              <a:t>Run the script by specifying the directory to scan: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python bug_bounty_scanner.py --directory /path/to/directory</a:t>
            </a:r>
            <a:r>
              <a:rPr lang="en-IN" sz="3200" dirty="0"/>
              <a:t>.</a:t>
            </a:r>
          </a:p>
          <a:p>
            <a:r>
              <a:rPr lang="en-IN" sz="3200" dirty="0"/>
              <a:t>Example: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3200" dirty="0"/>
              <a:t>Python Bugbounty.py –directory /path/to/directory. </a:t>
            </a:r>
          </a:p>
        </p:txBody>
      </p:sp>
    </p:spTree>
    <p:extLst>
      <p:ext uri="{BB962C8B-B14F-4D97-AF65-F5344CB8AC3E}">
        <p14:creationId xmlns:p14="http://schemas.microsoft.com/office/powerpoint/2010/main" val="3207212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2AFEE-FCD1-8DB6-4965-A403D05BA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6B01-494A-D2D9-2043-C80D35FC3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200" b="1" dirty="0"/>
              <a:t>How It Works</a:t>
            </a:r>
            <a:br>
              <a:rPr lang="en-IN" sz="4200" b="1" dirty="0"/>
            </a:br>
            <a:r>
              <a:rPr lang="en-IN" sz="4200" b="1" dirty="0"/>
              <a:t>Scanning for Vulnerabilities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965E2-F8C4-9A9A-E100-51EE8C17D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03486"/>
            <a:ext cx="11029615" cy="433794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The script iterates through the given directory.</a:t>
            </a:r>
            <a:r>
              <a:rPr lang="en-IN" sz="3200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/>
              <a:t>Identifies .</a:t>
            </a:r>
            <a:r>
              <a:rPr lang="en-IN" sz="3200" dirty="0" err="1"/>
              <a:t>py</a:t>
            </a:r>
            <a:r>
              <a:rPr lang="en-IN" sz="3200" dirty="0"/>
              <a:t> and .</a:t>
            </a:r>
            <a:r>
              <a:rPr lang="en-IN" sz="3200" dirty="0" err="1"/>
              <a:t>js</a:t>
            </a:r>
            <a:r>
              <a:rPr lang="en-IN" sz="3200" dirty="0"/>
              <a:t> Files.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Reads each file and applies regex patterns to detect vulnerabilities.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Logs detected vulnerabilities with file name and line number.</a:t>
            </a:r>
          </a:p>
        </p:txBody>
      </p:sp>
    </p:spTree>
    <p:extLst>
      <p:ext uri="{BB962C8B-B14F-4D97-AF65-F5344CB8AC3E}">
        <p14:creationId xmlns:p14="http://schemas.microsoft.com/office/powerpoint/2010/main" val="2380319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0F6047-3F1F-60C5-5C50-31F08B9AD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030FC-24CB-5E98-A8A7-B3ECE4A3D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200" b="1" dirty="0"/>
              <a:t>Detected Vulnerabilities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184028-7F65-AF48-F754-693B68C0D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03486"/>
            <a:ext cx="11029615" cy="433794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/>
              <a:t>SQL Injection</a:t>
            </a:r>
            <a:r>
              <a:rPr lang="en-US" sz="3200" dirty="0"/>
              <a:t>: Detects SQL queries using string concatenation.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/>
              <a:t>XSS (Cross-Site Scripting)</a:t>
            </a:r>
            <a:r>
              <a:rPr lang="en-US" sz="3200" dirty="0"/>
              <a:t>: Detects inline</a:t>
            </a:r>
            <a:r>
              <a:rPr lang="en-IN" sz="3200" dirty="0"/>
              <a:t> &lt;script&gt; tags.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/>
              <a:t>Hardcoded Secrets</a:t>
            </a:r>
            <a:r>
              <a:rPr lang="en-US" sz="3200" dirty="0"/>
              <a:t>: Looks for API keys, tokens, and passwords.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89735429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{77DF8C7E-1615-49F9-AA3E-5C859EF1F1A0}tf33552983_win32</Template>
  <TotalTime>75</TotalTime>
  <Words>387</Words>
  <Application>Microsoft Office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Franklin Gothic Book</vt:lpstr>
      <vt:lpstr>Franklin Gothic Demi</vt:lpstr>
      <vt:lpstr>Wingdings</vt:lpstr>
      <vt:lpstr>Wingdings 2</vt:lpstr>
      <vt:lpstr>DividendVTI</vt:lpstr>
      <vt:lpstr>Bug Bounty Vulnerability Scanner</vt:lpstr>
      <vt:lpstr>INTRODUCTION</vt:lpstr>
      <vt:lpstr>Features</vt:lpstr>
      <vt:lpstr>Features</vt:lpstr>
      <vt:lpstr>Installation</vt:lpstr>
      <vt:lpstr>Installation</vt:lpstr>
      <vt:lpstr>Usage</vt:lpstr>
      <vt:lpstr>How It Works Scanning for Vulnerabilities</vt:lpstr>
      <vt:lpstr>Detected Vulnerabilities</vt:lpstr>
      <vt:lpstr>Report Generation</vt:lpstr>
      <vt:lpstr>Report Generation</vt:lpstr>
      <vt:lpstr>Error Handling</vt:lpstr>
      <vt:lpstr>Future Enhancements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Dhrumil patel</dc:creator>
  <cp:lastModifiedBy>Dhrumil patel</cp:lastModifiedBy>
  <cp:revision>2</cp:revision>
  <dcterms:created xsi:type="dcterms:W3CDTF">2025-02-05T06:25:15Z</dcterms:created>
  <dcterms:modified xsi:type="dcterms:W3CDTF">2025-03-11T11:32:08Z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