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4"/>
    <p:sldMasterId id="2147483672" r:id="rId5"/>
    <p:sldMasterId id="2147483696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752A3-458F-46AE-9540-EE156CADA750}" v="65" dt="2024-03-13T14:30:00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thi P" userId="6816542e53889e25" providerId="Windows Live" clId="Web-{498752A3-458F-46AE-9540-EE156CADA750}"/>
    <pc:docChg chg="modSld sldOrd addMainMaster delMainMaster">
      <pc:chgData name="Dhruthi P" userId="6816542e53889e25" providerId="Windows Live" clId="Web-{498752A3-458F-46AE-9540-EE156CADA750}" dt="2024-03-13T14:30:00.741" v="61" actId="1076"/>
      <pc:docMkLst>
        <pc:docMk/>
      </pc:docMkLst>
      <pc:sldChg chg="addSp delSp modSp mod ord setBg modClrScheme chgLayout">
        <pc:chgData name="Dhruthi P" userId="6816542e53889e25" providerId="Windows Live" clId="Web-{498752A3-458F-46AE-9540-EE156CADA750}" dt="2024-03-13T14:30:00.741" v="61" actId="1076"/>
        <pc:sldMkLst>
          <pc:docMk/>
          <pc:sldMk cId="130638167" sldId="256"/>
        </pc:sldMkLst>
        <pc:spChg chg="mod ord">
          <ac:chgData name="Dhruthi P" userId="6816542e53889e25" providerId="Windows Live" clId="Web-{498752A3-458F-46AE-9540-EE156CADA750}" dt="2024-03-13T14:27:19.515" v="34"/>
          <ac:spMkLst>
            <pc:docMk/>
            <pc:sldMk cId="130638167" sldId="256"/>
            <ac:spMk id="3" creationId="{A28FAAD5-BEA6-D647-CD8F-9337612F188E}"/>
          </ac:spMkLst>
        </pc:spChg>
        <pc:spChg chg="mod ord">
          <ac:chgData name="Dhruthi P" userId="6816542e53889e25" providerId="Windows Live" clId="Web-{498752A3-458F-46AE-9540-EE156CADA750}" dt="2024-03-13T14:27:19.515" v="34"/>
          <ac:spMkLst>
            <pc:docMk/>
            <pc:sldMk cId="130638167" sldId="256"/>
            <ac:spMk id="4" creationId="{35DAAE56-6498-6C34-D5D9-05A0333BD3BC}"/>
          </ac:spMkLst>
        </pc:spChg>
        <pc:spChg chg="add del mod">
          <ac:chgData name="Dhruthi P" userId="6816542e53889e25" providerId="Windows Live" clId="Web-{498752A3-458F-46AE-9540-EE156CADA750}" dt="2024-03-13T14:26:27.810" v="31"/>
          <ac:spMkLst>
            <pc:docMk/>
            <pc:sldMk cId="130638167" sldId="256"/>
            <ac:spMk id="1031" creationId="{82FB26DF-1058-4FF2-A7D8-CC9D04982CF2}"/>
          </ac:spMkLst>
        </pc:spChg>
        <pc:spChg chg="add del mod">
          <ac:chgData name="Dhruthi P" userId="6816542e53889e25" providerId="Windows Live" clId="Web-{498752A3-458F-46AE-9540-EE156CADA750}" dt="2024-03-13T14:26:27.810" v="31"/>
          <ac:spMkLst>
            <pc:docMk/>
            <pc:sldMk cId="130638167" sldId="256"/>
            <ac:spMk id="1033" creationId="{DF663E57-5EFE-40CA-99A5-7BDB95908FDF}"/>
          </ac:spMkLst>
        </pc:spChg>
        <pc:spChg chg="add del">
          <ac:chgData name="Dhruthi P" userId="6816542e53889e25" providerId="Windows Live" clId="Web-{498752A3-458F-46AE-9540-EE156CADA750}" dt="2024-03-13T14:26:15.232" v="26"/>
          <ac:spMkLst>
            <pc:docMk/>
            <pc:sldMk cId="130638167" sldId="256"/>
            <ac:spMk id="1038" creationId="{2ABBB681-F4D2-40F2-ACC3-DE0B4B4880EF}"/>
          </ac:spMkLst>
        </pc:spChg>
        <pc:spChg chg="add del">
          <ac:chgData name="Dhruthi P" userId="6816542e53889e25" providerId="Windows Live" clId="Web-{498752A3-458F-46AE-9540-EE156CADA750}" dt="2024-03-13T14:26:15.232" v="26"/>
          <ac:spMkLst>
            <pc:docMk/>
            <pc:sldMk cId="130638167" sldId="256"/>
            <ac:spMk id="1040" creationId="{09388ED0-1FEF-4E11-B488-BD661D1AC1A6}"/>
          </ac:spMkLst>
        </pc:spChg>
        <pc:picChg chg="mod">
          <ac:chgData name="Dhruthi P" userId="6816542e53889e25" providerId="Windows Live" clId="Web-{498752A3-458F-46AE-9540-EE156CADA750}" dt="2024-03-13T14:30:00.741" v="61" actId="1076"/>
          <ac:picMkLst>
            <pc:docMk/>
            <pc:sldMk cId="130638167" sldId="256"/>
            <ac:picMk id="1026" creationId="{00000000-0000-0000-0000-000000000000}"/>
          </ac:picMkLst>
        </pc:picChg>
      </pc:sldChg>
      <pc:sldChg chg="addSp modSp mod setBg modClrScheme chgLayout">
        <pc:chgData name="Dhruthi P" userId="6816542e53889e25" providerId="Windows Live" clId="Web-{498752A3-458F-46AE-9540-EE156CADA750}" dt="2024-03-13T14:29:07.629" v="57" actId="20577"/>
        <pc:sldMkLst>
          <pc:docMk/>
          <pc:sldMk cId="2539196362" sldId="257"/>
        </pc:sldMkLst>
        <pc:spChg chg="mod ord">
          <ac:chgData name="Dhruthi P" userId="6816542e53889e25" providerId="Windows Live" clId="Web-{498752A3-458F-46AE-9540-EE156CADA750}" dt="2024-03-13T14:27:37.501" v="35"/>
          <ac:spMkLst>
            <pc:docMk/>
            <pc:sldMk cId="2539196362" sldId="257"/>
            <ac:spMk id="2" creationId="{4C7C9EE2-AB7B-7C0C-1FC8-20E35CF4B6CB}"/>
          </ac:spMkLst>
        </pc:spChg>
        <pc:spChg chg="mod ord">
          <ac:chgData name="Dhruthi P" userId="6816542e53889e25" providerId="Windows Live" clId="Web-{498752A3-458F-46AE-9540-EE156CADA750}" dt="2024-03-13T14:29:07.629" v="57" actId="20577"/>
          <ac:spMkLst>
            <pc:docMk/>
            <pc:sldMk cId="2539196362" sldId="257"/>
            <ac:spMk id="3" creationId="{F982B97B-A940-5016-BA5F-A9A5A4B44DC0}"/>
          </ac:spMkLst>
        </pc:spChg>
        <pc:spChg chg="add mod">
          <ac:chgData name="Dhruthi P" userId="6816542e53889e25" providerId="Windows Live" clId="Web-{498752A3-458F-46AE-9540-EE156CADA750}" dt="2024-03-13T14:28:48.113" v="42" actId="20577"/>
          <ac:spMkLst>
            <pc:docMk/>
            <pc:sldMk cId="2539196362" sldId="257"/>
            <ac:spMk id="4" creationId="{CC35F366-6BEE-9977-869C-4453500C9E2B}"/>
          </ac:spMkLst>
        </pc:spChg>
        <pc:spChg chg="add">
          <ac:chgData name="Dhruthi P" userId="6816542e53889e25" providerId="Windows Live" clId="Web-{498752A3-458F-46AE-9540-EE156CADA750}" dt="2024-03-13T14:27:37.501" v="35"/>
          <ac:spMkLst>
            <pc:docMk/>
            <pc:sldMk cId="2539196362" sldId="257"/>
            <ac:spMk id="18" creationId="{EFC3BF2D-25C6-4594-8B55-8F1185219B59}"/>
          </ac:spMkLst>
        </pc:spChg>
        <pc:spChg chg="add">
          <ac:chgData name="Dhruthi P" userId="6816542e53889e25" providerId="Windows Live" clId="Web-{498752A3-458F-46AE-9540-EE156CADA750}" dt="2024-03-13T14:27:37.501" v="35"/>
          <ac:spMkLst>
            <pc:docMk/>
            <pc:sldMk cId="2539196362" sldId="257"/>
            <ac:spMk id="20" creationId="{F7A12C12-F8D4-4AC9-84E1-E4F85BFABB1B}"/>
          </ac:spMkLst>
        </pc:spChg>
        <pc:grpChg chg="add">
          <ac:chgData name="Dhruthi P" userId="6816542e53889e25" providerId="Windows Live" clId="Web-{498752A3-458F-46AE-9540-EE156CADA750}" dt="2024-03-13T14:27:37.501" v="35"/>
          <ac:grpSpMkLst>
            <pc:docMk/>
            <pc:sldMk cId="2539196362" sldId="257"/>
            <ac:grpSpMk id="11" creationId="{E9F8AD66-CC09-4C8D-94EE-932C3785BDFB}"/>
          </ac:grpSpMkLst>
        </pc:grpChg>
        <pc:grpChg chg="add">
          <ac:chgData name="Dhruthi P" userId="6816542e53889e25" providerId="Windows Live" clId="Web-{498752A3-458F-46AE-9540-EE156CADA750}" dt="2024-03-13T14:27:37.501" v="35"/>
          <ac:grpSpMkLst>
            <pc:docMk/>
            <pc:sldMk cId="2539196362" sldId="257"/>
            <ac:grpSpMk id="22" creationId="{8FD8AD14-0613-481A-BA78-CCA8DD1F3B5D}"/>
          </ac:grpSpMkLst>
        </pc:grpChg>
        <pc:picChg chg="mod">
          <ac:chgData name="Dhruthi P" userId="6816542e53889e25" providerId="Windows Live" clId="Web-{498752A3-458F-46AE-9540-EE156CADA750}" dt="2024-03-13T14:27:51.845" v="37" actId="1076"/>
          <ac:picMkLst>
            <pc:docMk/>
            <pc:sldMk cId="2539196362" sldId="257"/>
            <ac:picMk id="5" creationId="{00000000-0000-0000-0000-000000000000}"/>
          </ac:picMkLst>
        </pc:picChg>
        <pc:picChg chg="mod">
          <ac:chgData name="Dhruthi P" userId="6816542e53889e25" providerId="Windows Live" clId="Web-{498752A3-458F-46AE-9540-EE156CADA750}" dt="2024-03-13T14:28:53.082" v="44" actId="1076"/>
          <ac:picMkLst>
            <pc:docMk/>
            <pc:sldMk cId="2539196362" sldId="257"/>
            <ac:picMk id="6" creationId="{00000000-0000-0000-0000-000000000000}"/>
          </ac:picMkLst>
        </pc:picChg>
      </pc:sldChg>
      <pc:sldMasterChg chg="add del addSldLayout delSldLayout modSldLayout">
        <pc:chgData name="Dhruthi P" userId="6816542e53889e25" providerId="Windows Live" clId="Web-{498752A3-458F-46AE-9540-EE156CADA750}" dt="2024-03-13T14:26:33.420" v="33"/>
        <pc:sldMasterMkLst>
          <pc:docMk/>
          <pc:sldMasterMk cId="1693849699" sldId="2147483888"/>
        </pc:sldMasterMkLst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3128967701" sldId="2147483889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1121912887" sldId="2147483890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3404655798" sldId="2147483891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3416303829" sldId="2147483892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2132274054" sldId="2147483893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2193826870" sldId="2147483894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2137685394" sldId="2147483895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218817281" sldId="2147483896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1105948108" sldId="2147483897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842440419" sldId="2147483898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1341741810" sldId="2147483899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2802444869" sldId="2147483900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76447016" sldId="2147483901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1534302316" sldId="2147483902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104950140" sldId="2147483903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1088803830" sldId="2147483904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3830056272" sldId="2147483905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1347646060" sldId="2147483906"/>
          </pc:sldLayoutMkLst>
        </pc:sldLayoutChg>
        <pc:sldLayoutChg chg="add del mod replId">
          <pc:chgData name="Dhruthi P" userId="6816542e53889e25" providerId="Windows Live" clId="Web-{498752A3-458F-46AE-9540-EE156CADA750}" dt="2024-03-13T14:26:33.420" v="33"/>
          <pc:sldLayoutMkLst>
            <pc:docMk/>
            <pc:sldMasterMk cId="1693849699" sldId="2147483888"/>
            <pc:sldLayoutMk cId="134326016" sldId="2147483907"/>
          </pc:sldLayoutMkLst>
        </pc:sldLayoutChg>
      </pc:sldMasterChg>
      <pc:sldMasterChg chg="add addSldLayout modSldLayout">
        <pc:chgData name="Dhruthi P" userId="6816542e53889e25" providerId="Windows Live" clId="Web-{498752A3-458F-46AE-9540-EE156CADA750}" dt="2024-03-13T14:27:19.515" v="34"/>
        <pc:sldMasterMkLst>
          <pc:docMk/>
          <pc:sldMasterMk cId="2222882227" sldId="2147483888"/>
        </pc:sldMasterMkLst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1255408144" sldId="2147483889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3597704814" sldId="2147483890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2656531462" sldId="2147483891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716582672" sldId="2147483892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738095109" sldId="2147483893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3288402425" sldId="2147483894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665549657" sldId="2147483895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2378193718" sldId="2147483896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527239193" sldId="2147483897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1335778530" sldId="2147483898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2577299703" sldId="2147483899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2687570942" sldId="2147483900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3982183949" sldId="2147483901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1301017486" sldId="2147483902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3798195842" sldId="2147483903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3556859099" sldId="2147483904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539186273" sldId="2147483905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4245460955" sldId="2147483906"/>
          </pc:sldLayoutMkLst>
        </pc:sldLayoutChg>
        <pc:sldLayoutChg chg="add mod replId">
          <pc:chgData name="Dhruthi P" userId="6816542e53889e25" providerId="Windows Live" clId="Web-{498752A3-458F-46AE-9540-EE156CADA750}" dt="2024-03-13T14:27:19.515" v="34"/>
          <pc:sldLayoutMkLst>
            <pc:docMk/>
            <pc:sldMasterMk cId="2222882227" sldId="2147483888"/>
            <pc:sldLayoutMk cId="2016726254" sldId="2147483907"/>
          </pc:sldLayoutMkLst>
        </pc:sldLayoutChg>
      </pc:sldMasterChg>
      <pc:sldMasterChg chg="add del addSldLayout delSldLayout modSldLayout">
        <pc:chgData name="Dhruthi P" userId="6816542e53889e25" providerId="Windows Live" clId="Web-{498752A3-458F-46AE-9540-EE156CADA750}" dt="2024-03-13T14:26:30.170" v="32"/>
        <pc:sldMasterMkLst>
          <pc:docMk/>
          <pc:sldMasterMk cId="209842197" sldId="2147483908"/>
        </pc:sldMasterMkLst>
        <pc:sldLayoutChg chg="add del mod replId">
          <pc:chgData name="Dhruthi P" userId="6816542e53889e25" providerId="Windows Live" clId="Web-{498752A3-458F-46AE-9540-EE156CADA750}" dt="2024-03-13T14:26:30.170" v="32"/>
          <pc:sldLayoutMkLst>
            <pc:docMk/>
            <pc:sldMasterMk cId="209842197" sldId="2147483908"/>
            <pc:sldLayoutMk cId="2403292122" sldId="2147483909"/>
          </pc:sldLayoutMkLst>
        </pc:sldLayoutChg>
        <pc:sldLayoutChg chg="add del mod replId">
          <pc:chgData name="Dhruthi P" userId="6816542e53889e25" providerId="Windows Live" clId="Web-{498752A3-458F-46AE-9540-EE156CADA750}" dt="2024-03-13T14:26:30.170" v="32"/>
          <pc:sldLayoutMkLst>
            <pc:docMk/>
            <pc:sldMasterMk cId="209842197" sldId="2147483908"/>
            <pc:sldLayoutMk cId="3723035117" sldId="2147483910"/>
          </pc:sldLayoutMkLst>
        </pc:sldLayoutChg>
        <pc:sldLayoutChg chg="add del mod replId">
          <pc:chgData name="Dhruthi P" userId="6816542e53889e25" providerId="Windows Live" clId="Web-{498752A3-458F-46AE-9540-EE156CADA750}" dt="2024-03-13T14:26:30.170" v="32"/>
          <pc:sldLayoutMkLst>
            <pc:docMk/>
            <pc:sldMasterMk cId="209842197" sldId="2147483908"/>
            <pc:sldLayoutMk cId="800363534" sldId="2147483911"/>
          </pc:sldLayoutMkLst>
        </pc:sldLayoutChg>
        <pc:sldLayoutChg chg="add del mod replId">
          <pc:chgData name="Dhruthi P" userId="6816542e53889e25" providerId="Windows Live" clId="Web-{498752A3-458F-46AE-9540-EE156CADA750}" dt="2024-03-13T14:26:30.170" v="32"/>
          <pc:sldLayoutMkLst>
            <pc:docMk/>
            <pc:sldMasterMk cId="209842197" sldId="2147483908"/>
            <pc:sldLayoutMk cId="654015668" sldId="2147483912"/>
          </pc:sldLayoutMkLst>
        </pc:sldLayoutChg>
        <pc:sldLayoutChg chg="add del mod replId">
          <pc:chgData name="Dhruthi P" userId="6816542e53889e25" providerId="Windows Live" clId="Web-{498752A3-458F-46AE-9540-EE156CADA750}" dt="2024-03-13T14:26:30.170" v="32"/>
          <pc:sldLayoutMkLst>
            <pc:docMk/>
            <pc:sldMasterMk cId="209842197" sldId="2147483908"/>
            <pc:sldLayoutMk cId="2611988271" sldId="2147483913"/>
          </pc:sldLayoutMkLst>
        </pc:sldLayoutChg>
        <pc:sldLayoutChg chg="add del mod replId">
          <pc:chgData name="Dhruthi P" userId="6816542e53889e25" providerId="Windows Live" clId="Web-{498752A3-458F-46AE-9540-EE156CADA750}" dt="2024-03-13T14:26:30.170" v="32"/>
          <pc:sldLayoutMkLst>
            <pc:docMk/>
            <pc:sldMasterMk cId="209842197" sldId="2147483908"/>
            <pc:sldLayoutMk cId="4106332581" sldId="2147483914"/>
          </pc:sldLayoutMkLst>
        </pc:sldLayoutChg>
        <pc:sldLayoutChg chg="add del mod replId">
          <pc:chgData name="Dhruthi P" userId="6816542e53889e25" providerId="Windows Live" clId="Web-{498752A3-458F-46AE-9540-EE156CADA750}" dt="2024-03-13T14:26:30.170" v="32"/>
          <pc:sldLayoutMkLst>
            <pc:docMk/>
            <pc:sldMasterMk cId="209842197" sldId="2147483908"/>
            <pc:sldLayoutMk cId="3404573179" sldId="2147483915"/>
          </pc:sldLayoutMkLst>
        </pc:sldLayoutChg>
        <pc:sldLayoutChg chg="add del mod replId">
          <pc:chgData name="Dhruthi P" userId="6816542e53889e25" providerId="Windows Live" clId="Web-{498752A3-458F-46AE-9540-EE156CADA750}" dt="2024-03-13T14:26:30.170" v="32"/>
          <pc:sldLayoutMkLst>
            <pc:docMk/>
            <pc:sldMasterMk cId="209842197" sldId="2147483908"/>
            <pc:sldLayoutMk cId="3424527854" sldId="2147483916"/>
          </pc:sldLayoutMkLst>
        </pc:sldLayoutChg>
        <pc:sldLayoutChg chg="add del mod replId">
          <pc:chgData name="Dhruthi P" userId="6816542e53889e25" providerId="Windows Live" clId="Web-{498752A3-458F-46AE-9540-EE156CADA750}" dt="2024-03-13T14:26:30.170" v="32"/>
          <pc:sldLayoutMkLst>
            <pc:docMk/>
            <pc:sldMasterMk cId="209842197" sldId="2147483908"/>
            <pc:sldLayoutMk cId="2964165930" sldId="2147483917"/>
          </pc:sldLayoutMkLst>
        </pc:sldLayoutChg>
        <pc:sldLayoutChg chg="add del mod replId">
          <pc:chgData name="Dhruthi P" userId="6816542e53889e25" providerId="Windows Live" clId="Web-{498752A3-458F-46AE-9540-EE156CADA750}" dt="2024-03-13T14:26:30.170" v="32"/>
          <pc:sldLayoutMkLst>
            <pc:docMk/>
            <pc:sldMasterMk cId="209842197" sldId="2147483908"/>
            <pc:sldLayoutMk cId="344153526" sldId="2147483918"/>
          </pc:sldLayoutMkLst>
        </pc:sldLayoutChg>
        <pc:sldLayoutChg chg="add del mod replId">
          <pc:chgData name="Dhruthi P" userId="6816542e53889e25" providerId="Windows Live" clId="Web-{498752A3-458F-46AE-9540-EE156CADA750}" dt="2024-03-13T14:26:30.170" v="32"/>
          <pc:sldLayoutMkLst>
            <pc:docMk/>
            <pc:sldMasterMk cId="209842197" sldId="2147483908"/>
            <pc:sldLayoutMk cId="2650231434" sldId="2147483919"/>
          </pc:sldLayoutMkLst>
        </pc:sldLayoutChg>
        <pc:sldLayoutChg chg="add del mod replId">
          <pc:chgData name="Dhruthi P" userId="6816542e53889e25" providerId="Windows Live" clId="Web-{498752A3-458F-46AE-9540-EE156CADA750}" dt="2024-03-13T14:26:30.170" v="32"/>
          <pc:sldLayoutMkLst>
            <pc:docMk/>
            <pc:sldMasterMk cId="209842197" sldId="2147483908"/>
            <pc:sldLayoutMk cId="672591247" sldId="2147483920"/>
          </pc:sldLayoutMkLst>
        </pc:sldLayoutChg>
        <pc:sldLayoutChg chg="add del mod replId">
          <pc:chgData name="Dhruthi P" userId="6816542e53889e25" providerId="Windows Live" clId="Web-{498752A3-458F-46AE-9540-EE156CADA750}" dt="2024-03-13T14:26:30.170" v="32"/>
          <pc:sldLayoutMkLst>
            <pc:docMk/>
            <pc:sldMasterMk cId="209842197" sldId="2147483908"/>
            <pc:sldLayoutMk cId="1184105212" sldId="214748392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0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7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99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57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83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017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9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59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86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4245460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04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13/03/2024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3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9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0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9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3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82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  <p:sldLayoutId id="214748390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13/03/2024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 lIns="91440" tIns="45720" rIns="91440" bIns="45720" anchor="ctr">
            <a:spAutoFit/>
          </a:bodyPr>
          <a:lstStyle/>
          <a:p>
            <a:r>
              <a:rPr lang="en-GB" sz="1600" dirty="0">
                <a:latin typeface="Mylius Modern"/>
              </a:rPr>
              <a:t>13/03/2024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47" y="2252872"/>
            <a:ext cx="7559309" cy="11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F8AD66-CC09-4C8D-94EE-932C3785B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364623-3F66-4AAD-94F8-C053CD4F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7E37E17-44F9-4E44-8F2F-0E873C68E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327A4D-ADCE-482F-9F55-3B64D197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00A8AB-CDF2-4E93-92C8-2CCB8230B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8EE76C-974C-43A5-806B-47687FCB9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FC3BF2D-25C6-4594-8B55-8F1185219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378" y="4487332"/>
            <a:ext cx="5556822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INSIGHTS FROM CUSTOMER REVIEWS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A12C12-F8D4-4AC9-84E1-E4F85BFAB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0709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2" y="617361"/>
            <a:ext cx="3868946" cy="2956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5" y="4740489"/>
            <a:ext cx="3092568" cy="14303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52378" y="685800"/>
            <a:ext cx="6952234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1800" dirty="0"/>
              <a:t>From cleaning 1000 reviews given by the customers, we obtained 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1800" dirty="0"/>
              <a:t>Positive Reviews - 538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1800" dirty="0"/>
              <a:t>Negative Reviews - 347 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1800" dirty="0"/>
              <a:t>Neutral Reviews – 115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/>
          </a:p>
          <a:p>
            <a:endParaRPr lang="en-US" dirty="0"/>
          </a:p>
          <a:p>
            <a:pPr>
              <a:buFont typeface="Wingdings 3" panose="05040102010807070707" pitchFamily="18" charset="2"/>
              <a:buChar char=""/>
            </a:pPr>
            <a:endParaRPr lang="en-US"/>
          </a:p>
          <a:p>
            <a:pPr>
              <a:buFont typeface="Wingdings 3" panose="05040102010807070707" pitchFamily="18" charset="2"/>
              <a:buChar char=""/>
            </a:pPr>
            <a:endParaRPr lang="en-US"/>
          </a:p>
          <a:p>
            <a:pPr>
              <a:buFont typeface="Wingdings 3" panose="05040102010807070707" pitchFamily="18" charset="2"/>
              <a:buChar char=""/>
            </a:pPr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D8AD14-0613-481A-BA78-CCA8DD1F3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6D0C6A-5417-49B9-A556-98633131B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727C4A-D172-4E5A-9D28-9C04CC829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3D19D09-0DC1-4FC2-B1AD-011ED901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016FDD-D596-484A-87E8-CC1E7BAD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7E80C5-88F9-44F8-A8D1-0F2F223A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C35F366-6BEE-9977-869C-4453500C9E2B}"/>
              </a:ext>
            </a:extLst>
          </p:cNvPr>
          <p:cNvSpPr txBox="1"/>
          <p:nvPr/>
        </p:nvSpPr>
        <p:spPr>
          <a:xfrm>
            <a:off x="479564" y="357389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0F496F"/>
                </a:solidFill>
              </a:rPr>
              <a:t>Word cloud of keywords used in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3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Slice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Kavya</cp:lastModifiedBy>
  <cp:revision>59</cp:revision>
  <cp:lastPrinted>2022-06-09T07:44:13Z</cp:lastPrinted>
  <dcterms:created xsi:type="dcterms:W3CDTF">2022-02-22T07:39:05Z</dcterms:created>
  <dcterms:modified xsi:type="dcterms:W3CDTF">2024-03-13T14:30:07Z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