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8" r:id="rId4"/>
    <p:sldMasterId id="2147483672" r:id="rId5"/>
    <p:sldMasterId id="2147483696" r:id="rId6"/>
  </p:sldMasterIdLst>
  <p:notesMasterIdLst>
    <p:notesMasterId r:id="rId9"/>
  </p:notesMasterIdLst>
  <p:handoutMasterIdLst>
    <p:handoutMasterId r:id="rId10"/>
  </p:handoutMasterIdLst>
  <p:sldIdLst>
    <p:sldId id="256" r:id="rId7"/>
    <p:sldId id="257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71BCEF-F850-4F4B-B95B-36936AB97AFD}" v="62" dt="2024-03-13T15:17:39.6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ruthi P" userId="6816542e53889e25" providerId="Windows Live" clId="Web-{7271BCEF-F850-4F4B-B95B-36936AB97AFD}"/>
    <pc:docChg chg="modSld addMainMaster delMainMaster">
      <pc:chgData name="Dhruthi P" userId="6816542e53889e25" providerId="Windows Live" clId="Web-{7271BCEF-F850-4F4B-B95B-36936AB97AFD}" dt="2024-03-13T15:17:39.649" v="48" actId="1076"/>
      <pc:docMkLst>
        <pc:docMk/>
      </pc:docMkLst>
      <pc:sldChg chg="addSp delSp modSp mod setBg modClrScheme chgLayout">
        <pc:chgData name="Dhruthi P" userId="6816542e53889e25" providerId="Windows Live" clId="Web-{7271BCEF-F850-4F4B-B95B-36936AB97AFD}" dt="2024-03-13T15:17:39.649" v="48" actId="1076"/>
        <pc:sldMkLst>
          <pc:docMk/>
          <pc:sldMk cId="130638167" sldId="256"/>
        </pc:sldMkLst>
        <pc:spChg chg="add del">
          <ac:chgData name="Dhruthi P" userId="6816542e53889e25" providerId="Windows Live" clId="Web-{7271BCEF-F850-4F4B-B95B-36936AB97AFD}" dt="2024-03-13T15:15:55.600" v="33"/>
          <ac:spMkLst>
            <pc:docMk/>
            <pc:sldMk cId="130638167" sldId="256"/>
            <ac:spMk id="2" creationId="{5617897F-7807-D923-0A91-4CD5EA0CBEE0}"/>
          </ac:spMkLst>
        </pc:spChg>
        <pc:spChg chg="mod ord">
          <ac:chgData name="Dhruthi P" userId="6816542e53889e25" providerId="Windows Live" clId="Web-{7271BCEF-F850-4F4B-B95B-36936AB97AFD}" dt="2024-03-13T15:17:39.649" v="48" actId="1076"/>
          <ac:spMkLst>
            <pc:docMk/>
            <pc:sldMk cId="130638167" sldId="256"/>
            <ac:spMk id="3" creationId="{A28FAAD5-BEA6-D647-CD8F-9337612F188E}"/>
          </ac:spMkLst>
        </pc:spChg>
        <pc:spChg chg="mod ord">
          <ac:chgData name="Dhruthi P" userId="6816542e53889e25" providerId="Windows Live" clId="Web-{7271BCEF-F850-4F4B-B95B-36936AB97AFD}" dt="2024-03-13T15:17:23.711" v="46" actId="1076"/>
          <ac:spMkLst>
            <pc:docMk/>
            <pc:sldMk cId="130638167" sldId="256"/>
            <ac:spMk id="4" creationId="{35DAAE56-6498-6C34-D5D9-05A0333BD3BC}"/>
          </ac:spMkLst>
        </pc:spChg>
        <pc:picChg chg="add mod">
          <ac:chgData name="Dhruthi P" userId="6816542e53889e25" providerId="Windows Live" clId="Web-{7271BCEF-F850-4F4B-B95B-36936AB97AFD}" dt="2024-03-13T15:17:31.946" v="47" actId="1076"/>
          <ac:picMkLst>
            <pc:docMk/>
            <pc:sldMk cId="130638167" sldId="256"/>
            <ac:picMk id="5" creationId="{60E0A25A-D489-F2A7-4E95-EA75CF04B31A}"/>
          </ac:picMkLst>
        </pc:picChg>
        <pc:picChg chg="del mod">
          <ac:chgData name="Dhruthi P" userId="6816542e53889e25" providerId="Windows Live" clId="Web-{7271BCEF-F850-4F4B-B95B-36936AB97AFD}" dt="2024-03-13T15:09:22.841" v="24"/>
          <ac:picMkLst>
            <pc:docMk/>
            <pc:sldMk cId="130638167" sldId="256"/>
            <ac:picMk id="1026" creationId="{00000000-0000-0000-0000-000000000000}"/>
          </ac:picMkLst>
        </pc:picChg>
      </pc:sldChg>
      <pc:sldChg chg="modSp mod setBg modClrScheme chgLayout">
        <pc:chgData name="Dhruthi P" userId="6816542e53889e25" providerId="Windows Live" clId="Web-{7271BCEF-F850-4F4B-B95B-36936AB97AFD}" dt="2024-03-13T15:15:18.912" v="30"/>
        <pc:sldMkLst>
          <pc:docMk/>
          <pc:sldMk cId="2539196362" sldId="257"/>
        </pc:sldMkLst>
        <pc:spChg chg="mod ord">
          <ac:chgData name="Dhruthi P" userId="6816542e53889e25" providerId="Windows Live" clId="Web-{7271BCEF-F850-4F4B-B95B-36936AB97AFD}" dt="2024-03-13T15:04:10.411" v="1"/>
          <ac:spMkLst>
            <pc:docMk/>
            <pc:sldMk cId="2539196362" sldId="257"/>
            <ac:spMk id="2" creationId="{4C7C9EE2-AB7B-7C0C-1FC8-20E35CF4B6CB}"/>
          </ac:spMkLst>
        </pc:spChg>
        <pc:spChg chg="mod ord">
          <ac:chgData name="Dhruthi P" userId="6816542e53889e25" providerId="Windows Live" clId="Web-{7271BCEF-F850-4F4B-B95B-36936AB97AFD}" dt="2024-03-13T15:04:48.818" v="4" actId="20577"/>
          <ac:spMkLst>
            <pc:docMk/>
            <pc:sldMk cId="2539196362" sldId="257"/>
            <ac:spMk id="3" creationId="{F982B97B-A940-5016-BA5F-A9A5A4B44DC0}"/>
          </ac:spMkLst>
        </pc:spChg>
      </pc:sldChg>
      <pc:sldMasterChg chg="add del addSldLayout delSldLayout modSldLayout">
        <pc:chgData name="Dhruthi P" userId="6816542e53889e25" providerId="Windows Live" clId="Web-{7271BCEF-F850-4F4B-B95B-36936AB97AFD}" dt="2024-03-13T15:04:10.411" v="1"/>
        <pc:sldMasterMkLst>
          <pc:docMk/>
          <pc:sldMasterMk cId="1869640048" sldId="2147483888"/>
        </pc:sldMasterMkLst>
        <pc:sldLayoutChg chg="add del mod replId">
          <pc:chgData name="Dhruthi P" userId="6816542e53889e25" providerId="Windows Live" clId="Web-{7271BCEF-F850-4F4B-B95B-36936AB97AFD}" dt="2024-03-13T15:04:10.411" v="1"/>
          <pc:sldLayoutMkLst>
            <pc:docMk/>
            <pc:sldMasterMk cId="1869640048" sldId="2147483888"/>
            <pc:sldLayoutMk cId="1921915368" sldId="2147483889"/>
          </pc:sldLayoutMkLst>
        </pc:sldLayoutChg>
        <pc:sldLayoutChg chg="add del mod replId">
          <pc:chgData name="Dhruthi P" userId="6816542e53889e25" providerId="Windows Live" clId="Web-{7271BCEF-F850-4F4B-B95B-36936AB97AFD}" dt="2024-03-13T15:04:10.411" v="1"/>
          <pc:sldLayoutMkLst>
            <pc:docMk/>
            <pc:sldMasterMk cId="1869640048" sldId="2147483888"/>
            <pc:sldLayoutMk cId="3043218844" sldId="2147483890"/>
          </pc:sldLayoutMkLst>
        </pc:sldLayoutChg>
        <pc:sldLayoutChg chg="add del mod replId">
          <pc:chgData name="Dhruthi P" userId="6816542e53889e25" providerId="Windows Live" clId="Web-{7271BCEF-F850-4F4B-B95B-36936AB97AFD}" dt="2024-03-13T15:04:10.411" v="1"/>
          <pc:sldLayoutMkLst>
            <pc:docMk/>
            <pc:sldMasterMk cId="1869640048" sldId="2147483888"/>
            <pc:sldLayoutMk cId="152602345" sldId="2147483891"/>
          </pc:sldLayoutMkLst>
        </pc:sldLayoutChg>
        <pc:sldLayoutChg chg="add del mod replId">
          <pc:chgData name="Dhruthi P" userId="6816542e53889e25" providerId="Windows Live" clId="Web-{7271BCEF-F850-4F4B-B95B-36936AB97AFD}" dt="2024-03-13T15:04:10.411" v="1"/>
          <pc:sldLayoutMkLst>
            <pc:docMk/>
            <pc:sldMasterMk cId="1869640048" sldId="2147483888"/>
            <pc:sldLayoutMk cId="1706152954" sldId="2147483892"/>
          </pc:sldLayoutMkLst>
        </pc:sldLayoutChg>
        <pc:sldLayoutChg chg="add del mod replId">
          <pc:chgData name="Dhruthi P" userId="6816542e53889e25" providerId="Windows Live" clId="Web-{7271BCEF-F850-4F4B-B95B-36936AB97AFD}" dt="2024-03-13T15:04:10.411" v="1"/>
          <pc:sldLayoutMkLst>
            <pc:docMk/>
            <pc:sldMasterMk cId="1869640048" sldId="2147483888"/>
            <pc:sldLayoutMk cId="1600330975" sldId="2147483893"/>
          </pc:sldLayoutMkLst>
        </pc:sldLayoutChg>
        <pc:sldLayoutChg chg="add del mod replId">
          <pc:chgData name="Dhruthi P" userId="6816542e53889e25" providerId="Windows Live" clId="Web-{7271BCEF-F850-4F4B-B95B-36936AB97AFD}" dt="2024-03-13T15:04:10.411" v="1"/>
          <pc:sldLayoutMkLst>
            <pc:docMk/>
            <pc:sldMasterMk cId="1869640048" sldId="2147483888"/>
            <pc:sldLayoutMk cId="2150557923" sldId="2147483894"/>
          </pc:sldLayoutMkLst>
        </pc:sldLayoutChg>
        <pc:sldLayoutChg chg="add del mod replId">
          <pc:chgData name="Dhruthi P" userId="6816542e53889e25" providerId="Windows Live" clId="Web-{7271BCEF-F850-4F4B-B95B-36936AB97AFD}" dt="2024-03-13T15:04:10.411" v="1"/>
          <pc:sldLayoutMkLst>
            <pc:docMk/>
            <pc:sldMasterMk cId="1869640048" sldId="2147483888"/>
            <pc:sldLayoutMk cId="4139222250" sldId="2147483895"/>
          </pc:sldLayoutMkLst>
        </pc:sldLayoutChg>
        <pc:sldLayoutChg chg="add del mod replId">
          <pc:chgData name="Dhruthi P" userId="6816542e53889e25" providerId="Windows Live" clId="Web-{7271BCEF-F850-4F4B-B95B-36936AB97AFD}" dt="2024-03-13T15:04:10.411" v="1"/>
          <pc:sldLayoutMkLst>
            <pc:docMk/>
            <pc:sldMasterMk cId="1869640048" sldId="2147483888"/>
            <pc:sldLayoutMk cId="2222463926" sldId="2147483896"/>
          </pc:sldLayoutMkLst>
        </pc:sldLayoutChg>
        <pc:sldLayoutChg chg="add del mod replId">
          <pc:chgData name="Dhruthi P" userId="6816542e53889e25" providerId="Windows Live" clId="Web-{7271BCEF-F850-4F4B-B95B-36936AB97AFD}" dt="2024-03-13T15:04:10.411" v="1"/>
          <pc:sldLayoutMkLst>
            <pc:docMk/>
            <pc:sldMasterMk cId="1869640048" sldId="2147483888"/>
            <pc:sldLayoutMk cId="3726062622" sldId="2147483897"/>
          </pc:sldLayoutMkLst>
        </pc:sldLayoutChg>
        <pc:sldLayoutChg chg="add del mod replId">
          <pc:chgData name="Dhruthi P" userId="6816542e53889e25" providerId="Windows Live" clId="Web-{7271BCEF-F850-4F4B-B95B-36936AB97AFD}" dt="2024-03-13T15:04:10.411" v="1"/>
          <pc:sldLayoutMkLst>
            <pc:docMk/>
            <pc:sldMasterMk cId="1869640048" sldId="2147483888"/>
            <pc:sldLayoutMk cId="3533202302" sldId="2147483898"/>
          </pc:sldLayoutMkLst>
        </pc:sldLayoutChg>
        <pc:sldLayoutChg chg="add del mod replId">
          <pc:chgData name="Dhruthi P" userId="6816542e53889e25" providerId="Windows Live" clId="Web-{7271BCEF-F850-4F4B-B95B-36936AB97AFD}" dt="2024-03-13T15:04:10.411" v="1"/>
          <pc:sldLayoutMkLst>
            <pc:docMk/>
            <pc:sldMasterMk cId="1869640048" sldId="2147483888"/>
            <pc:sldLayoutMk cId="2271623555" sldId="2147483899"/>
          </pc:sldLayoutMkLst>
        </pc:sldLayoutChg>
        <pc:sldLayoutChg chg="add del mod replId">
          <pc:chgData name="Dhruthi P" userId="6816542e53889e25" providerId="Windows Live" clId="Web-{7271BCEF-F850-4F4B-B95B-36936AB97AFD}" dt="2024-03-13T15:04:10.411" v="1"/>
          <pc:sldLayoutMkLst>
            <pc:docMk/>
            <pc:sldMasterMk cId="1869640048" sldId="2147483888"/>
            <pc:sldLayoutMk cId="2053264399" sldId="2147483900"/>
          </pc:sldLayoutMkLst>
        </pc:sldLayoutChg>
        <pc:sldLayoutChg chg="add del mod replId">
          <pc:chgData name="Dhruthi P" userId="6816542e53889e25" providerId="Windows Live" clId="Web-{7271BCEF-F850-4F4B-B95B-36936AB97AFD}" dt="2024-03-13T15:04:10.411" v="1"/>
          <pc:sldLayoutMkLst>
            <pc:docMk/>
            <pc:sldMasterMk cId="1869640048" sldId="2147483888"/>
            <pc:sldLayoutMk cId="4168515869" sldId="2147483901"/>
          </pc:sldLayoutMkLst>
        </pc:sldLayoutChg>
        <pc:sldLayoutChg chg="add del mod replId">
          <pc:chgData name="Dhruthi P" userId="6816542e53889e25" providerId="Windows Live" clId="Web-{7271BCEF-F850-4F4B-B95B-36936AB97AFD}" dt="2024-03-13T15:04:10.411" v="1"/>
          <pc:sldLayoutMkLst>
            <pc:docMk/>
            <pc:sldMasterMk cId="1869640048" sldId="2147483888"/>
            <pc:sldLayoutMk cId="2633567886" sldId="2147483902"/>
          </pc:sldLayoutMkLst>
        </pc:sldLayoutChg>
        <pc:sldLayoutChg chg="add del mod replId">
          <pc:chgData name="Dhruthi P" userId="6816542e53889e25" providerId="Windows Live" clId="Web-{7271BCEF-F850-4F4B-B95B-36936AB97AFD}" dt="2024-03-13T15:04:10.411" v="1"/>
          <pc:sldLayoutMkLst>
            <pc:docMk/>
            <pc:sldMasterMk cId="1869640048" sldId="2147483888"/>
            <pc:sldLayoutMk cId="3836533666" sldId="2147483903"/>
          </pc:sldLayoutMkLst>
        </pc:sldLayoutChg>
        <pc:sldLayoutChg chg="add del mod replId">
          <pc:chgData name="Dhruthi P" userId="6816542e53889e25" providerId="Windows Live" clId="Web-{7271BCEF-F850-4F4B-B95B-36936AB97AFD}" dt="2024-03-13T15:04:10.411" v="1"/>
          <pc:sldLayoutMkLst>
            <pc:docMk/>
            <pc:sldMasterMk cId="1869640048" sldId="2147483888"/>
            <pc:sldLayoutMk cId="1489038108" sldId="2147483904"/>
          </pc:sldLayoutMkLst>
        </pc:sldLayoutChg>
        <pc:sldLayoutChg chg="add del mod replId">
          <pc:chgData name="Dhruthi P" userId="6816542e53889e25" providerId="Windows Live" clId="Web-{7271BCEF-F850-4F4B-B95B-36936AB97AFD}" dt="2024-03-13T15:04:10.411" v="1"/>
          <pc:sldLayoutMkLst>
            <pc:docMk/>
            <pc:sldMasterMk cId="1869640048" sldId="2147483888"/>
            <pc:sldLayoutMk cId="746870695" sldId="2147483905"/>
          </pc:sldLayoutMkLst>
        </pc:sldLayoutChg>
        <pc:sldLayoutChg chg="add del mod replId">
          <pc:chgData name="Dhruthi P" userId="6816542e53889e25" providerId="Windows Live" clId="Web-{7271BCEF-F850-4F4B-B95B-36936AB97AFD}" dt="2024-03-13T15:04:10.411" v="1"/>
          <pc:sldLayoutMkLst>
            <pc:docMk/>
            <pc:sldMasterMk cId="1869640048" sldId="2147483888"/>
            <pc:sldLayoutMk cId="567221868" sldId="2147483906"/>
          </pc:sldLayoutMkLst>
        </pc:sldLayoutChg>
        <pc:sldLayoutChg chg="add del mod replId">
          <pc:chgData name="Dhruthi P" userId="6816542e53889e25" providerId="Windows Live" clId="Web-{7271BCEF-F850-4F4B-B95B-36936AB97AFD}" dt="2024-03-13T15:04:10.411" v="1"/>
          <pc:sldLayoutMkLst>
            <pc:docMk/>
            <pc:sldMasterMk cId="1869640048" sldId="2147483888"/>
            <pc:sldLayoutMk cId="1225633585" sldId="2147483907"/>
          </pc:sldLayoutMkLst>
        </pc:sldLayoutChg>
      </pc:sldMasterChg>
      <pc:sldMasterChg chg="add addSldLayout modSldLayout">
        <pc:chgData name="Dhruthi P" userId="6816542e53889e25" providerId="Windows Live" clId="Web-{7271BCEF-F850-4F4B-B95B-36936AB97AFD}" dt="2024-03-13T15:04:10.411" v="1"/>
        <pc:sldMasterMkLst>
          <pc:docMk/>
          <pc:sldMasterMk cId="2379656264" sldId="2147483908"/>
        </pc:sldMasterMkLst>
        <pc:sldLayoutChg chg="add mod replId">
          <pc:chgData name="Dhruthi P" userId="6816542e53889e25" providerId="Windows Live" clId="Web-{7271BCEF-F850-4F4B-B95B-36936AB97AFD}" dt="2024-03-13T15:04:10.411" v="1"/>
          <pc:sldLayoutMkLst>
            <pc:docMk/>
            <pc:sldMasterMk cId="2379656264" sldId="2147483908"/>
            <pc:sldLayoutMk cId="772419871" sldId="2147483909"/>
          </pc:sldLayoutMkLst>
        </pc:sldLayoutChg>
        <pc:sldLayoutChg chg="add mod replId">
          <pc:chgData name="Dhruthi P" userId="6816542e53889e25" providerId="Windows Live" clId="Web-{7271BCEF-F850-4F4B-B95B-36936AB97AFD}" dt="2024-03-13T15:04:10.411" v="1"/>
          <pc:sldLayoutMkLst>
            <pc:docMk/>
            <pc:sldMasterMk cId="2379656264" sldId="2147483908"/>
            <pc:sldLayoutMk cId="702442374" sldId="2147483910"/>
          </pc:sldLayoutMkLst>
        </pc:sldLayoutChg>
        <pc:sldLayoutChg chg="add mod replId">
          <pc:chgData name="Dhruthi P" userId="6816542e53889e25" providerId="Windows Live" clId="Web-{7271BCEF-F850-4F4B-B95B-36936AB97AFD}" dt="2024-03-13T15:04:10.411" v="1"/>
          <pc:sldLayoutMkLst>
            <pc:docMk/>
            <pc:sldMasterMk cId="2379656264" sldId="2147483908"/>
            <pc:sldLayoutMk cId="2711730189" sldId="2147483911"/>
          </pc:sldLayoutMkLst>
        </pc:sldLayoutChg>
        <pc:sldLayoutChg chg="add mod replId">
          <pc:chgData name="Dhruthi P" userId="6816542e53889e25" providerId="Windows Live" clId="Web-{7271BCEF-F850-4F4B-B95B-36936AB97AFD}" dt="2024-03-13T15:04:10.411" v="1"/>
          <pc:sldLayoutMkLst>
            <pc:docMk/>
            <pc:sldMasterMk cId="2379656264" sldId="2147483908"/>
            <pc:sldLayoutMk cId="2075135743" sldId="2147483912"/>
          </pc:sldLayoutMkLst>
        </pc:sldLayoutChg>
        <pc:sldLayoutChg chg="add mod replId">
          <pc:chgData name="Dhruthi P" userId="6816542e53889e25" providerId="Windows Live" clId="Web-{7271BCEF-F850-4F4B-B95B-36936AB97AFD}" dt="2024-03-13T15:04:10.411" v="1"/>
          <pc:sldLayoutMkLst>
            <pc:docMk/>
            <pc:sldMasterMk cId="2379656264" sldId="2147483908"/>
            <pc:sldLayoutMk cId="2818394289" sldId="2147483913"/>
          </pc:sldLayoutMkLst>
        </pc:sldLayoutChg>
        <pc:sldLayoutChg chg="add mod replId">
          <pc:chgData name="Dhruthi P" userId="6816542e53889e25" providerId="Windows Live" clId="Web-{7271BCEF-F850-4F4B-B95B-36936AB97AFD}" dt="2024-03-13T15:04:10.411" v="1"/>
          <pc:sldLayoutMkLst>
            <pc:docMk/>
            <pc:sldMasterMk cId="2379656264" sldId="2147483908"/>
            <pc:sldLayoutMk cId="1760482826" sldId="2147483914"/>
          </pc:sldLayoutMkLst>
        </pc:sldLayoutChg>
        <pc:sldLayoutChg chg="add mod replId">
          <pc:chgData name="Dhruthi P" userId="6816542e53889e25" providerId="Windows Live" clId="Web-{7271BCEF-F850-4F4B-B95B-36936AB97AFD}" dt="2024-03-13T15:04:10.411" v="1"/>
          <pc:sldLayoutMkLst>
            <pc:docMk/>
            <pc:sldMasterMk cId="2379656264" sldId="2147483908"/>
            <pc:sldLayoutMk cId="3219512670" sldId="2147483915"/>
          </pc:sldLayoutMkLst>
        </pc:sldLayoutChg>
        <pc:sldLayoutChg chg="add mod replId">
          <pc:chgData name="Dhruthi P" userId="6816542e53889e25" providerId="Windows Live" clId="Web-{7271BCEF-F850-4F4B-B95B-36936AB97AFD}" dt="2024-03-13T15:04:10.411" v="1"/>
          <pc:sldLayoutMkLst>
            <pc:docMk/>
            <pc:sldMasterMk cId="2379656264" sldId="2147483908"/>
            <pc:sldLayoutMk cId="2285298223" sldId="2147483916"/>
          </pc:sldLayoutMkLst>
        </pc:sldLayoutChg>
        <pc:sldLayoutChg chg="add mod replId">
          <pc:chgData name="Dhruthi P" userId="6816542e53889e25" providerId="Windows Live" clId="Web-{7271BCEF-F850-4F4B-B95B-36936AB97AFD}" dt="2024-03-13T15:04:10.411" v="1"/>
          <pc:sldLayoutMkLst>
            <pc:docMk/>
            <pc:sldMasterMk cId="2379656264" sldId="2147483908"/>
            <pc:sldLayoutMk cId="150091346" sldId="2147483917"/>
          </pc:sldLayoutMkLst>
        </pc:sldLayoutChg>
        <pc:sldLayoutChg chg="add mod replId">
          <pc:chgData name="Dhruthi P" userId="6816542e53889e25" providerId="Windows Live" clId="Web-{7271BCEF-F850-4F4B-B95B-36936AB97AFD}" dt="2024-03-13T15:04:10.411" v="1"/>
          <pc:sldLayoutMkLst>
            <pc:docMk/>
            <pc:sldMasterMk cId="2379656264" sldId="2147483908"/>
            <pc:sldLayoutMk cId="725780469" sldId="2147483918"/>
          </pc:sldLayoutMkLst>
        </pc:sldLayoutChg>
        <pc:sldLayoutChg chg="add mod replId">
          <pc:chgData name="Dhruthi P" userId="6816542e53889e25" providerId="Windows Live" clId="Web-{7271BCEF-F850-4F4B-B95B-36936AB97AFD}" dt="2024-03-13T15:04:10.411" v="1"/>
          <pc:sldLayoutMkLst>
            <pc:docMk/>
            <pc:sldMasterMk cId="2379656264" sldId="2147483908"/>
            <pc:sldLayoutMk cId="1208379669" sldId="2147483919"/>
          </pc:sldLayoutMkLst>
        </pc:sldLayoutChg>
        <pc:sldLayoutChg chg="add mod replId">
          <pc:chgData name="Dhruthi P" userId="6816542e53889e25" providerId="Windows Live" clId="Web-{7271BCEF-F850-4F4B-B95B-36936AB97AFD}" dt="2024-03-13T15:04:10.411" v="1"/>
          <pc:sldLayoutMkLst>
            <pc:docMk/>
            <pc:sldMasterMk cId="2379656264" sldId="2147483908"/>
            <pc:sldLayoutMk cId="1220966522" sldId="2147483920"/>
          </pc:sldLayoutMkLst>
        </pc:sldLayoutChg>
        <pc:sldLayoutChg chg="add mod replId">
          <pc:chgData name="Dhruthi P" userId="6816542e53889e25" providerId="Windows Live" clId="Web-{7271BCEF-F850-4F4B-B95B-36936AB97AFD}" dt="2024-03-13T15:04:10.411" v="1"/>
          <pc:sldLayoutMkLst>
            <pc:docMk/>
            <pc:sldMasterMk cId="2379656264" sldId="2147483908"/>
            <pc:sldLayoutMk cId="2701514052" sldId="2147483921"/>
          </pc:sldLayoutMkLst>
        </pc:sldLayoutChg>
        <pc:sldLayoutChg chg="add mod replId">
          <pc:chgData name="Dhruthi P" userId="6816542e53889e25" providerId="Windows Live" clId="Web-{7271BCEF-F850-4F4B-B95B-36936AB97AFD}" dt="2024-03-13T15:04:10.411" v="1"/>
          <pc:sldLayoutMkLst>
            <pc:docMk/>
            <pc:sldMasterMk cId="2379656264" sldId="2147483908"/>
            <pc:sldLayoutMk cId="1721906502" sldId="2147483922"/>
          </pc:sldLayoutMkLst>
        </pc:sldLayoutChg>
        <pc:sldLayoutChg chg="add mod replId">
          <pc:chgData name="Dhruthi P" userId="6816542e53889e25" providerId="Windows Live" clId="Web-{7271BCEF-F850-4F4B-B95B-36936AB97AFD}" dt="2024-03-13T15:04:10.411" v="1"/>
          <pc:sldLayoutMkLst>
            <pc:docMk/>
            <pc:sldMasterMk cId="2379656264" sldId="2147483908"/>
            <pc:sldLayoutMk cId="1705658221" sldId="2147483923"/>
          </pc:sldLayoutMkLst>
        </pc:sldLayoutChg>
        <pc:sldLayoutChg chg="add mod replId">
          <pc:chgData name="Dhruthi P" userId="6816542e53889e25" providerId="Windows Live" clId="Web-{7271BCEF-F850-4F4B-B95B-36936AB97AFD}" dt="2024-03-13T15:04:10.411" v="1"/>
          <pc:sldLayoutMkLst>
            <pc:docMk/>
            <pc:sldMasterMk cId="2379656264" sldId="2147483908"/>
            <pc:sldLayoutMk cId="3613036410" sldId="2147483924"/>
          </pc:sldLayoutMkLst>
        </pc:sldLayoutChg>
        <pc:sldLayoutChg chg="add mod replId">
          <pc:chgData name="Dhruthi P" userId="6816542e53889e25" providerId="Windows Live" clId="Web-{7271BCEF-F850-4F4B-B95B-36936AB97AFD}" dt="2024-03-13T15:04:10.411" v="1"/>
          <pc:sldLayoutMkLst>
            <pc:docMk/>
            <pc:sldMasterMk cId="2379656264" sldId="2147483908"/>
            <pc:sldLayoutMk cId="2780612457" sldId="2147483925"/>
          </pc:sldLayoutMkLst>
        </pc:sldLayoutChg>
        <pc:sldLayoutChg chg="add mod replId">
          <pc:chgData name="Dhruthi P" userId="6816542e53889e25" providerId="Windows Live" clId="Web-{7271BCEF-F850-4F4B-B95B-36936AB97AFD}" dt="2024-03-13T15:04:10.411" v="1"/>
          <pc:sldLayoutMkLst>
            <pc:docMk/>
            <pc:sldMasterMk cId="2379656264" sldId="2147483908"/>
            <pc:sldLayoutMk cId="106844347" sldId="2147483926"/>
          </pc:sldLayoutMkLst>
        </pc:sldLayoutChg>
        <pc:sldLayoutChg chg="add mod replId">
          <pc:chgData name="Dhruthi P" userId="6816542e53889e25" providerId="Windows Live" clId="Web-{7271BCEF-F850-4F4B-B95B-36936AB97AFD}" dt="2024-03-13T15:04:10.411" v="1"/>
          <pc:sldLayoutMkLst>
            <pc:docMk/>
            <pc:sldMasterMk cId="2379656264" sldId="2147483908"/>
            <pc:sldLayoutMk cId="4122862209" sldId="214748392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1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8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379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66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14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06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58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36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124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6844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13/03/2024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6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423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13/03/2024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73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3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9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82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1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9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656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1" r:id="rId13"/>
    <p:sldLayoutId id="2147483922" r:id="rId14"/>
    <p:sldLayoutId id="2147483923" r:id="rId15"/>
    <p:sldLayoutId id="2147483924" r:id="rId16"/>
    <p:sldLayoutId id="2147483925" r:id="rId17"/>
    <p:sldLayoutId id="2147483926" r:id="rId18"/>
    <p:sldLayoutId id="2147483927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13/03/2024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941" y="3884241"/>
            <a:ext cx="9531927" cy="1056485"/>
          </a:xfrm>
        </p:spPr>
        <p:txBody>
          <a:bodyPr>
            <a:normAutofit/>
          </a:bodyPr>
          <a:lstStyle/>
          <a:p>
            <a:r>
              <a:rPr lang="en-US" dirty="0"/>
              <a:t>Predicting customer </a:t>
            </a:r>
            <a:r>
              <a:rPr lang="en-US" sz="1800" dirty="0"/>
              <a:t>buying</a:t>
            </a:r>
            <a:r>
              <a:rPr lang="en-US" dirty="0"/>
              <a:t> </a:t>
            </a:r>
            <a:r>
              <a:rPr lang="en-US" err="1"/>
              <a:t>behaviour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5849" y="5393605"/>
            <a:ext cx="9144000" cy="338554"/>
          </a:xfrm>
        </p:spPr>
        <p:txBody>
          <a:bodyPr/>
          <a:lstStyle/>
          <a:p>
            <a:r>
              <a:rPr lang="en-GB" sz="1600" dirty="0"/>
              <a:t>13/03/2024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60E0A25A-D489-F2A7-4E95-EA75CF04B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568" y="1718543"/>
            <a:ext cx="9973395" cy="156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>
            <a:normAutofit fontScale="92500" lnSpcReduction="10000"/>
          </a:bodyPr>
          <a:lstStyle/>
          <a:p>
            <a:r>
              <a:rPr lang="en-US" sz="1800" b="0" dirty="0">
                <a:solidFill>
                  <a:schemeClr val="tx1">
                    <a:lumMod val="95000"/>
                  </a:schemeClr>
                </a:solidFill>
              </a:rPr>
              <a:t>We have trained the data set with Random forest classifier model and received </a:t>
            </a:r>
            <a:endParaRPr lang="en-US" sz="1800" b="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/>
              <a:t>ACCURACY: 85.09 </a:t>
            </a:r>
          </a:p>
          <a:p>
            <a:r>
              <a:rPr lang="en-US" sz="1800" dirty="0"/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tx1">
                    <a:lumMod val="95000"/>
                  </a:schemeClr>
                </a:solidFill>
              </a:rPr>
              <a:t>We need to increase the AUC score.</a:t>
            </a:r>
            <a:endParaRPr lang="en-GB" sz="2000" dirty="0">
              <a:solidFill>
                <a:schemeClr val="tx1">
                  <a:lumMod val="95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3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57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Mesh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Kavya</cp:lastModifiedBy>
  <cp:revision>73</cp:revision>
  <cp:lastPrinted>2022-06-09T07:44:13Z</cp:lastPrinted>
  <dcterms:created xsi:type="dcterms:W3CDTF">2022-02-22T07:39:05Z</dcterms:created>
  <dcterms:modified xsi:type="dcterms:W3CDTF">2024-03-13T15:17:48Z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