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0" r:id="rId10"/>
    <p:sldId id="277" r:id="rId11"/>
    <p:sldId id="278" r:id="rId12"/>
    <p:sldId id="279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26" y="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hruti\AppData\Local\Microsoft\Windows\INetCache\IE\SBYN0FOR\TNDS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[TNDS(1).xlsx]Sheet4!PivotTable1</c:name>
    <c:fmtId val="5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016104468422924E-2"/>
          <c:y val="0.19768329698745374"/>
          <c:w val="0.68542108162405624"/>
          <c:h val="0.687866857551896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9-42D0-8511-14D5EA1341D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F9-42D0-8511-14D5EA1341DB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F9-42D0-8511-14D5EA1341DB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F9-42D0-8511-14D5EA134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436352"/>
        <c:axId val="114467584"/>
      </c:barChart>
      <c:catAx>
        <c:axId val="114436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467584"/>
        <c:crosses val="autoZero"/>
        <c:auto val="1"/>
        <c:lblAlgn val="ctr"/>
        <c:lblOffset val="100"/>
        <c:noMultiLvlLbl val="0"/>
      </c:catAx>
      <c:valAx>
        <c:axId val="11446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4363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0.14568</cdr:x>
      <cdr:y>0.06131</cdr:y>
    </cdr:from>
    <cdr:to>
      <cdr:x>0.27901</cdr:x>
      <cdr:y>0.13953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99160" y="220980"/>
          <a:ext cx="82296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600" b="1"/>
            <a:t>EMPLOYEE   PERFORMANCE   ANALYSIS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58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62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7611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9092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908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2737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6567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704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27447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5333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27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19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21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0097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305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687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3795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206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0" y="99060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7565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 </a:t>
            </a:r>
            <a:r>
              <a:rPr lang="en-US" sz="2400" dirty="0"/>
              <a:t>K. DHRUTI GOPI KRISHNA</a:t>
            </a:r>
          </a:p>
          <a:p>
            <a:r>
              <a:rPr lang="en-US" sz="2400" b="1" dirty="0"/>
              <a:t>REGISTER NO: </a:t>
            </a:r>
            <a:r>
              <a:rPr lang="en-US" sz="2400" dirty="0"/>
              <a:t>312215817 </a:t>
            </a:r>
            <a:r>
              <a:rPr lang="en-US" sz="2400" b="1" dirty="0"/>
              <a:t>(ASUNM1621312215817)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 B com Accounting &amp; Finance 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Shri Shankrlal Sundarbai Shasun Jain College For Women.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6982-C128-80F7-4591-04BEB50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41E7-9F30-BC88-820E-0102C55C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Preparation: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Steps for cleaning and organizing data in Excel</a:t>
            </a:r>
          </a:p>
          <a:p>
            <a:r>
              <a:rPr lang="en-IN" b="1" dirty="0"/>
              <a:t>Analysis Technique: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i="1" dirty="0"/>
              <a:t>Descriptive Statistics </a:t>
            </a:r>
            <a:r>
              <a:rPr lang="en-IN" b="1" dirty="0"/>
              <a:t>– </a:t>
            </a:r>
            <a:r>
              <a:rPr lang="en-IN" dirty="0"/>
              <a:t>Mean, median, mode and standard deviation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i="1" dirty="0"/>
              <a:t>Trend Analysis </a:t>
            </a:r>
            <a:r>
              <a:rPr lang="en-IN" b="1" dirty="0"/>
              <a:t>– </a:t>
            </a:r>
            <a:r>
              <a:rPr lang="en-IN" dirty="0"/>
              <a:t>Identifying performance across different trends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i="1" dirty="0"/>
              <a:t>Comparative Analysis </a:t>
            </a:r>
            <a:r>
              <a:rPr lang="en-IN" b="1" dirty="0"/>
              <a:t>– </a:t>
            </a:r>
            <a:r>
              <a:rPr lang="en-IN" dirty="0"/>
              <a:t>Comparing performance across different teams or departments. </a:t>
            </a:r>
          </a:p>
          <a:p>
            <a:r>
              <a:rPr lang="en-IN" b="1" dirty="0"/>
              <a:t>Visualization Tools: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Types of charts and graphs used. </a:t>
            </a:r>
          </a:p>
        </p:txBody>
      </p:sp>
    </p:spTree>
    <p:extLst>
      <p:ext uri="{BB962C8B-B14F-4D97-AF65-F5344CB8AC3E}">
        <p14:creationId xmlns:p14="http://schemas.microsoft.com/office/powerpoint/2010/main" val="122996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D47-D98C-18DA-BA53-36652B0C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318581"/>
              </p:ext>
            </p:extLst>
          </p:nvPr>
        </p:nvGraphicFramePr>
        <p:xfrm>
          <a:off x="2286001" y="2590800"/>
          <a:ext cx="7630366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2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C26C-9C55-B5CE-D433-04FEC449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AF2D-F98B-430D-9638-4F428944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Implications: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the results can be used to improve employee performance and organizational efficiency. </a:t>
            </a:r>
          </a:p>
          <a:p>
            <a:r>
              <a:rPr lang="en-US" b="1" dirty="0"/>
              <a:t>Summary: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Recap of the problem, solution and key findings.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956B-4997-E0B4-9C90-394F18141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Employees Data Analysis using Excel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00B43-CF78-6AE5-3D97-76F54277285E}"/>
              </a:ext>
            </a:extLst>
          </p:cNvPr>
          <p:cNvSpPr txBox="1"/>
          <p:nvPr/>
        </p:nvSpPr>
        <p:spPr>
          <a:xfrm>
            <a:off x="1371600" y="1447800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PROJECT TITLE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CD29-982E-48D7-DF22-0AE692AE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03E2-3984-82A5-916B-264BA9A7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362200"/>
            <a:ext cx="9677400" cy="41148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2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A5D9-81C8-36C4-BC7A-1EB2B920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71C8-0FA9-0C7D-BF83-824DC867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of the issue: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Difficulties in Evaluating Employee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Common issues (such as erroneous data and unclear measures). </a:t>
            </a:r>
          </a:p>
          <a:p>
            <a:r>
              <a:rPr lang="en-IN" b="1" dirty="0"/>
              <a:t>Impact: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How these challenges affect organizational efficiency and employee motivation.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54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39B-8925-EDF0-5249-8E1479EA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C400-9709-9047-60D6-267D790F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Goals of the performance analysis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Why Excel was chosen as the tool. </a:t>
            </a:r>
          </a:p>
          <a:p>
            <a:r>
              <a:rPr lang="en-US" b="1" dirty="0"/>
              <a:t>Scope: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the project will cover (e.g., specific performance metrics, time period)</a:t>
            </a:r>
          </a:p>
          <a:p>
            <a:r>
              <a:rPr lang="en-US" b="1" dirty="0"/>
              <a:t>Benefits: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Expected outcomes and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94018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63E-B5F7-BC5F-1B9A-FDA7FCFD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6A11-8504-6183-8819-11D1D0E3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Users: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Human Resources managers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Team Leaders and supervisors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Employees for self-assessment</a:t>
            </a:r>
          </a:p>
          <a:p>
            <a:r>
              <a:rPr lang="en-US" b="1" dirty="0"/>
              <a:t>Secondary Users: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Senior management for strategic decision-making.</a:t>
            </a:r>
          </a:p>
          <a:p>
            <a:r>
              <a:rPr lang="en-US" b="1" dirty="0"/>
              <a:t>User Needs: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Types of reports and insights required by each user group. </a:t>
            </a:r>
          </a:p>
        </p:txBody>
      </p:sp>
    </p:spTree>
    <p:extLst>
      <p:ext uri="{BB962C8B-B14F-4D97-AF65-F5344CB8AC3E}">
        <p14:creationId xmlns:p14="http://schemas.microsoft.com/office/powerpoint/2010/main" val="229799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5EE4-6F8A-D519-B370-B85CCFA7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&amp;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22B4-FCC1-D703-3ED0-DB7A76F3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Excel will be used to address the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features of the solution (</a:t>
            </a:r>
            <a:r>
              <a:rPr lang="en-US" dirty="0" err="1"/>
              <a:t>e.g</a:t>
            </a:r>
            <a:r>
              <a:rPr lang="en-US" dirty="0"/>
              <a:t>,, data organization, analysis tool)</a:t>
            </a:r>
          </a:p>
          <a:p>
            <a:r>
              <a:rPr lang="en-US" b="1" dirty="0"/>
              <a:t>Components: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Excel sheets and dashboards.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Specific functions and formulas used.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8714-46DE-C7F7-ABA8-C0FDDF18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CEB7-0D36-02D3-961D-8AAD2832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Sources: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Employee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Employee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Performance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Sales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Business Unit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Gender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Employee Status</a:t>
            </a:r>
          </a:p>
        </p:txBody>
      </p:sp>
    </p:spTree>
    <p:extLst>
      <p:ext uri="{BB962C8B-B14F-4D97-AF65-F5344CB8AC3E}">
        <p14:creationId xmlns:p14="http://schemas.microsoft.com/office/powerpoint/2010/main" val="31505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19F-B1A3-5ECB-454E-4F7F56DA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550-DD3D-8D6B-5D96-269F5286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6" cy="3416300"/>
          </a:xfrm>
        </p:spPr>
        <p:txBody>
          <a:bodyPr>
            <a:normAutofit/>
          </a:bodyPr>
          <a:lstStyle/>
          <a:p>
            <a:r>
              <a:rPr lang="en-US" b="1" dirty="0"/>
              <a:t>Comprehensive Data Integration: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Feature- </a:t>
            </a:r>
            <a:r>
              <a:rPr lang="en-US" dirty="0"/>
              <a:t>Seamless aggregation of diverse employee data from various sources into a unified Excel workbook.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Benefit – </a:t>
            </a:r>
            <a:r>
              <a:rPr lang="en-US" dirty="0"/>
              <a:t>Provides a holistic view of employee metrics, enabling more thorough and insightful analysis. </a:t>
            </a:r>
          </a:p>
          <a:p>
            <a:r>
              <a:rPr lang="en-US" b="1" dirty="0"/>
              <a:t>Interactive Dashboards: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Feature- </a:t>
            </a:r>
            <a:r>
              <a:rPr lang="en-US" dirty="0"/>
              <a:t>Creation of dynamic dashboards with interactive charts and graphs.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Benefit – </a:t>
            </a:r>
            <a:r>
              <a:rPr lang="en-US" dirty="0"/>
              <a:t>Offers real-time data visualization and user-friendly interfaces for exploring different aspects of employee data.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7233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415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 Boardroom</vt:lpstr>
      <vt:lpstr>Employee Data Analysis using Excel  </vt:lpstr>
      <vt:lpstr>Employees Data Analysis using Excel</vt:lpstr>
      <vt:lpstr>AGENDA</vt:lpstr>
      <vt:lpstr>PROBLEM STATEMENT</vt:lpstr>
      <vt:lpstr>PROJECT OVERVIEW</vt:lpstr>
      <vt:lpstr>END USERS</vt:lpstr>
      <vt:lpstr>OUR SOLUTION &amp; PROPOSITION</vt:lpstr>
      <vt:lpstr>DATA SET DESCRIPTION</vt:lpstr>
      <vt:lpstr>THE WOW IN OUR SOLUTION </vt:lpstr>
      <vt:lpstr>MODELLING APPROACH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Anitha gopikrishna</cp:lastModifiedBy>
  <cp:revision>20</cp:revision>
  <dcterms:created xsi:type="dcterms:W3CDTF">2024-03-29T15:07:22Z</dcterms:created>
  <dcterms:modified xsi:type="dcterms:W3CDTF">2024-08-31T16:03:12Z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