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5" r:id="rId6"/>
    <p:sldId id="263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295400"/>
            <a:ext cx="64770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/>
              <a:t>TEAM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000" dirty="0" smtClean="0"/>
              <a:t> </a:t>
            </a:r>
            <a:r>
              <a:rPr lang="en-US" dirty="0" smtClean="0"/>
              <a:t>: </a:t>
            </a:r>
            <a:r>
              <a:rPr lang="en-US" sz="4400" dirty="0" smtClean="0"/>
              <a:t>Mind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505200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 smtClean="0"/>
              <a:t> STATEMENT 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EduTech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2819400"/>
            <a:ext cx="701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NAME </a:t>
            </a:r>
            <a:r>
              <a:rPr lang="en-US" sz="4000" dirty="0" smtClean="0"/>
              <a:t>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Doubt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Solver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we have made a doubts solving platform like discussion forum in which students can</a:t>
            </a:r>
          </a:p>
          <a:p>
            <a:pPr marL="457200" indent="-457200"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their doubts occured during online classes of different subjects to the respective teacher. So that</a:t>
            </a:r>
          </a:p>
          <a:p>
            <a:pPr marL="457200" indent="-457200"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student's doubts can be solved in time effective manner using technique called communication threads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cloning the repo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"cd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Doubt_Solver“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"node index" to start the server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Navigate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"https://localhost:3000"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you will see form below.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you name and click on “Ask Doubts”.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User\Pictures\Screenshots\Screenshot (2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91000"/>
            <a:ext cx="7467601" cy="210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will be directed to following page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User\Pictures\Screenshots\Screenshot (22)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41117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Student can goto subject in which they have doubts by clicking on subject name show on the tab.</a:t>
            </a:r>
          </a:p>
        </p:txBody>
      </p:sp>
      <p:pic>
        <p:nvPicPr>
          <p:cNvPr id="4098" name="Picture 2" descr="C:\Users\User\Pictures\Screenshots\Screenshot (2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056496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Doubts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If  you click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“New Conversation” button one pop up box will occure in which student can post there douts.</a:t>
            </a:r>
            <a:endParaRPr lang="en-US" dirty="0"/>
          </a:p>
        </p:txBody>
      </p:sp>
      <p:pic>
        <p:nvPicPr>
          <p:cNvPr id="3074" name="Picture 2" descr="C:\Users\User\Pictures\Screenshots\Screenshot (2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349424"/>
            <a:ext cx="8610600" cy="3508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Techstack</a:t>
            </a:r>
            <a:r>
              <a:rPr lang="en-US" dirty="0" smtClean="0"/>
              <a:t> We Used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Bootstrap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Socket.io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170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TEAM NAME : Mind Install    </vt:lpstr>
      <vt:lpstr>DESCRIPTION : </vt:lpstr>
      <vt:lpstr>Interface  </vt:lpstr>
      <vt:lpstr>You will be directed to following page</vt:lpstr>
      <vt:lpstr>Slide 5</vt:lpstr>
      <vt:lpstr>Posting Doubts</vt:lpstr>
      <vt:lpstr>Techstack We Used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Mind Install    </dc:title>
  <dc:creator>JAINISHA</dc:creator>
  <cp:lastModifiedBy>User</cp:lastModifiedBy>
  <cp:revision>20</cp:revision>
  <dcterms:created xsi:type="dcterms:W3CDTF">2006-08-16T00:00:00Z</dcterms:created>
  <dcterms:modified xsi:type="dcterms:W3CDTF">2020-12-24T21:58:58Z</dcterms:modified>
</cp:coreProperties>
</file>