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sldIdLst>
    <p:sldId id="256" r:id="rId2"/>
    <p:sldId id="257" r:id="rId3"/>
    <p:sldId id="258" r:id="rId4"/>
    <p:sldId id="261"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6114F0A-9E87-4D2E-A8BE-870199DDA52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114F0A-9E87-4D2E-A8BE-870199DDA5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114F0A-9E87-4D2E-A8BE-870199DDA5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114F0A-9E87-4D2E-A8BE-870199DDA5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114F0A-9E87-4D2E-A8BE-870199DDA52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114F0A-9E87-4D2E-A8BE-870199DDA5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6114F0A-9E87-4D2E-A8BE-870199DDA5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114F0A-9E87-4D2E-A8BE-870199DDA5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114F0A-9E87-4D2E-A8BE-870199DDA52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114F0A-9E87-4D2E-A8BE-870199DDA5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7B9EFD8-203A-4939-BF97-8148D565EBBF}" type="datetimeFigureOut">
              <a:rPr lang="en-US" smtClean="0"/>
              <a:pPr/>
              <a:t>09-Aug-20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114F0A-9E87-4D2E-A8BE-870199DDA52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7B9EFD8-203A-4939-BF97-8148D565EBBF}" type="datetimeFigureOut">
              <a:rPr lang="en-US" smtClean="0"/>
              <a:pPr/>
              <a:t>09-Aug-20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6114F0A-9E87-4D2E-A8BE-870199DDA52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048000"/>
            <a:ext cx="7772400" cy="1466850"/>
          </a:xfrm>
        </p:spPr>
        <p:txBody>
          <a:bodyPr/>
          <a:lstStyle/>
          <a:p>
            <a:r>
              <a:rPr lang="en-US" sz="2400" dirty="0" smtClean="0"/>
              <a:t>Team :</a:t>
            </a:r>
            <a:r>
              <a:rPr lang="en-US" dirty="0" smtClean="0"/>
              <a:t/>
            </a:r>
            <a:br>
              <a:rPr lang="en-US" dirty="0" smtClean="0"/>
            </a:br>
            <a:r>
              <a:rPr lang="en-US" dirty="0" smtClean="0"/>
              <a:t>Artificial Assistant</a:t>
            </a:r>
            <a:endParaRPr lang="en-US" dirty="0"/>
          </a:p>
        </p:txBody>
      </p:sp>
      <p:sp>
        <p:nvSpPr>
          <p:cNvPr id="3" name="Subtitle 2"/>
          <p:cNvSpPr>
            <a:spLocks noGrp="1"/>
          </p:cNvSpPr>
          <p:nvPr>
            <p:ph type="subTitle" idx="1"/>
          </p:nvPr>
        </p:nvSpPr>
        <p:spPr>
          <a:xfrm>
            <a:off x="1295400" y="1600200"/>
            <a:ext cx="6400800" cy="1752600"/>
          </a:xfrm>
        </p:spPr>
        <p:txBody>
          <a:bodyPr/>
          <a:lstStyle/>
          <a:p>
            <a:r>
              <a:rPr lang="en-US" sz="4000" dirty="0" smtClean="0">
                <a:solidFill>
                  <a:schemeClr val="tx1"/>
                </a:solidFill>
              </a:rPr>
              <a:t>Hack  Against  Covid</a:t>
            </a:r>
          </a:p>
          <a:p>
            <a:r>
              <a:rPr lang="en-US" sz="4000" dirty="0" smtClean="0">
                <a:solidFill>
                  <a:schemeClr val="tx1"/>
                </a:solidFill>
              </a:rPr>
              <a:t>7-9 Aug, 2020</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Functionlity of website</a:t>
            </a:r>
            <a:endParaRPr lang="en-US" dirty="0"/>
          </a:p>
        </p:txBody>
      </p:sp>
      <p:sp>
        <p:nvSpPr>
          <p:cNvPr id="3" name="Content Placeholder 2"/>
          <p:cNvSpPr>
            <a:spLocks noGrp="1"/>
          </p:cNvSpPr>
          <p:nvPr>
            <p:ph idx="1"/>
          </p:nvPr>
        </p:nvSpPr>
        <p:spPr>
          <a:xfrm>
            <a:off x="1066800" y="1447800"/>
            <a:ext cx="7866888" cy="4800600"/>
          </a:xfrm>
        </p:spPr>
        <p:txBody>
          <a:bodyPr/>
          <a:lstStyle/>
          <a:p>
            <a:r>
              <a:rPr lang="en-US" dirty="0" smtClean="0"/>
              <a:t>We have developed a website which can </a:t>
            </a:r>
          </a:p>
          <a:p>
            <a:pPr>
              <a:buNone/>
            </a:pPr>
            <a:r>
              <a:rPr lang="en-US" dirty="0" smtClean="0"/>
              <a:t>   assess user.</a:t>
            </a:r>
          </a:p>
          <a:p>
            <a:r>
              <a:rPr lang="en-US" dirty="0" smtClean="0"/>
              <a:t>User have to select three  symptoms from drop-down list ans our ML model will predict the disease with the accuracy of 85%.</a:t>
            </a:r>
          </a:p>
          <a:p>
            <a:r>
              <a:rPr lang="en-US" dirty="0" smtClean="0"/>
              <a:t>We can also suggest user the nearest clinic, hospital, or dispensary according to there severity.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we ran into</a:t>
            </a:r>
            <a:endParaRPr lang="en-US" dirty="0"/>
          </a:p>
        </p:txBody>
      </p:sp>
      <p:sp>
        <p:nvSpPr>
          <p:cNvPr id="3" name="Content Placeholder 2"/>
          <p:cNvSpPr>
            <a:spLocks noGrp="1"/>
          </p:cNvSpPr>
          <p:nvPr>
            <p:ph idx="1"/>
          </p:nvPr>
        </p:nvSpPr>
        <p:spPr>
          <a:xfrm>
            <a:off x="990600" y="1447800"/>
            <a:ext cx="7943088" cy="4800600"/>
          </a:xfrm>
        </p:spPr>
        <p:txBody>
          <a:bodyPr/>
          <a:lstStyle/>
          <a:p>
            <a:r>
              <a:rPr lang="en-US" dirty="0" smtClean="0"/>
              <a:t>We had added the functionlity to suggest the user nearest hospital, clinic or dispensary,  by using the API key of google cloud but the API service in not free by google so we were unable to implement it on our site.</a:t>
            </a:r>
          </a:p>
          <a:p>
            <a:r>
              <a:rPr lang="en-US" dirty="0" smtClean="0"/>
              <a:t>We had to hardcode the drop-down list because flask had </a:t>
            </a:r>
            <a:r>
              <a:rPr lang="en-US" smtClean="0"/>
              <a:t>some issues to access the local json file made for that purpose.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used in project</a:t>
            </a:r>
            <a:endParaRPr lang="en-US" dirty="0"/>
          </a:p>
        </p:txBody>
      </p:sp>
      <p:sp>
        <p:nvSpPr>
          <p:cNvPr id="3" name="Content Placeholder 2"/>
          <p:cNvSpPr>
            <a:spLocks noGrp="1"/>
          </p:cNvSpPr>
          <p:nvPr>
            <p:ph idx="1"/>
          </p:nvPr>
        </p:nvSpPr>
        <p:spPr/>
        <p:txBody>
          <a:bodyPr/>
          <a:lstStyle/>
          <a:p>
            <a:r>
              <a:rPr lang="en-US" dirty="0" smtClean="0"/>
              <a:t>HTML</a:t>
            </a:r>
          </a:p>
          <a:p>
            <a:r>
              <a:rPr lang="en-US" dirty="0" smtClean="0"/>
              <a:t>CSS</a:t>
            </a:r>
          </a:p>
          <a:p>
            <a:r>
              <a:rPr lang="en-US" dirty="0" smtClean="0"/>
              <a:t>JavaScript</a:t>
            </a:r>
          </a:p>
          <a:p>
            <a:r>
              <a:rPr lang="en-US" dirty="0" smtClean="0"/>
              <a:t>Jquery</a:t>
            </a:r>
          </a:p>
          <a:p>
            <a:r>
              <a:rPr lang="en-US" dirty="0" smtClean="0"/>
              <a:t>Python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we used</a:t>
            </a:r>
            <a:endParaRPr lang="en-US" dirty="0"/>
          </a:p>
        </p:txBody>
      </p:sp>
      <p:sp>
        <p:nvSpPr>
          <p:cNvPr id="3" name="Content Placeholder 2"/>
          <p:cNvSpPr>
            <a:spLocks noGrp="1"/>
          </p:cNvSpPr>
          <p:nvPr>
            <p:ph idx="1"/>
          </p:nvPr>
        </p:nvSpPr>
        <p:spPr/>
        <p:txBody>
          <a:bodyPr/>
          <a:lstStyle/>
          <a:p>
            <a:r>
              <a:rPr lang="en-US" dirty="0" smtClean="0"/>
              <a:t>Machine Learning – to predict disease.</a:t>
            </a:r>
          </a:p>
          <a:p>
            <a:r>
              <a:rPr lang="en-US" dirty="0" smtClean="0"/>
              <a:t>API – to suggest user nearest location of hospital.</a:t>
            </a:r>
          </a:p>
          <a:p>
            <a:r>
              <a:rPr lang="en-US" dirty="0" smtClean="0"/>
              <a:t>Flask – to deploy ML model.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133</TotalTime>
  <Words>171</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Solstice</vt:lpstr>
      <vt:lpstr>Team : Artificial Assistant</vt:lpstr>
      <vt:lpstr>Functionlity of website</vt:lpstr>
      <vt:lpstr>Challenges we ran into</vt:lpstr>
      <vt:lpstr>Languages used in project</vt:lpstr>
      <vt:lpstr>Technologies we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Assistant</dc:title>
  <dc:creator>User</dc:creator>
  <cp:lastModifiedBy>User</cp:lastModifiedBy>
  <cp:revision>30</cp:revision>
  <dcterms:created xsi:type="dcterms:W3CDTF">2020-08-07T08:29:17Z</dcterms:created>
  <dcterms:modified xsi:type="dcterms:W3CDTF">2020-08-09T10:04:09Z</dcterms:modified>
</cp:coreProperties>
</file>